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88609-AD5C-4F6A-8CDE-BBFA8371F1B0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306E5-4B61-462E-BB8D-E65915C38A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8"/>
            <a:ext cx="7772400" cy="2957533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VY_22_INOVACE_18_</a:t>
            </a:r>
            <a:r>
              <a:rPr lang="cs-CZ" sz="1600" dirty="0" err="1" smtClean="0"/>
              <a:t>The</a:t>
            </a:r>
            <a:r>
              <a:rPr lang="cs-CZ" sz="1600" dirty="0" smtClean="0"/>
              <a:t> London </a:t>
            </a:r>
            <a:r>
              <a:rPr lang="cs-CZ" sz="1600" dirty="0" err="1" smtClean="0"/>
              <a:t>Eye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3.09.2013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Londýn, oko</a:t>
            </a:r>
            <a:r>
              <a:rPr lang="cs-CZ" sz="1600" b="1" smtClean="0"/>
              <a:t>, </a:t>
            </a:r>
            <a:r>
              <a:rPr lang="cs-CZ" sz="1600" b="1" smtClean="0"/>
              <a:t>vyhlídka.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Londýnského oka.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London </a:t>
            </a:r>
            <a:r>
              <a:rPr lang="cs-CZ" dirty="0" err="1" smtClean="0"/>
              <a:t>Eye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764386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London Eye lies on the southern bank of the River Thames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 is 135 meters high.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792961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London Eye has not stopped</a:t>
            </a:r>
            <a:r>
              <a:rPr lang="cs-CZ" sz="2400" dirty="0" smtClean="0"/>
              <a:t>.</a:t>
            </a:r>
            <a:r>
              <a:rPr lang="en-US" sz="2400" dirty="0" smtClean="0"/>
              <a:t> You have to </a:t>
            </a:r>
            <a:r>
              <a:rPr lang="cs-CZ" sz="2400" dirty="0" err="1" smtClean="0"/>
              <a:t>board</a:t>
            </a:r>
            <a:r>
              <a:rPr lang="cs-CZ" sz="2400" dirty="0" smtClean="0"/>
              <a:t> </a:t>
            </a:r>
            <a:r>
              <a:rPr lang="en-US" sz="2400" dirty="0" smtClean="0"/>
              <a:t>during the journey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71612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an attraction for many visitors to the British capital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Behind</a:t>
            </a:r>
            <a:r>
              <a:rPr lang="en-US" sz="2400" dirty="0" smtClean="0"/>
              <a:t> Big Ben also see the London Eye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785926"/>
            <a:ext cx="742955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Horse Guards Parade </a:t>
            </a:r>
            <a:r>
              <a:rPr lang="cs-CZ" sz="2400" dirty="0" smtClean="0"/>
              <a:t> - 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 London </a:t>
            </a:r>
            <a:r>
              <a:rPr lang="cs-CZ" sz="2400" dirty="0" err="1" smtClean="0"/>
              <a:t>Eye</a:t>
            </a:r>
            <a:r>
              <a:rPr lang="cs-CZ" sz="2400" dirty="0" smtClean="0"/>
              <a:t> </a:t>
            </a:r>
            <a:r>
              <a:rPr lang="cs-CZ" sz="2400" dirty="0" err="1" smtClean="0"/>
              <a:t>too</a:t>
            </a:r>
            <a:r>
              <a:rPr lang="cs-CZ" sz="2700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03)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108</Words>
  <Application>Microsoft Office PowerPoint</Application>
  <PresentationFormat>Předvádění na obrazovce (4:3)</PresentationFormat>
  <Paragraphs>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škola Chomutov, Písečná 5144 Název materiálu: VY_22_INOVACE_18_The London Eye_zh2 Číslo projektu: CZ 1.07/1.4.00/21.3355 Autor: Mgr. Zdena Hanušová Datum tvorby: 3.09.2013 Cílový ročník:7. ročník Vzdělávací oblast: Anglický jazyk Klíčové slovo:  Londýn, oko, vyhlídka. Anotace: Prezentace fotografií z Londýnského oka.</vt:lpstr>
      <vt:lpstr>The London Eye.</vt:lpstr>
      <vt:lpstr>The London Eye lies on the southern bank of the River Thames. It  is 135 meters high.</vt:lpstr>
      <vt:lpstr>London Eye has not stopped. You have to board during the journey.</vt:lpstr>
      <vt:lpstr>It is an attraction for many visitors to the British capital.</vt:lpstr>
      <vt:lpstr>Behind Big Ben also see the London Eye</vt:lpstr>
      <vt:lpstr>Horse Guards Parade  -  you can see London Eye too.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4</cp:revision>
  <dcterms:created xsi:type="dcterms:W3CDTF">2013-05-22T14:46:05Z</dcterms:created>
  <dcterms:modified xsi:type="dcterms:W3CDTF">2013-09-08T11:37:55Z</dcterms:modified>
</cp:coreProperties>
</file>