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61" r:id="rId4"/>
    <p:sldId id="262" r:id="rId5"/>
    <p:sldId id="267" r:id="rId6"/>
    <p:sldId id="263" r:id="rId7"/>
    <p:sldId id="268" r:id="rId8"/>
    <p:sldId id="264" r:id="rId9"/>
    <p:sldId id="270" r:id="rId10"/>
    <p:sldId id="265" r:id="rId11"/>
    <p:sldId id="271" r:id="rId12"/>
    <p:sldId id="266" r:id="rId13"/>
    <p:sldId id="259" r:id="rId14"/>
    <p:sldId id="258" r:id="rId15"/>
    <p:sldId id="260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BD029-3C20-49D7-9E3C-8DFD603BCC13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0492-EE58-4000-B298-426069E00D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BD029-3C20-49D7-9E3C-8DFD603BCC13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0492-EE58-4000-B298-426069E00D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BD029-3C20-49D7-9E3C-8DFD603BCC13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0492-EE58-4000-B298-426069E00D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BD029-3C20-49D7-9E3C-8DFD603BCC13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0492-EE58-4000-B298-426069E00D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BD029-3C20-49D7-9E3C-8DFD603BCC13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0492-EE58-4000-B298-426069E00D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BD029-3C20-49D7-9E3C-8DFD603BCC13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0492-EE58-4000-B298-426069E00D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BD029-3C20-49D7-9E3C-8DFD603BCC13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0492-EE58-4000-B298-426069E00D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BD029-3C20-49D7-9E3C-8DFD603BCC13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0492-EE58-4000-B298-426069E00D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BD029-3C20-49D7-9E3C-8DFD603BCC13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3310492-EE58-4000-B298-426069E00DA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BD029-3C20-49D7-9E3C-8DFD603BCC13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0492-EE58-4000-B298-426069E00D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BD029-3C20-49D7-9E3C-8DFD603BCC13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0492-EE58-4000-B298-426069E00D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61BD029-3C20-49D7-9E3C-8DFD603BCC13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3310492-EE58-4000-B298-426069E00DA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340769"/>
            <a:ext cx="7961511" cy="5017170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</a:t>
            </a:r>
            <a:r>
              <a:rPr lang="cs-CZ" sz="2400" smtClean="0">
                <a:solidFill>
                  <a:schemeClr val="tx1"/>
                </a:solidFill>
              </a:rPr>
              <a:t>VY_32_INOVACE_04_A </a:t>
            </a:r>
            <a:r>
              <a:rPr lang="cs-CZ" sz="2400" smtClean="0">
                <a:solidFill>
                  <a:schemeClr val="tx1"/>
                </a:solidFill>
              </a:rPr>
              <a:t>15_Vodstvo </a:t>
            </a:r>
            <a:r>
              <a:rPr lang="cs-CZ" sz="2400" dirty="0" smtClean="0">
                <a:solidFill>
                  <a:schemeClr val="tx1"/>
                </a:solidFill>
              </a:rPr>
              <a:t>Jižní Ameriky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2775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 AMERIKA</a:t>
            </a:r>
            <a:endParaRPr lang="cs-CZ" sz="72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VODSTVO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58781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ŘEKY</a:t>
            </a:r>
            <a:endParaRPr lang="cs-CZ" b="1" i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– krátké, prudké, malé řeky nebo zcela chybí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 Tichý oceán</a:t>
            </a:r>
          </a:p>
          <a:p>
            <a:r>
              <a:rPr lang="cs-CZ" dirty="0" smtClean="0"/>
              <a:t>V – mohutné veletoky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-  Atlantský oceán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2112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AMAZONKA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Délka = 7 025 km</a:t>
            </a:r>
          </a:p>
          <a:p>
            <a:r>
              <a:rPr lang="cs-CZ" dirty="0" smtClean="0"/>
              <a:t>Největší, nejdelší, nejvodnatější veletok světa</a:t>
            </a:r>
          </a:p>
          <a:p>
            <a:r>
              <a:rPr lang="cs-CZ" dirty="0" smtClean="0"/>
              <a:t>Pramení v Andách</a:t>
            </a:r>
          </a:p>
          <a:p>
            <a:r>
              <a:rPr lang="cs-CZ" dirty="0" smtClean="0"/>
              <a:t>Hlavní zdrojnice – </a:t>
            </a:r>
            <a:r>
              <a:rPr lang="cs-CZ" dirty="0" err="1" smtClean="0"/>
              <a:t>Apurímac</a:t>
            </a:r>
            <a:endParaRPr lang="cs-CZ" dirty="0" smtClean="0"/>
          </a:p>
          <a:p>
            <a:r>
              <a:rPr lang="cs-CZ" dirty="0" smtClean="0"/>
              <a:t>Přítoky : Rio </a:t>
            </a:r>
            <a:r>
              <a:rPr lang="cs-CZ" dirty="0" err="1" smtClean="0"/>
              <a:t>Negro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Madeira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dirty="0" err="1" smtClean="0"/>
              <a:t>Tapájos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dirty="0" err="1" smtClean="0"/>
              <a:t>Xingú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7556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23009"/>
            <a:ext cx="5715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12776"/>
            <a:ext cx="7620000" cy="511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0988"/>
            <a:ext cx="7620000" cy="511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7620000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3547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ORINOKO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Odvodňuje severní část kontinentu</a:t>
            </a:r>
          </a:p>
          <a:p>
            <a:r>
              <a:rPr lang="cs-CZ" dirty="0" smtClean="0"/>
              <a:t>Hodně vody, hydroelektrárny</a:t>
            </a:r>
          </a:p>
          <a:p>
            <a:r>
              <a:rPr lang="cs-CZ" dirty="0" smtClean="0"/>
              <a:t>Hodně vodopádů – nejvyšší = Salto Angel</a:t>
            </a:r>
          </a:p>
        </p:txBody>
      </p:sp>
    </p:spTree>
    <p:extLst>
      <p:ext uri="{BB962C8B-B14F-4D97-AF65-F5344CB8AC3E}">
        <p14:creationId xmlns:p14="http://schemas.microsoft.com/office/powerpoint/2010/main" val="944719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71977"/>
            <a:ext cx="3810000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064" y="3190156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229" y="600844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433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Protéká JV částí kontinentu</a:t>
            </a:r>
          </a:p>
          <a:p>
            <a:r>
              <a:rPr lang="cs-CZ" dirty="0" smtClean="0"/>
              <a:t>Teče do zálivu La Plata</a:t>
            </a:r>
          </a:p>
          <a:p>
            <a:r>
              <a:rPr lang="cs-CZ" dirty="0" smtClean="0"/>
              <a:t>Přítoky : Paraguay – obří přehrady (</a:t>
            </a:r>
            <a:r>
              <a:rPr lang="cs-CZ" dirty="0" err="1" smtClean="0"/>
              <a:t>Itaipú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dirty="0" err="1" smtClean="0"/>
              <a:t>Iguacú</a:t>
            </a:r>
            <a:r>
              <a:rPr lang="cs-CZ" dirty="0" smtClean="0"/>
              <a:t> – široké vodopády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184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663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71" y="135416"/>
            <a:ext cx="37242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638675"/>
            <a:ext cx="7620000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28675"/>
            <a:ext cx="7620000" cy="520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0427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JEZERA</a:t>
            </a:r>
            <a:endParaRPr lang="cs-CZ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TITICACA – položené vysoko v Andách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MARACAIBO – na severu kontinentu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- bývalý mořský záliv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0583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6705600" cy="50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28800"/>
            <a:ext cx="7620000" cy="503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140" y="260648"/>
            <a:ext cx="40005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52525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723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Vyhledej v atlase 3 největší řeky Jižní Ameriky a zakresli je do obrysové mapy v sešitě.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Vyhledej jezera Jižní Ameriky a zakresli je do obrysové mapy.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5326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144146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4.1.2013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8.1.2013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Jižní Amerika, řeky, jezera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4336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5326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67464" cy="980728"/>
          </a:xfrm>
        </p:spPr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196752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http://upload.wikimedia.org/wikipedia/commons/thumb/9/94/Manaus-Amazon-NASA.jpg/600px-Manaus-Amazon-NASA.jpg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843083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http://upload.wikimedia.org/wikipedia/commons/thumb/a/a0/Rio_Negro_sunset_1.jpg/800px-Rio_Negro_sunset_1.jpg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2489414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http://upload.wikimedia.org/wikipedia/commons/thumb/0/05/Rio_Madeira_09072007.jpg/800px-Rio_Madeira_09072007.jpg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3135745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http://upload.wikimedia.org/wikipedia/commons/thumb/7/7c/Santarem-jangada01.jpg/800px-Santarem-jangada01.jpg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3782076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http://upload.wikimedia.org/wikipedia/commons/7/75/Orinoco_33._2005.jpg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4151408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http://upload.wikimedia.org/wikipedia/commons/c/c4/Orinico_ciudad_bilivar_venezuela.jpg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4797739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http://upload.wikimedia.org/wikipedia/commons/thumb/4/4c/Riocaroni.jpg/800px-Riocaroni.jpg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9512" y="5444070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http://upload.wikimedia.org/wikipedia/commons/e/e7/Angel_falls.jpg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9512" y="5813402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http://upload.wikimedia.org/wikipedia/commons/thumb/3/3c/Salto_del_Angel-Canaima-Venezuela08.JPG/450px-Salto_del_Angel-Canaima-Venezuela08.JPG</a:t>
            </a:r>
          </a:p>
        </p:txBody>
      </p:sp>
    </p:spTree>
    <p:extLst>
      <p:ext uri="{BB962C8B-B14F-4D97-AF65-F5344CB8AC3E}">
        <p14:creationId xmlns:p14="http://schemas.microsoft.com/office/powerpoint/2010/main" val="956070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504" y="188640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http://upload.wikimedia.org/wikipedia/commons/thumb/4/45/Rio_Parana.jpg/800px-Rio_Parana.jpg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504" y="834971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http://upload.wikimedia.org/wikipedia/commons/thumb/8/86/Paran%C3%A1_10.JPG/800px-Paran%C3%A1_10.JPG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1481302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http://upload.wikimedia.org/wikipedia/commons/thumb/a/a2/Rio_Paraguay.jpg/800px-Rio_Paraguay.jpg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2127633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http://upload.wikimedia.org/wikipedia/commons/thumb/8/83/Iguacu-004.jpg/391px-Iguacu-004.jpg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2773964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http://upload.wikimedia.org/wikipedia/commons/thumb/2/2c/Iguazu_D%C3%A9cembre_2007_-_Panorama_7.jpg/800px-Iguazu_D%C3%A9cembre_2007_-_Panorama_7.jpg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4" y="3420295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http://upload.wikimedia.org/wikipedia/commons/thumb/f/f4/Vista_Aerea_Itaipu.jpg/800px-Vista_Aerea_Itaipu.jpg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7504" y="4066626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http://upload.wikimedia.org/wikipedia/commons/9/9b/Titicaca_Lake.jpg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7504" y="4435958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http://upload.wikimedia.org/wikipedia/commons/thumb/9/9e/Lake_Titicaca_%284094294277%29.jpg/800px-Lake_Titicaca_%284094294277%29.jpg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07504" y="5082289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http://upload.wikimedia.org/wikipedia/commons/thumb/2/2c/Maracaibo_MODIS_2004jun26.jpg/420px-Maracaibo_MODIS_2004jun26.jpg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07504" y="5728620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http://upload.wikimedia.org/wikipedia/commons/thumb/c/cc/Parque_La_Marina_-_Maracaibo.jpg/800px-Parque_La_Marina_-_Maracaibo.jpg</a:t>
            </a:r>
          </a:p>
        </p:txBody>
      </p:sp>
    </p:spTree>
    <p:extLst>
      <p:ext uri="{BB962C8B-B14F-4D97-AF65-F5344CB8AC3E}">
        <p14:creationId xmlns:p14="http://schemas.microsoft.com/office/powerpoint/2010/main" val="3421724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81</TotalTime>
  <Words>276</Words>
  <Application>Microsoft Office PowerPoint</Application>
  <PresentationFormat>Předvádění na obrazovce (4:3)</PresentationFormat>
  <Paragraphs>80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Prezentace aplikace PowerPoint</vt:lpstr>
      <vt:lpstr>JIŽNÍ  AMERIKA</vt:lpstr>
      <vt:lpstr>ŘEKY</vt:lpstr>
      <vt:lpstr>AMAZONKA</vt:lpstr>
      <vt:lpstr>Prezentace aplikace PowerPoint</vt:lpstr>
      <vt:lpstr>ORINOKO</vt:lpstr>
      <vt:lpstr>Prezentace aplikace PowerPoint</vt:lpstr>
      <vt:lpstr>PARANÁ</vt:lpstr>
      <vt:lpstr>Prezentace aplikace PowerPoint</vt:lpstr>
      <vt:lpstr>JEZERA</vt:lpstr>
      <vt:lpstr>Prezentace aplikace PowerPoint</vt:lpstr>
      <vt:lpstr>ÚKOLY</vt:lpstr>
      <vt:lpstr>Prezentace aplikace PowerPoint</vt:lpstr>
      <vt:lpstr>Anotace</vt:lpstr>
      <vt:lpstr>Použité 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7</cp:revision>
  <dcterms:created xsi:type="dcterms:W3CDTF">2013-09-08T05:34:50Z</dcterms:created>
  <dcterms:modified xsi:type="dcterms:W3CDTF">2013-09-08T13:49:16Z</dcterms:modified>
</cp:coreProperties>
</file>