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D68F3E-8AD6-4BF1-AFCC-A28893E5BD5F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4B318B-A52A-4729-817C-4F57B431D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eaLnBrk="1" hangingPunct="1">
              <a:spcBef>
                <a:spcPct val="0"/>
              </a:spcBef>
            </a:pPr>
            <a:endParaRPr lang="cs-CZ" smtClean="0"/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A31BF31-9F3E-4876-B773-A085C4E6299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okno&amp;ex=1" TargetMode="External"/><Relationship Id="rId2" Type="http://schemas.openxmlformats.org/officeDocument/2006/relationships/hyperlink" Target="http://office.microsoft.com/cs-cz/images/results.aspx?qu=%C5%A0kol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3"/>
          <p:cNvGrpSpPr>
            <a:grpSpLocks/>
          </p:cNvGrpSpPr>
          <p:nvPr/>
        </p:nvGrpSpPr>
        <p:grpSpPr bwMode="auto">
          <a:xfrm>
            <a:off x="395536" y="188913"/>
            <a:ext cx="8388945" cy="6399212"/>
            <a:chOff x="395078" y="500798"/>
            <a:chExt cx="8388548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/>
          </p:nvGraphicFramePr>
          <p:xfrm>
            <a:off x="395078" y="1364757"/>
            <a:ext cx="8388548" cy="4201482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</a:t>
                        </a:r>
                        <a:r>
                          <a:rPr lang="cs-CZ" sz="1800" b="0" kern="1200" dirty="0" smtClean="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rPr>
                          <a:t>XI_PRV1_8 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Tereza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Houfková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Prvouka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Ve třídě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1.třída ZŠ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421636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3.9.2012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Seznámení žáků  se </a:t>
                        </a: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třídou, s vybavením třídy, s pomůckami, které žáci používají ve výuce.</a:t>
                        </a: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2052" name="Obdélník 6"/>
            <p:cNvSpPr>
              <a:spLocks noChangeArrowheads="1"/>
            </p:cNvSpPr>
            <p:nvPr/>
          </p:nvSpPr>
          <p:spPr bwMode="auto">
            <a:xfrm>
              <a:off x="467544" y="500798"/>
              <a:ext cx="3270319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cs-CZ" sz="2000" b="1" dirty="0">
                  <a:latin typeface="Calibri" pitchFamily="34" charset="0"/>
                </a:rPr>
                <a:t>DIGITÁLNÍ UČEBNÍ MATERIÁL</a:t>
              </a:r>
            </a:p>
          </p:txBody>
        </p:sp>
        <p:pic>
          <p:nvPicPr>
            <p:cNvPr id="2053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9" name="Obrázek 8"/>
            <p:cNvPicPr/>
            <p:nvPr/>
          </p:nvPicPr>
          <p:blipFill>
            <a:blip r:embed="rId4" cstate="print">
              <a:extLst>
                <a:ext uri="{28A0092B-C50C-407E-A947-70E740481C1C}"/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</a:t>
            </a:r>
            <a:r>
              <a:rPr lang="cs-CZ" dirty="0" smtClean="0"/>
              <a:t>pomůcky</a:t>
            </a:r>
            <a:r>
              <a:rPr lang="cs-CZ" dirty="0" smtClean="0"/>
              <a:t> </a:t>
            </a:r>
            <a:r>
              <a:rPr lang="cs-CZ" dirty="0" smtClean="0"/>
              <a:t>nosíme do  třídy:</a:t>
            </a:r>
            <a:endParaRPr lang="cs-CZ" dirty="0"/>
          </a:p>
        </p:txBody>
      </p:sp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844824"/>
            <a:ext cx="2304256" cy="2304259"/>
          </a:xfrm>
          <a:prstGeom prst="rect">
            <a:avLst/>
          </a:prstGeom>
          <a:noFill/>
        </p:spPr>
      </p:pic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916832"/>
            <a:ext cx="1872208" cy="1872210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221088"/>
            <a:ext cx="2037925" cy="2037928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365104"/>
            <a:ext cx="1800200" cy="1800202"/>
          </a:xfrm>
          <a:prstGeom prst="rect">
            <a:avLst/>
          </a:prstGeom>
          <a:noFill/>
        </p:spPr>
      </p:pic>
      <p:pic>
        <p:nvPicPr>
          <p:cNvPr id="2060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4149080"/>
            <a:ext cx="2088232" cy="2088235"/>
          </a:xfrm>
          <a:prstGeom prst="rect">
            <a:avLst/>
          </a:prstGeom>
          <a:noFill/>
        </p:spPr>
      </p:pic>
      <p:pic>
        <p:nvPicPr>
          <p:cNvPr id="2062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2060848"/>
            <a:ext cx="1461863" cy="146186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67544" y="1916832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198884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206084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400506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436510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5. 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436510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6.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nalezneme v naší třídě:</a:t>
            </a:r>
            <a:endParaRPr lang="cs-CZ" dirty="0"/>
          </a:p>
        </p:txBody>
      </p:sp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988840"/>
            <a:ext cx="2016224" cy="2016226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501008"/>
            <a:ext cx="2376264" cy="2376267"/>
          </a:xfrm>
          <a:prstGeom prst="rect">
            <a:avLst/>
          </a:prstGeom>
          <a:noFill/>
        </p:spPr>
      </p:pic>
      <p:pic>
        <p:nvPicPr>
          <p:cNvPr id="18440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772816"/>
            <a:ext cx="2181943" cy="21819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27584" y="220486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4221088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170080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Vyjmenujte  další věci, které nalezneme v naší třídě: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32037"/>
            <a:ext cx="8229600" cy="4525963"/>
          </a:xfrm>
        </p:spPr>
        <p:txBody>
          <a:bodyPr/>
          <a:lstStyle/>
          <a:p>
            <a:r>
              <a:rPr lang="cs-CZ" dirty="0" smtClean="0"/>
              <a:t>1. například: …</a:t>
            </a:r>
          </a:p>
          <a:p>
            <a:r>
              <a:rPr lang="cs-CZ" dirty="0" smtClean="0"/>
              <a:t>2. …</a:t>
            </a:r>
          </a:p>
          <a:p>
            <a:r>
              <a:rPr lang="cs-CZ" dirty="0" smtClean="0"/>
              <a:t>3. …</a:t>
            </a:r>
          </a:p>
          <a:p>
            <a:r>
              <a:rPr lang="cs-CZ" dirty="0" smtClean="0"/>
              <a:t>4. …</a:t>
            </a:r>
          </a:p>
          <a:p>
            <a:r>
              <a:rPr lang="cs-CZ" dirty="0" smtClean="0"/>
              <a:t>5. …</a:t>
            </a:r>
          </a:p>
          <a:p>
            <a:r>
              <a:rPr lang="cs-CZ" dirty="0" smtClean="0"/>
              <a:t>6. …</a:t>
            </a:r>
          </a:p>
          <a:p>
            <a:r>
              <a:rPr lang="cs-CZ" dirty="0" smtClean="0"/>
              <a:t>7. …</a:t>
            </a:r>
            <a:endParaRPr lang="cs-CZ" dirty="0"/>
          </a:p>
        </p:txBody>
      </p:sp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16832"/>
            <a:ext cx="914400" cy="9144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na webu office online:</a:t>
            </a:r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:MC900232926|</a:t>
            </a:r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:MC900199228|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:MC900217736|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:MC900232724|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:MC900088628|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:MC900252115|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:MC900290682|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:MC900088956|</a:t>
            </a:r>
            <a:endParaRPr lang="cs-CZ" sz="1400" dirty="0" smtClean="0"/>
          </a:p>
          <a:p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=%C5%A0kola#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:MC900089084|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=okno&amp;ex=1#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:MC900389388</a:t>
            </a:r>
            <a:endParaRPr lang="cs-CZ" sz="1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198</Words>
  <Application>Microsoft Office PowerPoint</Application>
  <PresentationFormat>Předvádění na obrazovce (4:3)</PresentationFormat>
  <Paragraphs>53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Jaké pomůcky nosíme do  třídy:</vt:lpstr>
      <vt:lpstr>Co nalezneme v naší třídě:</vt:lpstr>
      <vt:lpstr>Vyjmenujte  další věci, které nalezneme v naší třídě: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Petr</cp:lastModifiedBy>
  <cp:revision>9</cp:revision>
  <dcterms:created xsi:type="dcterms:W3CDTF">2013-09-09T09:15:22Z</dcterms:created>
  <dcterms:modified xsi:type="dcterms:W3CDTF">2013-09-09T18:33:42Z</dcterms:modified>
</cp:coreProperties>
</file>