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6" r:id="rId2"/>
    <p:sldId id="274" r:id="rId3"/>
    <p:sldId id="275" r:id="rId4"/>
    <p:sldId id="266" r:id="rId5"/>
    <p:sldId id="268" r:id="rId6"/>
    <p:sldId id="273" r:id="rId7"/>
    <p:sldId id="276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864" autoAdjust="0"/>
    <p:restoredTop sz="94660"/>
  </p:normalViewPr>
  <p:slideViewPr>
    <p:cSldViewPr>
      <p:cViewPr varScale="1">
        <p:scale>
          <a:sx n="69" d="100"/>
          <a:sy n="69" d="100"/>
        </p:scale>
        <p:origin x="-126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5" d="100"/>
          <a:sy n="55" d="100"/>
        </p:scale>
        <p:origin x="-2844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98E1391-6372-47C9-963D-BCE5F5ABD21E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B4CFA8F-4D51-49D3-830C-175A7DE85129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3. vodní doprava</a:t>
          </a:r>
          <a:endParaRPr lang="cs-CZ" b="1" dirty="0">
            <a:solidFill>
              <a:schemeClr val="tx1"/>
            </a:solidFill>
          </a:endParaRPr>
        </a:p>
      </dgm:t>
    </dgm:pt>
    <dgm:pt modelId="{F6DB2AB6-B945-474C-B116-157E7C39384D}" type="parTrans" cxnId="{E8E19E16-EC8A-41EB-8A82-A435263EDEF6}">
      <dgm:prSet/>
      <dgm:spPr/>
      <dgm:t>
        <a:bodyPr/>
        <a:lstStyle/>
        <a:p>
          <a:endParaRPr lang="cs-CZ"/>
        </a:p>
      </dgm:t>
    </dgm:pt>
    <dgm:pt modelId="{3A096764-C48E-408C-A4B5-1B1DE880FB5A}" type="sibTrans" cxnId="{E8E19E16-EC8A-41EB-8A82-A435263EDEF6}">
      <dgm:prSet/>
      <dgm:spPr/>
      <dgm:t>
        <a:bodyPr/>
        <a:lstStyle/>
        <a:p>
          <a:endParaRPr lang="cs-CZ"/>
        </a:p>
      </dgm:t>
    </dgm:pt>
    <dgm:pt modelId="{BF7720F0-21B4-4827-8053-1BB00DFA7D9D}">
      <dgm:prSet phldrT="[Text]"/>
      <dgm:spPr/>
      <dgm:t>
        <a:bodyPr/>
        <a:lstStyle/>
        <a:p>
          <a:r>
            <a:rPr lang="cs-CZ" dirty="0" smtClean="0"/>
            <a:t>loď</a:t>
          </a:r>
          <a:endParaRPr lang="cs-CZ" dirty="0"/>
        </a:p>
      </dgm:t>
    </dgm:pt>
    <dgm:pt modelId="{E2521D77-EFFC-49CD-B793-1249D22E1071}" type="parTrans" cxnId="{7CD222EF-D05D-41DA-92CD-FB110B14101A}">
      <dgm:prSet/>
      <dgm:spPr/>
      <dgm:t>
        <a:bodyPr/>
        <a:lstStyle/>
        <a:p>
          <a:endParaRPr lang="cs-CZ"/>
        </a:p>
      </dgm:t>
    </dgm:pt>
    <dgm:pt modelId="{A19E56C1-366D-476E-A293-B735548EEFCE}" type="sibTrans" cxnId="{7CD222EF-D05D-41DA-92CD-FB110B14101A}">
      <dgm:prSet/>
      <dgm:spPr/>
      <dgm:t>
        <a:bodyPr/>
        <a:lstStyle/>
        <a:p>
          <a:endParaRPr lang="cs-CZ"/>
        </a:p>
      </dgm:t>
    </dgm:pt>
    <dgm:pt modelId="{F874B579-C586-4CB8-89A7-841AC8DFD57D}">
      <dgm:prSet phldrT="[Text]"/>
      <dgm:spPr/>
      <dgm:t>
        <a:bodyPr/>
        <a:lstStyle/>
        <a:p>
          <a:r>
            <a:rPr lang="cs-CZ" dirty="0" smtClean="0"/>
            <a:t>parník</a:t>
          </a:r>
          <a:endParaRPr lang="cs-CZ" dirty="0"/>
        </a:p>
      </dgm:t>
    </dgm:pt>
    <dgm:pt modelId="{16BC381F-E2FE-41F0-86D0-4221529028B3}" type="parTrans" cxnId="{5C711B52-5FB0-45BC-9CAE-CBC0AECCB72D}">
      <dgm:prSet/>
      <dgm:spPr/>
      <dgm:t>
        <a:bodyPr/>
        <a:lstStyle/>
        <a:p>
          <a:endParaRPr lang="cs-CZ"/>
        </a:p>
      </dgm:t>
    </dgm:pt>
    <dgm:pt modelId="{66751C8D-6B94-480A-8E4F-C86D539ACA82}" type="sibTrans" cxnId="{5C711B52-5FB0-45BC-9CAE-CBC0AECCB72D}">
      <dgm:prSet/>
      <dgm:spPr/>
      <dgm:t>
        <a:bodyPr/>
        <a:lstStyle/>
        <a:p>
          <a:endParaRPr lang="cs-CZ"/>
        </a:p>
      </dgm:t>
    </dgm:pt>
    <dgm:pt modelId="{9AE04F00-E9DB-4645-9631-A5B0E8D85419}">
      <dgm:prSet phldrT="[Text]"/>
      <dgm:spPr/>
      <dgm:t>
        <a:bodyPr/>
        <a:lstStyle/>
        <a:p>
          <a:r>
            <a:rPr lang="cs-CZ" dirty="0" smtClean="0"/>
            <a:t>Nákladní loď</a:t>
          </a:r>
          <a:endParaRPr lang="cs-CZ" dirty="0"/>
        </a:p>
      </dgm:t>
    </dgm:pt>
    <dgm:pt modelId="{BBA678BF-937D-439F-8F1C-9B14571BBBDA}" type="parTrans" cxnId="{C17699AE-F218-464F-8E0F-58E7724BFAF8}">
      <dgm:prSet/>
      <dgm:spPr/>
      <dgm:t>
        <a:bodyPr/>
        <a:lstStyle/>
        <a:p>
          <a:endParaRPr lang="cs-CZ"/>
        </a:p>
      </dgm:t>
    </dgm:pt>
    <dgm:pt modelId="{90C41501-A433-4417-82B8-C3B9AF4FE8C4}" type="sibTrans" cxnId="{C17699AE-F218-464F-8E0F-58E7724BFAF8}">
      <dgm:prSet/>
      <dgm:spPr/>
      <dgm:t>
        <a:bodyPr/>
        <a:lstStyle/>
        <a:p>
          <a:endParaRPr lang="cs-CZ"/>
        </a:p>
      </dgm:t>
    </dgm:pt>
    <dgm:pt modelId="{17345952-353B-4100-BD98-293FDC62D37E}">
      <dgm:prSet phldrT="[Text]"/>
      <dgm:spPr/>
      <dgm:t>
        <a:bodyPr/>
        <a:lstStyle/>
        <a:p>
          <a:r>
            <a:rPr lang="cs-CZ" dirty="0" smtClean="0"/>
            <a:t>člun</a:t>
          </a:r>
          <a:endParaRPr lang="cs-CZ" dirty="0"/>
        </a:p>
      </dgm:t>
    </dgm:pt>
    <dgm:pt modelId="{D39D7153-BCAE-4282-9697-3B9D185418DE}" type="parTrans" cxnId="{3CADD208-34DB-4950-9DF0-E92E772DF161}">
      <dgm:prSet/>
      <dgm:spPr/>
      <dgm:t>
        <a:bodyPr/>
        <a:lstStyle/>
        <a:p>
          <a:endParaRPr lang="cs-CZ"/>
        </a:p>
      </dgm:t>
    </dgm:pt>
    <dgm:pt modelId="{3E53BFDF-47FD-4A79-8C0F-AD742EFDF9C2}" type="sibTrans" cxnId="{3CADD208-34DB-4950-9DF0-E92E772DF161}">
      <dgm:prSet/>
      <dgm:spPr/>
      <dgm:t>
        <a:bodyPr/>
        <a:lstStyle/>
        <a:p>
          <a:endParaRPr lang="cs-CZ"/>
        </a:p>
      </dgm:t>
    </dgm:pt>
    <dgm:pt modelId="{E7D06DA6-252A-465D-AF89-EF0910341700}" type="pres">
      <dgm:prSet presAssocID="{C98E1391-6372-47C9-963D-BCE5F5ABD21E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6EAA41C-2926-4163-9651-91714B9F9F8F}" type="pres">
      <dgm:prSet presAssocID="{BB4CFA8F-4D51-49D3-830C-175A7DE85129}" presName="root1" presStyleCnt="0"/>
      <dgm:spPr/>
    </dgm:pt>
    <dgm:pt modelId="{57581A4D-C1A2-4B16-985D-F44D05742705}" type="pres">
      <dgm:prSet presAssocID="{BB4CFA8F-4D51-49D3-830C-175A7DE85129}" presName="LevelOneTextNode" presStyleLbl="node0" presStyleIdx="0" presStyleCnt="1" custLinFactNeighborX="-743" custLinFactNeighborY="12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94B7008-E85A-42A9-860A-2137BFA878CB}" type="pres">
      <dgm:prSet presAssocID="{BB4CFA8F-4D51-49D3-830C-175A7DE85129}" presName="level2hierChild" presStyleCnt="0"/>
      <dgm:spPr/>
    </dgm:pt>
    <dgm:pt modelId="{24809617-98AC-4D05-AE8D-7FF29E15522A}" type="pres">
      <dgm:prSet presAssocID="{E2521D77-EFFC-49CD-B793-1249D22E1071}" presName="conn2-1" presStyleLbl="parChTrans1D2" presStyleIdx="0" presStyleCnt="4"/>
      <dgm:spPr/>
      <dgm:t>
        <a:bodyPr/>
        <a:lstStyle/>
        <a:p>
          <a:endParaRPr lang="cs-CZ"/>
        </a:p>
      </dgm:t>
    </dgm:pt>
    <dgm:pt modelId="{59F58EA8-6016-4EE0-9F85-E7D9E480E591}" type="pres">
      <dgm:prSet presAssocID="{E2521D77-EFFC-49CD-B793-1249D22E1071}" presName="connTx" presStyleLbl="parChTrans1D2" presStyleIdx="0" presStyleCnt="4"/>
      <dgm:spPr/>
      <dgm:t>
        <a:bodyPr/>
        <a:lstStyle/>
        <a:p>
          <a:endParaRPr lang="cs-CZ"/>
        </a:p>
      </dgm:t>
    </dgm:pt>
    <dgm:pt modelId="{E32E3833-7463-4FC0-959C-875137CB76F9}" type="pres">
      <dgm:prSet presAssocID="{BF7720F0-21B4-4827-8053-1BB00DFA7D9D}" presName="root2" presStyleCnt="0"/>
      <dgm:spPr/>
    </dgm:pt>
    <dgm:pt modelId="{8E8A64E5-5784-4B55-8808-708AC7D3A3C8}" type="pres">
      <dgm:prSet presAssocID="{BF7720F0-21B4-4827-8053-1BB00DFA7D9D}" presName="LevelTwoTextNode" presStyleLbl="node2" presStyleIdx="0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73DAECA-38B9-4727-8796-44582B29B48E}" type="pres">
      <dgm:prSet presAssocID="{BF7720F0-21B4-4827-8053-1BB00DFA7D9D}" presName="level3hierChild" presStyleCnt="0"/>
      <dgm:spPr/>
    </dgm:pt>
    <dgm:pt modelId="{91E91E77-1D4D-4F47-BF84-E047FEF9CBCA}" type="pres">
      <dgm:prSet presAssocID="{16BC381F-E2FE-41F0-86D0-4221529028B3}" presName="conn2-1" presStyleLbl="parChTrans1D2" presStyleIdx="1" presStyleCnt="4"/>
      <dgm:spPr/>
      <dgm:t>
        <a:bodyPr/>
        <a:lstStyle/>
        <a:p>
          <a:endParaRPr lang="cs-CZ"/>
        </a:p>
      </dgm:t>
    </dgm:pt>
    <dgm:pt modelId="{38565BA5-F19C-41BF-A13C-283CF5BF835A}" type="pres">
      <dgm:prSet presAssocID="{16BC381F-E2FE-41F0-86D0-4221529028B3}" presName="connTx" presStyleLbl="parChTrans1D2" presStyleIdx="1" presStyleCnt="4"/>
      <dgm:spPr/>
      <dgm:t>
        <a:bodyPr/>
        <a:lstStyle/>
        <a:p>
          <a:endParaRPr lang="cs-CZ"/>
        </a:p>
      </dgm:t>
    </dgm:pt>
    <dgm:pt modelId="{822CE8A4-0F02-42AC-8EC3-684A5501E6AC}" type="pres">
      <dgm:prSet presAssocID="{F874B579-C586-4CB8-89A7-841AC8DFD57D}" presName="root2" presStyleCnt="0"/>
      <dgm:spPr/>
    </dgm:pt>
    <dgm:pt modelId="{A509789B-A106-4D7C-A8A5-71D1ECD87712}" type="pres">
      <dgm:prSet presAssocID="{F874B579-C586-4CB8-89A7-841AC8DFD57D}" presName="LevelTwoTextNode" presStyleLbl="node2" presStyleIdx="1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5F0AD54-9CBF-4D99-9EDC-D101F894A8FB}" type="pres">
      <dgm:prSet presAssocID="{F874B579-C586-4CB8-89A7-841AC8DFD57D}" presName="level3hierChild" presStyleCnt="0"/>
      <dgm:spPr/>
    </dgm:pt>
    <dgm:pt modelId="{1B881780-17A5-428F-8C75-7159B70F58B7}" type="pres">
      <dgm:prSet presAssocID="{BBA678BF-937D-439F-8F1C-9B14571BBBDA}" presName="conn2-1" presStyleLbl="parChTrans1D2" presStyleIdx="2" presStyleCnt="4"/>
      <dgm:spPr/>
      <dgm:t>
        <a:bodyPr/>
        <a:lstStyle/>
        <a:p>
          <a:endParaRPr lang="cs-CZ"/>
        </a:p>
      </dgm:t>
    </dgm:pt>
    <dgm:pt modelId="{ABE19FF8-7D83-40B4-BDFB-E6D3D01B94CB}" type="pres">
      <dgm:prSet presAssocID="{BBA678BF-937D-439F-8F1C-9B14571BBBDA}" presName="connTx" presStyleLbl="parChTrans1D2" presStyleIdx="2" presStyleCnt="4"/>
      <dgm:spPr/>
      <dgm:t>
        <a:bodyPr/>
        <a:lstStyle/>
        <a:p>
          <a:endParaRPr lang="cs-CZ"/>
        </a:p>
      </dgm:t>
    </dgm:pt>
    <dgm:pt modelId="{27AA2076-26FF-4292-A10F-D9BEA0E63A4E}" type="pres">
      <dgm:prSet presAssocID="{9AE04F00-E9DB-4645-9631-A5B0E8D85419}" presName="root2" presStyleCnt="0"/>
      <dgm:spPr/>
    </dgm:pt>
    <dgm:pt modelId="{66DEAEFF-279B-4ABF-96B3-D71AFD983CBE}" type="pres">
      <dgm:prSet presAssocID="{9AE04F00-E9DB-4645-9631-A5B0E8D85419}" presName="LevelTwoTextNode" presStyleLbl="node2" presStyleIdx="2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C24196C-4AB5-4198-87DD-CA25A473728F}" type="pres">
      <dgm:prSet presAssocID="{9AE04F00-E9DB-4645-9631-A5B0E8D85419}" presName="level3hierChild" presStyleCnt="0"/>
      <dgm:spPr/>
    </dgm:pt>
    <dgm:pt modelId="{F499E6AE-26F8-4049-A9E9-C4D3E597EF7E}" type="pres">
      <dgm:prSet presAssocID="{D39D7153-BCAE-4282-9697-3B9D185418DE}" presName="conn2-1" presStyleLbl="parChTrans1D2" presStyleIdx="3" presStyleCnt="4"/>
      <dgm:spPr/>
      <dgm:t>
        <a:bodyPr/>
        <a:lstStyle/>
        <a:p>
          <a:endParaRPr lang="cs-CZ"/>
        </a:p>
      </dgm:t>
    </dgm:pt>
    <dgm:pt modelId="{027ABFA5-C2E4-4AF3-A329-A7B075FB7E5F}" type="pres">
      <dgm:prSet presAssocID="{D39D7153-BCAE-4282-9697-3B9D185418DE}" presName="connTx" presStyleLbl="parChTrans1D2" presStyleIdx="3" presStyleCnt="4"/>
      <dgm:spPr/>
      <dgm:t>
        <a:bodyPr/>
        <a:lstStyle/>
        <a:p>
          <a:endParaRPr lang="cs-CZ"/>
        </a:p>
      </dgm:t>
    </dgm:pt>
    <dgm:pt modelId="{BFEDABC5-FD27-4C0B-9CE8-4D5491462A4B}" type="pres">
      <dgm:prSet presAssocID="{17345952-353B-4100-BD98-293FDC62D37E}" presName="root2" presStyleCnt="0"/>
      <dgm:spPr/>
    </dgm:pt>
    <dgm:pt modelId="{907CA4C5-35C9-427A-A98F-351F08E005F4}" type="pres">
      <dgm:prSet presAssocID="{17345952-353B-4100-BD98-293FDC62D37E}" presName="LevelTwoTextNode" presStyleLbl="node2" presStyleIdx="3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D6CB5E5-B2E1-4F01-83E3-2BA320872DA9}" type="pres">
      <dgm:prSet presAssocID="{17345952-353B-4100-BD98-293FDC62D37E}" presName="level3hierChild" presStyleCnt="0"/>
      <dgm:spPr/>
    </dgm:pt>
  </dgm:ptLst>
  <dgm:cxnLst>
    <dgm:cxn modelId="{16980C5F-1939-4EE1-AF48-515C7A935278}" type="presOf" srcId="{9AE04F00-E9DB-4645-9631-A5B0E8D85419}" destId="{66DEAEFF-279B-4ABF-96B3-D71AFD983CBE}" srcOrd="0" destOrd="0" presId="urn:microsoft.com/office/officeart/2005/8/layout/hierarchy2"/>
    <dgm:cxn modelId="{E8E19E16-EC8A-41EB-8A82-A435263EDEF6}" srcId="{C98E1391-6372-47C9-963D-BCE5F5ABD21E}" destId="{BB4CFA8F-4D51-49D3-830C-175A7DE85129}" srcOrd="0" destOrd="0" parTransId="{F6DB2AB6-B945-474C-B116-157E7C39384D}" sibTransId="{3A096764-C48E-408C-A4B5-1B1DE880FB5A}"/>
    <dgm:cxn modelId="{8181E644-1A93-47D1-AE65-4B2867C3E1DD}" type="presOf" srcId="{BBA678BF-937D-439F-8F1C-9B14571BBBDA}" destId="{ABE19FF8-7D83-40B4-BDFB-E6D3D01B94CB}" srcOrd="1" destOrd="0" presId="urn:microsoft.com/office/officeart/2005/8/layout/hierarchy2"/>
    <dgm:cxn modelId="{7534BE9F-4023-4A94-BD08-760831295190}" type="presOf" srcId="{16BC381F-E2FE-41F0-86D0-4221529028B3}" destId="{38565BA5-F19C-41BF-A13C-283CF5BF835A}" srcOrd="1" destOrd="0" presId="urn:microsoft.com/office/officeart/2005/8/layout/hierarchy2"/>
    <dgm:cxn modelId="{7CD222EF-D05D-41DA-92CD-FB110B14101A}" srcId="{BB4CFA8F-4D51-49D3-830C-175A7DE85129}" destId="{BF7720F0-21B4-4827-8053-1BB00DFA7D9D}" srcOrd="0" destOrd="0" parTransId="{E2521D77-EFFC-49CD-B793-1249D22E1071}" sibTransId="{A19E56C1-366D-476E-A293-B735548EEFCE}"/>
    <dgm:cxn modelId="{0327120B-0FD6-4107-A75B-B1FD530008CE}" type="presOf" srcId="{E2521D77-EFFC-49CD-B793-1249D22E1071}" destId="{24809617-98AC-4D05-AE8D-7FF29E15522A}" srcOrd="0" destOrd="0" presId="urn:microsoft.com/office/officeart/2005/8/layout/hierarchy2"/>
    <dgm:cxn modelId="{C34D81C2-C8C5-4461-A69E-5C7EC01578B7}" type="presOf" srcId="{BF7720F0-21B4-4827-8053-1BB00DFA7D9D}" destId="{8E8A64E5-5784-4B55-8808-708AC7D3A3C8}" srcOrd="0" destOrd="0" presId="urn:microsoft.com/office/officeart/2005/8/layout/hierarchy2"/>
    <dgm:cxn modelId="{5C711B52-5FB0-45BC-9CAE-CBC0AECCB72D}" srcId="{BB4CFA8F-4D51-49D3-830C-175A7DE85129}" destId="{F874B579-C586-4CB8-89A7-841AC8DFD57D}" srcOrd="1" destOrd="0" parTransId="{16BC381F-E2FE-41F0-86D0-4221529028B3}" sibTransId="{66751C8D-6B94-480A-8E4F-C86D539ACA82}"/>
    <dgm:cxn modelId="{431B134B-C2E4-421F-B153-22B65DA7306E}" type="presOf" srcId="{C98E1391-6372-47C9-963D-BCE5F5ABD21E}" destId="{E7D06DA6-252A-465D-AF89-EF0910341700}" srcOrd="0" destOrd="0" presId="urn:microsoft.com/office/officeart/2005/8/layout/hierarchy2"/>
    <dgm:cxn modelId="{CE0D5B6B-10D2-41B2-95BC-74F544A315CB}" type="presOf" srcId="{BBA678BF-937D-439F-8F1C-9B14571BBBDA}" destId="{1B881780-17A5-428F-8C75-7159B70F58B7}" srcOrd="0" destOrd="0" presId="urn:microsoft.com/office/officeart/2005/8/layout/hierarchy2"/>
    <dgm:cxn modelId="{D3F45B31-F5E1-4B04-8AB8-E3AF400A00C6}" type="presOf" srcId="{D39D7153-BCAE-4282-9697-3B9D185418DE}" destId="{F499E6AE-26F8-4049-A9E9-C4D3E597EF7E}" srcOrd="0" destOrd="0" presId="urn:microsoft.com/office/officeart/2005/8/layout/hierarchy2"/>
    <dgm:cxn modelId="{A471232F-3557-49CC-BCC4-71157672C2C0}" type="presOf" srcId="{E2521D77-EFFC-49CD-B793-1249D22E1071}" destId="{59F58EA8-6016-4EE0-9F85-E7D9E480E591}" srcOrd="1" destOrd="0" presId="urn:microsoft.com/office/officeart/2005/8/layout/hierarchy2"/>
    <dgm:cxn modelId="{3CADD208-34DB-4950-9DF0-E92E772DF161}" srcId="{BB4CFA8F-4D51-49D3-830C-175A7DE85129}" destId="{17345952-353B-4100-BD98-293FDC62D37E}" srcOrd="3" destOrd="0" parTransId="{D39D7153-BCAE-4282-9697-3B9D185418DE}" sibTransId="{3E53BFDF-47FD-4A79-8C0F-AD742EFDF9C2}"/>
    <dgm:cxn modelId="{F2D068E9-0C54-4DEA-A10A-0BCA8351143E}" type="presOf" srcId="{17345952-353B-4100-BD98-293FDC62D37E}" destId="{907CA4C5-35C9-427A-A98F-351F08E005F4}" srcOrd="0" destOrd="0" presId="urn:microsoft.com/office/officeart/2005/8/layout/hierarchy2"/>
    <dgm:cxn modelId="{C17699AE-F218-464F-8E0F-58E7724BFAF8}" srcId="{BB4CFA8F-4D51-49D3-830C-175A7DE85129}" destId="{9AE04F00-E9DB-4645-9631-A5B0E8D85419}" srcOrd="2" destOrd="0" parTransId="{BBA678BF-937D-439F-8F1C-9B14571BBBDA}" sibTransId="{90C41501-A433-4417-82B8-C3B9AF4FE8C4}"/>
    <dgm:cxn modelId="{96147959-857B-43F6-A650-9C1C592A4034}" type="presOf" srcId="{D39D7153-BCAE-4282-9697-3B9D185418DE}" destId="{027ABFA5-C2E4-4AF3-A329-A7B075FB7E5F}" srcOrd="1" destOrd="0" presId="urn:microsoft.com/office/officeart/2005/8/layout/hierarchy2"/>
    <dgm:cxn modelId="{D02C46C4-3067-440B-A1AE-2F661D5B07D6}" type="presOf" srcId="{F874B579-C586-4CB8-89A7-841AC8DFD57D}" destId="{A509789B-A106-4D7C-A8A5-71D1ECD87712}" srcOrd="0" destOrd="0" presId="urn:microsoft.com/office/officeart/2005/8/layout/hierarchy2"/>
    <dgm:cxn modelId="{9FD87D9E-69DC-4403-9249-35927F3CAA4B}" type="presOf" srcId="{16BC381F-E2FE-41F0-86D0-4221529028B3}" destId="{91E91E77-1D4D-4F47-BF84-E047FEF9CBCA}" srcOrd="0" destOrd="0" presId="urn:microsoft.com/office/officeart/2005/8/layout/hierarchy2"/>
    <dgm:cxn modelId="{2B03EA8C-331D-4F08-B856-0F47FDE1F5E5}" type="presOf" srcId="{BB4CFA8F-4D51-49D3-830C-175A7DE85129}" destId="{57581A4D-C1A2-4B16-985D-F44D05742705}" srcOrd="0" destOrd="0" presId="urn:microsoft.com/office/officeart/2005/8/layout/hierarchy2"/>
    <dgm:cxn modelId="{357E7F5B-037B-4815-A86E-440045D893E3}" type="presParOf" srcId="{E7D06DA6-252A-465D-AF89-EF0910341700}" destId="{B6EAA41C-2926-4163-9651-91714B9F9F8F}" srcOrd="0" destOrd="0" presId="urn:microsoft.com/office/officeart/2005/8/layout/hierarchy2"/>
    <dgm:cxn modelId="{3AC0C888-4AB6-40AC-B10E-119BEBCC1938}" type="presParOf" srcId="{B6EAA41C-2926-4163-9651-91714B9F9F8F}" destId="{57581A4D-C1A2-4B16-985D-F44D05742705}" srcOrd="0" destOrd="0" presId="urn:microsoft.com/office/officeart/2005/8/layout/hierarchy2"/>
    <dgm:cxn modelId="{96FC09A4-5E94-4843-BDE1-A7239959B405}" type="presParOf" srcId="{B6EAA41C-2926-4163-9651-91714B9F9F8F}" destId="{894B7008-E85A-42A9-860A-2137BFA878CB}" srcOrd="1" destOrd="0" presId="urn:microsoft.com/office/officeart/2005/8/layout/hierarchy2"/>
    <dgm:cxn modelId="{4025C346-6AC9-46DB-8387-B6A66ACE8787}" type="presParOf" srcId="{894B7008-E85A-42A9-860A-2137BFA878CB}" destId="{24809617-98AC-4D05-AE8D-7FF29E15522A}" srcOrd="0" destOrd="0" presId="urn:microsoft.com/office/officeart/2005/8/layout/hierarchy2"/>
    <dgm:cxn modelId="{11BC630E-A4FE-4A0E-8533-693E1FA12507}" type="presParOf" srcId="{24809617-98AC-4D05-AE8D-7FF29E15522A}" destId="{59F58EA8-6016-4EE0-9F85-E7D9E480E591}" srcOrd="0" destOrd="0" presId="urn:microsoft.com/office/officeart/2005/8/layout/hierarchy2"/>
    <dgm:cxn modelId="{B85E5948-4A09-42FD-ADFA-F3630B21C515}" type="presParOf" srcId="{894B7008-E85A-42A9-860A-2137BFA878CB}" destId="{E32E3833-7463-4FC0-959C-875137CB76F9}" srcOrd="1" destOrd="0" presId="urn:microsoft.com/office/officeart/2005/8/layout/hierarchy2"/>
    <dgm:cxn modelId="{4A5824D6-D9EC-4DFF-AC7E-9C3A6EC66D32}" type="presParOf" srcId="{E32E3833-7463-4FC0-959C-875137CB76F9}" destId="{8E8A64E5-5784-4B55-8808-708AC7D3A3C8}" srcOrd="0" destOrd="0" presId="urn:microsoft.com/office/officeart/2005/8/layout/hierarchy2"/>
    <dgm:cxn modelId="{B95F05F5-1922-4B72-B008-04DC6511020E}" type="presParOf" srcId="{E32E3833-7463-4FC0-959C-875137CB76F9}" destId="{F73DAECA-38B9-4727-8796-44582B29B48E}" srcOrd="1" destOrd="0" presId="urn:microsoft.com/office/officeart/2005/8/layout/hierarchy2"/>
    <dgm:cxn modelId="{36CDFA81-D0A6-413D-BDAD-CF5C3DAC9AFD}" type="presParOf" srcId="{894B7008-E85A-42A9-860A-2137BFA878CB}" destId="{91E91E77-1D4D-4F47-BF84-E047FEF9CBCA}" srcOrd="2" destOrd="0" presId="urn:microsoft.com/office/officeart/2005/8/layout/hierarchy2"/>
    <dgm:cxn modelId="{5F93767C-5AEC-42EB-9DC9-A027ABCAD970}" type="presParOf" srcId="{91E91E77-1D4D-4F47-BF84-E047FEF9CBCA}" destId="{38565BA5-F19C-41BF-A13C-283CF5BF835A}" srcOrd="0" destOrd="0" presId="urn:microsoft.com/office/officeart/2005/8/layout/hierarchy2"/>
    <dgm:cxn modelId="{F490ABD2-5F27-4B18-B7B6-9EFB1CC061F4}" type="presParOf" srcId="{894B7008-E85A-42A9-860A-2137BFA878CB}" destId="{822CE8A4-0F02-42AC-8EC3-684A5501E6AC}" srcOrd="3" destOrd="0" presId="urn:microsoft.com/office/officeart/2005/8/layout/hierarchy2"/>
    <dgm:cxn modelId="{045D1EFA-B829-4274-B949-23523A16F694}" type="presParOf" srcId="{822CE8A4-0F02-42AC-8EC3-684A5501E6AC}" destId="{A509789B-A106-4D7C-A8A5-71D1ECD87712}" srcOrd="0" destOrd="0" presId="urn:microsoft.com/office/officeart/2005/8/layout/hierarchy2"/>
    <dgm:cxn modelId="{F56E7479-E0AC-46FE-8D38-179ADA4CCB66}" type="presParOf" srcId="{822CE8A4-0F02-42AC-8EC3-684A5501E6AC}" destId="{35F0AD54-9CBF-4D99-9EDC-D101F894A8FB}" srcOrd="1" destOrd="0" presId="urn:microsoft.com/office/officeart/2005/8/layout/hierarchy2"/>
    <dgm:cxn modelId="{FDB71623-BE2F-436D-8415-71FE02EEC260}" type="presParOf" srcId="{894B7008-E85A-42A9-860A-2137BFA878CB}" destId="{1B881780-17A5-428F-8C75-7159B70F58B7}" srcOrd="4" destOrd="0" presId="urn:microsoft.com/office/officeart/2005/8/layout/hierarchy2"/>
    <dgm:cxn modelId="{28DD2CA8-9EC3-4E26-832B-A16232769E56}" type="presParOf" srcId="{1B881780-17A5-428F-8C75-7159B70F58B7}" destId="{ABE19FF8-7D83-40B4-BDFB-E6D3D01B94CB}" srcOrd="0" destOrd="0" presId="urn:microsoft.com/office/officeart/2005/8/layout/hierarchy2"/>
    <dgm:cxn modelId="{CD43A02F-3937-4831-9729-764B90F3A4DD}" type="presParOf" srcId="{894B7008-E85A-42A9-860A-2137BFA878CB}" destId="{27AA2076-26FF-4292-A10F-D9BEA0E63A4E}" srcOrd="5" destOrd="0" presId="urn:microsoft.com/office/officeart/2005/8/layout/hierarchy2"/>
    <dgm:cxn modelId="{DCC5ADBE-DF9E-4B06-B125-706E3A68B698}" type="presParOf" srcId="{27AA2076-26FF-4292-A10F-D9BEA0E63A4E}" destId="{66DEAEFF-279B-4ABF-96B3-D71AFD983CBE}" srcOrd="0" destOrd="0" presId="urn:microsoft.com/office/officeart/2005/8/layout/hierarchy2"/>
    <dgm:cxn modelId="{F2890A3F-9D6F-4C62-BEBB-E78F208B78C9}" type="presParOf" srcId="{27AA2076-26FF-4292-A10F-D9BEA0E63A4E}" destId="{BC24196C-4AB5-4198-87DD-CA25A473728F}" srcOrd="1" destOrd="0" presId="urn:microsoft.com/office/officeart/2005/8/layout/hierarchy2"/>
    <dgm:cxn modelId="{449C6FA0-3A1B-45E9-96BE-7B660BD5415D}" type="presParOf" srcId="{894B7008-E85A-42A9-860A-2137BFA878CB}" destId="{F499E6AE-26F8-4049-A9E9-C4D3E597EF7E}" srcOrd="6" destOrd="0" presId="urn:microsoft.com/office/officeart/2005/8/layout/hierarchy2"/>
    <dgm:cxn modelId="{7648A0BD-8A62-463A-B89C-DA7E73999AEE}" type="presParOf" srcId="{F499E6AE-26F8-4049-A9E9-C4D3E597EF7E}" destId="{027ABFA5-C2E4-4AF3-A329-A7B075FB7E5F}" srcOrd="0" destOrd="0" presId="urn:microsoft.com/office/officeart/2005/8/layout/hierarchy2"/>
    <dgm:cxn modelId="{9297558C-A7EB-49A7-BE94-3F1D6195A623}" type="presParOf" srcId="{894B7008-E85A-42A9-860A-2137BFA878CB}" destId="{BFEDABC5-FD27-4C0B-9CE8-4D5491462A4B}" srcOrd="7" destOrd="0" presId="urn:microsoft.com/office/officeart/2005/8/layout/hierarchy2"/>
    <dgm:cxn modelId="{B97CB104-455E-40D4-8EE6-5DA1A12BC965}" type="presParOf" srcId="{BFEDABC5-FD27-4C0B-9CE8-4D5491462A4B}" destId="{907CA4C5-35C9-427A-A98F-351F08E005F4}" srcOrd="0" destOrd="0" presId="urn:microsoft.com/office/officeart/2005/8/layout/hierarchy2"/>
    <dgm:cxn modelId="{80F933BF-7025-43E5-819D-5A86B8A4E7FF}" type="presParOf" srcId="{BFEDABC5-FD27-4C0B-9CE8-4D5491462A4B}" destId="{ED6CB5E5-B2E1-4F01-83E3-2BA320872DA9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581A4D-C1A2-4B16-985D-F44D05742705}">
      <dsp:nvSpPr>
        <dsp:cNvPr id="0" name=""/>
        <dsp:cNvSpPr/>
      </dsp:nvSpPr>
      <dsp:spPr>
        <a:xfrm>
          <a:off x="649515" y="2124390"/>
          <a:ext cx="2459757" cy="122987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035" tIns="26035" rIns="26035" bIns="26035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b="1" kern="1200" dirty="0" smtClean="0">
              <a:solidFill>
                <a:schemeClr val="tx1"/>
              </a:solidFill>
            </a:rPr>
            <a:t>3. vodní doprava</a:t>
          </a:r>
          <a:endParaRPr lang="cs-CZ" sz="4100" b="1" kern="1200" dirty="0">
            <a:solidFill>
              <a:schemeClr val="tx1"/>
            </a:solidFill>
          </a:endParaRPr>
        </a:p>
      </dsp:txBody>
      <dsp:txXfrm>
        <a:off x="685537" y="2160412"/>
        <a:ext cx="2387713" cy="1157834"/>
      </dsp:txXfrm>
    </dsp:sp>
    <dsp:sp modelId="{24809617-98AC-4D05-AE8D-7FF29E15522A}">
      <dsp:nvSpPr>
        <dsp:cNvPr id="0" name=""/>
        <dsp:cNvSpPr/>
      </dsp:nvSpPr>
      <dsp:spPr>
        <a:xfrm rot="17716168">
          <a:off x="2436509" y="1657588"/>
          <a:ext cx="2347705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2347705" y="20214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>
        <a:off x="3551669" y="1619110"/>
        <a:ext cx="117385" cy="117385"/>
      </dsp:txXfrm>
    </dsp:sp>
    <dsp:sp modelId="{8E8A64E5-5784-4B55-8808-708AC7D3A3C8}">
      <dsp:nvSpPr>
        <dsp:cNvPr id="0" name=""/>
        <dsp:cNvSpPr/>
      </dsp:nvSpPr>
      <dsp:spPr>
        <a:xfrm>
          <a:off x="4111451" y="1336"/>
          <a:ext cx="2459757" cy="122987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035" tIns="26035" rIns="26035" bIns="26035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loď</a:t>
          </a:r>
          <a:endParaRPr lang="cs-CZ" sz="4100" kern="1200" dirty="0"/>
        </a:p>
      </dsp:txBody>
      <dsp:txXfrm>
        <a:off x="4147473" y="37358"/>
        <a:ext cx="2387713" cy="1157834"/>
      </dsp:txXfrm>
    </dsp:sp>
    <dsp:sp modelId="{91E91E77-1D4D-4F47-BF84-E047FEF9CBCA}">
      <dsp:nvSpPr>
        <dsp:cNvPr id="0" name=""/>
        <dsp:cNvSpPr/>
      </dsp:nvSpPr>
      <dsp:spPr>
        <a:xfrm rot="19484033">
          <a:off x="2996642" y="2364768"/>
          <a:ext cx="1227439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227439" y="20214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579676" y="2354297"/>
        <a:ext cx="61371" cy="61371"/>
      </dsp:txXfrm>
    </dsp:sp>
    <dsp:sp modelId="{A509789B-A106-4D7C-A8A5-71D1ECD87712}">
      <dsp:nvSpPr>
        <dsp:cNvPr id="0" name=""/>
        <dsp:cNvSpPr/>
      </dsp:nvSpPr>
      <dsp:spPr>
        <a:xfrm>
          <a:off x="4111451" y="1415697"/>
          <a:ext cx="2459757" cy="122987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035" tIns="26035" rIns="26035" bIns="26035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parník</a:t>
          </a:r>
          <a:endParaRPr lang="cs-CZ" sz="4100" kern="1200" dirty="0"/>
        </a:p>
      </dsp:txBody>
      <dsp:txXfrm>
        <a:off x="4147473" y="1451719"/>
        <a:ext cx="2387713" cy="1157834"/>
      </dsp:txXfrm>
    </dsp:sp>
    <dsp:sp modelId="{1B881780-17A5-428F-8C75-7159B70F58B7}">
      <dsp:nvSpPr>
        <dsp:cNvPr id="0" name=""/>
        <dsp:cNvSpPr/>
      </dsp:nvSpPr>
      <dsp:spPr>
        <a:xfrm rot="2109039">
          <a:off x="2997514" y="3071948"/>
          <a:ext cx="1225695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225695" y="20214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579719" y="3061521"/>
        <a:ext cx="61284" cy="61284"/>
      </dsp:txXfrm>
    </dsp:sp>
    <dsp:sp modelId="{66DEAEFF-279B-4ABF-96B3-D71AFD983CBE}">
      <dsp:nvSpPr>
        <dsp:cNvPr id="0" name=""/>
        <dsp:cNvSpPr/>
      </dsp:nvSpPr>
      <dsp:spPr>
        <a:xfrm>
          <a:off x="4111451" y="2830057"/>
          <a:ext cx="2459757" cy="122987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035" tIns="26035" rIns="26035" bIns="26035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Nákladní loď</a:t>
          </a:r>
          <a:endParaRPr lang="cs-CZ" sz="4100" kern="1200" dirty="0"/>
        </a:p>
      </dsp:txBody>
      <dsp:txXfrm>
        <a:off x="4147473" y="2866079"/>
        <a:ext cx="2387713" cy="1157834"/>
      </dsp:txXfrm>
    </dsp:sp>
    <dsp:sp modelId="{F499E6AE-26F8-4049-A9E9-C4D3E597EF7E}">
      <dsp:nvSpPr>
        <dsp:cNvPr id="0" name=""/>
        <dsp:cNvSpPr/>
      </dsp:nvSpPr>
      <dsp:spPr>
        <a:xfrm rot="3881939">
          <a:off x="2437877" y="3779128"/>
          <a:ext cx="2344969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2344969" y="20214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>
        <a:off x="3551737" y="3740719"/>
        <a:ext cx="117248" cy="117248"/>
      </dsp:txXfrm>
    </dsp:sp>
    <dsp:sp modelId="{907CA4C5-35C9-427A-A98F-351F08E005F4}">
      <dsp:nvSpPr>
        <dsp:cNvPr id="0" name=""/>
        <dsp:cNvSpPr/>
      </dsp:nvSpPr>
      <dsp:spPr>
        <a:xfrm>
          <a:off x="4111451" y="4244418"/>
          <a:ext cx="2459757" cy="122987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035" tIns="26035" rIns="26035" bIns="26035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člun</a:t>
          </a:r>
          <a:endParaRPr lang="cs-CZ" sz="4100" kern="1200" dirty="0"/>
        </a:p>
      </dsp:txBody>
      <dsp:txXfrm>
        <a:off x="4147473" y="4280440"/>
        <a:ext cx="2387713" cy="11578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C4754D5C-2FCC-4C0E-89FD-9EFAFC1867BE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070CDE16-8DEF-45C9-8456-7035DE69E8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952710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5DE3BC8-FD5A-431A-87DC-11E79281E7BF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>
            <a:noAutofit/>
          </a:bodyPr>
          <a:lstStyle>
            <a:lvl1pPr algn="r">
              <a:defRPr sz="4200"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0575" y="6557963"/>
            <a:ext cx="2003425" cy="227012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315E2EBA-6359-45F6-828C-811C316EE80D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7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63"/>
            <a:ext cx="2927350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350" y="6556375"/>
            <a:ext cx="588963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84646CAC-0338-46DE-B8FB-364D20EC65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51C448-19EA-4ABC-A9A8-46533EE83FBA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ABE9AF-A9C1-4A2E-AD46-58BCC7DB65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anchor="t"/>
          <a:lstStyle>
            <a:lvl1pPr algn="r">
              <a:buNone/>
              <a:defRPr sz="42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400" y="6556375"/>
            <a:ext cx="2001838" cy="227013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CE8E5578-8152-400D-97CB-264606E539B1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138" y="6556375"/>
            <a:ext cx="2895600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4175" y="6554788"/>
            <a:ext cx="587375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86CC092-FDB4-4353-B8F8-9E1D034FBE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F586C6-C74C-49D0-B2A2-4A25CBC1CE52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300E9D-23ED-434D-9F57-B599C73F0E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F569B3-4ABC-4387-AF7E-6BACBB2386DA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8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1FE725-0E7E-45E8-AED6-8CA37E8411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C0CE97-8FAA-4435-8CC6-BEBFF76A9E73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F34978-6D8B-4F37-9297-C665447A66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B1E600-E3D0-4D97-B915-845EBE1145C9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3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0DE853-71F5-4A4D-8365-47E13E0598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lIns="45720" tIns="0" rIns="0" bIns="0" spcCol="0" rtlCol="0" fromWordArt="0" forceAA="0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4BA111-240A-45DF-B2CF-4580FE16205C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A71987-6EFF-4B83-B3DF-FDFC775134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 rot="21240000">
            <a:off x="598488" y="1004888"/>
            <a:ext cx="4319587" cy="4311650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 rot="21420000">
            <a:off x="596900" y="998538"/>
            <a:ext cx="4319588" cy="4313237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lIns="82296" tIns="0" rIns="0" bIns="0" spcCol="0" rtlCol="0" fromWordArt="0" forceAA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DF3E78C-E7BA-4C74-802A-DDDEBE155391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0EB0D8C-DAD4-4D8F-92DD-50C56F0317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214580-D4C8-4490-AA12-AF3C1C9F6D21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CC6246-F7D9-4B3A-A70F-935085272B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3388" y="6557963"/>
            <a:ext cx="2001837" cy="227012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880278B-84D4-41EF-86F9-0A7E5D856267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375"/>
            <a:ext cx="3657600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750" y="6553200"/>
            <a:ext cx="587375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70EF92CE-6459-4A9F-B880-9C9F4532C8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0" name="Zástupný symbol pro text 30"/>
          <p:cNvSpPr>
            <a:spLocks noGrp="1"/>
          </p:cNvSpPr>
          <p:nvPr>
            <p:ph type="body" idx="1"/>
          </p:nvPr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6563" y="6557963"/>
            <a:ext cx="2001837" cy="227012"/>
          </a:xfrm>
          <a:prstGeom prst="rect">
            <a:avLst/>
          </a:prstGeom>
        </p:spPr>
        <p:txBody>
          <a:bodyPr vert="horz" t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93CD781D-F263-44CD-B1E1-A97D757A5985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63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575" y="6556375"/>
            <a:ext cx="588963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5573F560-7B6D-480E-94D2-38502765C0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3" r:id="rId1"/>
    <p:sldLayoutId id="2147483796" r:id="rId2"/>
    <p:sldLayoutId id="2147483804" r:id="rId3"/>
    <p:sldLayoutId id="2147483797" r:id="rId4"/>
    <p:sldLayoutId id="2147483798" r:id="rId5"/>
    <p:sldLayoutId id="2147483799" r:id="rId6"/>
    <p:sldLayoutId id="2147483800" r:id="rId7"/>
    <p:sldLayoutId id="2147483801" r:id="rId8"/>
    <p:sldLayoutId id="2147483805" r:id="rId9"/>
    <p:sldLayoutId id="2147483802" r:id="rId10"/>
    <p:sldLayoutId id="2147483806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 b="1" kern="1200" cap="all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9pPr>
      <a:extLst/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tx2"/>
        </a:buClr>
        <a:buSzPct val="73000"/>
        <a:buFont typeface="Wingdings 2" pitchFamily="18" charset="2"/>
        <a:buChar char="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20700" indent="-228600" algn="l" rtl="0" eaLnBrk="0" fontAlgn="base" hangingPunct="0">
        <a:spcBef>
          <a:spcPts val="5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"/>
        <a:defRPr sz="2300" kern="1200">
          <a:solidFill>
            <a:srgbClr val="6C6C6C"/>
          </a:solidFill>
          <a:latin typeface="+mn-lt"/>
          <a:ea typeface="+mn-ea"/>
          <a:cs typeface="+mn-cs"/>
        </a:defRPr>
      </a:lvl2pPr>
      <a:lvl3pPr marL="7588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60000"/>
        <a:buFont typeface="Wingdings" pitchFamily="2" charset="2"/>
        <a:buChar char="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228600" algn="l" rtl="0" eaLnBrk="0" fontAlgn="base" hangingPunct="0">
        <a:spcBef>
          <a:spcPct val="200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"/>
        <a:defRPr sz="2000" kern="1200">
          <a:solidFill>
            <a:srgbClr val="6C6C6C"/>
          </a:solidFill>
          <a:latin typeface="+mn-lt"/>
          <a:ea typeface="+mn-ea"/>
          <a:cs typeface="+mn-cs"/>
        </a:defRPr>
      </a:lvl4pPr>
      <a:lvl5pPr marL="12795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3/3c/RMS_Titanic_sea_trials_April_2,_1912.jpg" TargetMode="External"/><Relationship Id="rId3" Type="http://schemas.openxmlformats.org/officeDocument/2006/relationships/image" Target="../media/image3.jpeg"/><Relationship Id="rId7" Type="http://schemas.openxmlformats.org/officeDocument/2006/relationships/image" Target="../media/image5.jpeg"/><Relationship Id="rId2" Type="http://schemas.openxmlformats.org/officeDocument/2006/relationships/hyperlink" Target="//upload.wikimedia.org/wikipedia/commons/6/62/Lode_u_Detskeho_Ostrov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1/1d/ParnikVltava04.JPG" TargetMode="External"/><Relationship Id="rId5" Type="http://schemas.openxmlformats.org/officeDocument/2006/relationships/image" Target="../media/image4.jpeg"/><Relationship Id="rId4" Type="http://schemas.openxmlformats.org/officeDocument/2006/relationships/hyperlink" Target="//upload.wikimedia.org/wikipedia/commons/9/93/ShipNorway.JPG" TargetMode="External"/><Relationship Id="rId9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2/20/Stern_of_the_Colombo_Express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hyperlink" Target="//upload.wikimedia.org/wikipedia/commons/3/34/Boating_in_fair_weather.jpg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Dopravn%C3%AD_prost%C5%99edek" TargetMode="External"/><Relationship Id="rId3" Type="http://schemas.openxmlformats.org/officeDocument/2006/relationships/hyperlink" Target="http://cs.wikipedia.org/wiki/Soubor:ShipNorway.JPG" TargetMode="External"/><Relationship Id="rId7" Type="http://schemas.openxmlformats.org/officeDocument/2006/relationships/hyperlink" Target="http://cs.wikipedia.org/wiki/Soubor:Boating_in_fair_weather.jpg" TargetMode="External"/><Relationship Id="rId2" Type="http://schemas.openxmlformats.org/officeDocument/2006/relationships/hyperlink" Target="http://cs.wikipedia.org/wiki/Soubor:Lode_u_Detskeho_Ostrov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tern_of_the_Colombo_Express.jpg" TargetMode="External"/><Relationship Id="rId5" Type="http://schemas.openxmlformats.org/officeDocument/2006/relationships/hyperlink" Target="http://cs.wikipedia.org/wiki/Soubor:RMS_Titanic_sea_trials_April_2,_1912.jpg" TargetMode="External"/><Relationship Id="rId4" Type="http://schemas.openxmlformats.org/officeDocument/2006/relationships/hyperlink" Target="http://cs.wikipedia.org/wiki/Soubor:ParnikVltava04.JPG" TargetMode="External"/><Relationship Id="rId9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548680"/>
            <a:ext cx="7788700" cy="145544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DOPRAVNÍ Výchova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6147" name="Podnadpis 2"/>
          <p:cNvSpPr>
            <a:spLocks noGrp="1"/>
          </p:cNvSpPr>
          <p:nvPr>
            <p:ph type="subTitle" idx="1"/>
          </p:nvPr>
        </p:nvSpPr>
        <p:spPr>
          <a:xfrm>
            <a:off x="2483768" y="2060848"/>
            <a:ext cx="6335713" cy="2305050"/>
          </a:xfrm>
        </p:spPr>
        <p:txBody>
          <a:bodyPr/>
          <a:lstStyle/>
          <a:p>
            <a:pPr algn="ctr" eaLnBrk="1" hangingPunct="1"/>
            <a:r>
              <a:rPr lang="cs-CZ" dirty="0" smtClean="0"/>
              <a:t>Mgr. Iveta </a:t>
            </a:r>
            <a:r>
              <a:rPr lang="cs-CZ" dirty="0" err="1" smtClean="0"/>
              <a:t>Niederlová</a:t>
            </a:r>
            <a:endParaRPr lang="cs-CZ" dirty="0" smtClean="0"/>
          </a:p>
          <a:p>
            <a:pPr algn="ctr" eaLnBrk="1" hangingPunct="1"/>
            <a:endParaRPr lang="cs-CZ" dirty="0" smtClean="0"/>
          </a:p>
          <a:p>
            <a:pPr algn="ctr" eaLnBrk="1" hangingPunct="1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VY_32_INOVACE_03_17_dopravní prostředky 3</a:t>
            </a:r>
          </a:p>
        </p:txBody>
      </p:sp>
      <p:pic>
        <p:nvPicPr>
          <p:cNvPr id="6148" name="Obrázek 3" descr="logo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6600" y="4581525"/>
            <a:ext cx="5407025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804069"/>
          </a:xfrm>
        </p:spPr>
        <p:txBody>
          <a:bodyPr/>
          <a:lstStyle/>
          <a:p>
            <a:pPr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Popis prezentace</a:t>
            </a:r>
            <a:endParaRPr lang="cs-CZ" sz="2400" dirty="0"/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1.snímek – rozdělení podle  typu dop.cesty (výklad)</a:t>
            </a:r>
          </a:p>
          <a:p>
            <a:r>
              <a:rPr lang="cs-CZ" smtClean="0"/>
              <a:t>2. – 3. snímek – určování dopravního prostředku podle fotografie</a:t>
            </a:r>
          </a:p>
          <a:p>
            <a:r>
              <a:rPr lang="cs-CZ" smtClean="0"/>
              <a:t>4. snímek – osmisměrka 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Rozdělení podle typu dopravní cesty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980729"/>
          <a:ext cx="7239000" cy="54756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4" grpId="1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239000" cy="11430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Vodní doprava </a:t>
            </a:r>
            <a:r>
              <a:rPr lang="cs-CZ" i="1" dirty="0" smtClean="0">
                <a:solidFill>
                  <a:schemeClr val="tx2">
                    <a:lumMod val="50000"/>
                  </a:schemeClr>
                </a:solidFill>
              </a:rPr>
              <a:t>: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dirty="0" smtClean="0">
                <a:solidFill>
                  <a:schemeClr val="tx2">
                    <a:lumMod val="50000"/>
                  </a:schemeClr>
                </a:solidFill>
              </a:rPr>
            </a:b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750" y="981075"/>
            <a:ext cx="5411788" cy="183356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i="1" dirty="0" smtClean="0">
                <a:solidFill>
                  <a:schemeClr val="tx2">
                    <a:lumMod val="50000"/>
                  </a:schemeClr>
                </a:solidFill>
              </a:rPr>
              <a:t>Loď</a:t>
            </a: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4140200" y="692150"/>
            <a:ext cx="4319588" cy="10779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endParaRPr lang="cs-CZ" dirty="0">
              <a:solidFill>
                <a:schemeClr val="tx2">
                  <a:lumMod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600" b="1" dirty="0">
                <a:solidFill>
                  <a:schemeClr val="tx2">
                    <a:lumMod val="50000"/>
                  </a:schemeClr>
                </a:solidFill>
              </a:rPr>
              <a:t>Parník</a:t>
            </a:r>
            <a:endParaRPr lang="cs-CZ" sz="2600" dirty="0">
              <a:solidFill>
                <a:schemeClr val="tx2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4098" name="Picture 2" descr="Soubor:Lode u Detskeho Ostrov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412776"/>
            <a:ext cx="3360374" cy="2520280"/>
          </a:xfrm>
          <a:prstGeom prst="rect">
            <a:avLst/>
          </a:prstGeom>
          <a:noFill/>
        </p:spPr>
      </p:pic>
      <p:pic>
        <p:nvPicPr>
          <p:cNvPr id="4100" name="Picture 4" descr="Soubor:ShipNorway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7" y="4077072"/>
            <a:ext cx="3360373" cy="2520280"/>
          </a:xfrm>
          <a:prstGeom prst="rect">
            <a:avLst/>
          </a:prstGeom>
          <a:noFill/>
        </p:spPr>
      </p:pic>
      <p:pic>
        <p:nvPicPr>
          <p:cNvPr id="4102" name="Picture 6" descr="Soubor:ParnikVltava04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211961" y="1412776"/>
            <a:ext cx="3688544" cy="2448272"/>
          </a:xfrm>
          <a:prstGeom prst="rect">
            <a:avLst/>
          </a:prstGeom>
          <a:noFill/>
        </p:spPr>
      </p:pic>
      <p:pic>
        <p:nvPicPr>
          <p:cNvPr id="4104" name="Picture 8" descr="Soubor:RMS Titanic sea trials April 2, 1912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11960" y="4005064"/>
            <a:ext cx="3717326" cy="2664296"/>
          </a:xfrm>
          <a:prstGeom prst="rect">
            <a:avLst/>
          </a:prstGeom>
          <a:noFill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utoUpdateAnimBg="0"/>
      <p:bldP spid="9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750" y="333375"/>
            <a:ext cx="5986463" cy="32004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Nákladní loď </a:t>
            </a: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4284663" y="333375"/>
            <a:ext cx="5075237" cy="4921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600" b="1" dirty="0">
                <a:solidFill>
                  <a:schemeClr val="tx2">
                    <a:lumMod val="50000"/>
                  </a:schemeClr>
                </a:solidFill>
              </a:rPr>
              <a:t>Motorový člun</a:t>
            </a:r>
            <a:endParaRPr lang="cs-CZ" sz="26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3074" name="Picture 2" descr="Soubor:Stern of the Colombo Expres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916832"/>
            <a:ext cx="3648405" cy="2736304"/>
          </a:xfrm>
          <a:prstGeom prst="rect">
            <a:avLst/>
          </a:prstGeom>
          <a:noFill/>
        </p:spPr>
      </p:pic>
      <p:pic>
        <p:nvPicPr>
          <p:cNvPr id="3076" name="Picture 4" descr="Soubor:Boating in fair weather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27983" y="1916832"/>
            <a:ext cx="3552395" cy="26642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675"/>
            <a:ext cx="6995120" cy="372021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s-CZ" dirty="0" err="1" smtClean="0"/>
              <a:t>OSMismĚrka</a:t>
            </a:r>
            <a:endParaRPr lang="cs-CZ" dirty="0"/>
          </a:p>
        </p:txBody>
      </p:sp>
      <p:sp>
        <p:nvSpPr>
          <p:cNvPr id="11267" name="TextovéPole 11"/>
          <p:cNvSpPr txBox="1">
            <a:spLocks noChangeArrowheads="1"/>
          </p:cNvSpPr>
          <p:nvPr/>
        </p:nvSpPr>
        <p:spPr bwMode="auto">
          <a:xfrm>
            <a:off x="539750" y="6237288"/>
            <a:ext cx="51117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Tajenka: ………………………………</a:t>
            </a: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23850" y="836613"/>
          <a:ext cx="5256586" cy="5184576"/>
        </p:xfrm>
        <a:graphic>
          <a:graphicData uri="http://schemas.openxmlformats.org/drawingml/2006/table">
            <a:tbl>
              <a:tblPr/>
              <a:tblGrid>
                <a:gridCol w="93868"/>
                <a:gridCol w="469338"/>
                <a:gridCol w="469338"/>
                <a:gridCol w="469338"/>
                <a:gridCol w="469338"/>
                <a:gridCol w="469338"/>
                <a:gridCol w="469338"/>
                <a:gridCol w="469338"/>
                <a:gridCol w="469338"/>
                <a:gridCol w="469338"/>
                <a:gridCol w="469338"/>
                <a:gridCol w="469338"/>
              </a:tblGrid>
              <a:tr h="432048"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latin typeface="Arial"/>
                      </a:endParaRPr>
                    </a:p>
                  </a:txBody>
                  <a:tcPr marL="9407" marR="9407" marT="940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L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O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K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O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M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O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T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V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T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latin typeface="Arial"/>
                      </a:endParaRPr>
                    </a:p>
                  </a:txBody>
                  <a:tcPr marL="9407" marR="9407" marT="940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V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O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L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E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T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D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L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O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R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latin typeface="Arial"/>
                      </a:endParaRPr>
                    </a:p>
                  </a:txBody>
                  <a:tcPr marL="9407" marR="9407" marT="940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S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S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L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B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L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Ó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N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M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latin typeface="Arial"/>
                      </a:endParaRPr>
                    </a:p>
                  </a:txBody>
                  <a:tcPr marL="9407" marR="9407" marT="940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U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U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V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U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D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T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O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N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S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O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M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latin typeface="Arial"/>
                      </a:endParaRPr>
                    </a:p>
                  </a:txBody>
                  <a:tcPr marL="9407" marR="9407" marT="940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B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B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Í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T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K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R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Ď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D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E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T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V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latin typeface="Arial"/>
                      </a:endParaRPr>
                    </a:p>
                  </a:txBody>
                  <a:tcPr marL="9407" marR="9407" marT="940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O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J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O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O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P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O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M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O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latin typeface="Arial"/>
                      </a:endParaRPr>
                    </a:p>
                  </a:txBody>
                  <a:tcPr marL="9407" marR="9407" marT="940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T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E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R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M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M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K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S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R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C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J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latin typeface="Arial"/>
                      </a:endParaRPr>
                    </a:p>
                  </a:txBody>
                  <a:tcPr marL="9407" marR="9407" marT="940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U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L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Č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O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T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K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T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F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Y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K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latin typeface="Arial"/>
                      </a:endParaRPr>
                    </a:p>
                  </a:txBody>
                  <a:tcPr marL="9407" marR="9407" marT="940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O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L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B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O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O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Ú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E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O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K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O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latin typeface="Arial"/>
                      </a:endParaRPr>
                    </a:p>
                  </a:txBody>
                  <a:tcPr marL="9407" marR="9407" marT="940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R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U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I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N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R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T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M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R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L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L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latin typeface="Arial"/>
                      </a:endParaRPr>
                    </a:p>
                  </a:txBody>
                  <a:tcPr marL="9407" marR="9407" marT="940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V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T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N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L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P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R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N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Í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K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O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latin typeface="Arial"/>
                      </a:endParaRPr>
                    </a:p>
                  </a:txBody>
                  <a:tcPr marL="9407" marR="9407" marT="940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K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O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L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O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B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Ě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Ž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K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>
                          <a:latin typeface="Arial"/>
                        </a:rPr>
                        <a:t>A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 dirty="0">
                          <a:latin typeface="Arial"/>
                        </a:rPr>
                        <a:t>.</a:t>
                      </a:r>
                    </a:p>
                  </a:txBody>
                  <a:tcPr marL="9407" marR="9407" marT="940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6011863" y="476250"/>
          <a:ext cx="1584176" cy="5976678"/>
        </p:xfrm>
        <a:graphic>
          <a:graphicData uri="http://schemas.openxmlformats.org/drawingml/2006/table">
            <a:tbl>
              <a:tblPr/>
              <a:tblGrid>
                <a:gridCol w="1584176"/>
              </a:tblGrid>
              <a:tr h="31456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 dirty="0">
                          <a:latin typeface="Arial"/>
                        </a:rPr>
                        <a:t>semafor</a:t>
                      </a:r>
                    </a:p>
                  </a:txBody>
                  <a:tcPr marL="5942" marR="5942" marT="5942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456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 dirty="0">
                          <a:latin typeface="Arial"/>
                        </a:rPr>
                        <a:t>lokomotiva</a:t>
                      </a:r>
                    </a:p>
                  </a:txBody>
                  <a:tcPr marL="5942" marR="5942" marT="5942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456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 dirty="0">
                          <a:latin typeface="Arial"/>
                        </a:rPr>
                        <a:t>tramvaj</a:t>
                      </a:r>
                    </a:p>
                  </a:txBody>
                  <a:tcPr marL="5942" marR="5942" marT="5942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456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 dirty="0">
                          <a:latin typeface="Arial"/>
                        </a:rPr>
                        <a:t>trolejbus</a:t>
                      </a:r>
                    </a:p>
                  </a:txBody>
                  <a:tcPr marL="5942" marR="5942" marT="5942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456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 dirty="0">
                          <a:latin typeface="Arial"/>
                        </a:rPr>
                        <a:t>autobus</a:t>
                      </a:r>
                    </a:p>
                  </a:txBody>
                  <a:tcPr marL="5942" marR="5942" marT="5942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456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 dirty="0">
                          <a:latin typeface="Arial"/>
                        </a:rPr>
                        <a:t>kolo</a:t>
                      </a:r>
                    </a:p>
                  </a:txBody>
                  <a:tcPr marL="5942" marR="5942" marT="5942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456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 dirty="0">
                          <a:latin typeface="Arial"/>
                        </a:rPr>
                        <a:t>letadlo</a:t>
                      </a:r>
                    </a:p>
                  </a:txBody>
                  <a:tcPr marL="5942" marR="5942" marT="5942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456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 dirty="0">
                          <a:latin typeface="Arial"/>
                        </a:rPr>
                        <a:t>vlak</a:t>
                      </a:r>
                    </a:p>
                  </a:txBody>
                  <a:tcPr marL="5942" marR="5942" marT="5942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456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 dirty="0">
                          <a:latin typeface="Arial"/>
                        </a:rPr>
                        <a:t>automobil</a:t>
                      </a:r>
                    </a:p>
                  </a:txBody>
                  <a:tcPr marL="5942" marR="5942" marT="5942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456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 dirty="0">
                          <a:latin typeface="Arial"/>
                        </a:rPr>
                        <a:t>motocykl</a:t>
                      </a:r>
                    </a:p>
                  </a:txBody>
                  <a:tcPr marL="5942" marR="5942" marT="5942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456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 dirty="0">
                          <a:latin typeface="Arial"/>
                        </a:rPr>
                        <a:t>balón</a:t>
                      </a:r>
                    </a:p>
                  </a:txBody>
                  <a:tcPr marL="5942" marR="5942" marT="5942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456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 dirty="0">
                          <a:latin typeface="Arial"/>
                        </a:rPr>
                        <a:t>koloběžka</a:t>
                      </a:r>
                    </a:p>
                  </a:txBody>
                  <a:tcPr marL="5942" marR="5942" marT="5942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456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 dirty="0">
                          <a:latin typeface="Arial"/>
                        </a:rPr>
                        <a:t>metro</a:t>
                      </a:r>
                    </a:p>
                  </a:txBody>
                  <a:tcPr marL="5942" marR="5942" marT="5942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456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 dirty="0">
                          <a:latin typeface="Arial"/>
                        </a:rPr>
                        <a:t>traktor</a:t>
                      </a:r>
                    </a:p>
                  </a:txBody>
                  <a:tcPr marL="5942" marR="5942" marT="5942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456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 dirty="0">
                          <a:latin typeface="Arial"/>
                        </a:rPr>
                        <a:t>skútr</a:t>
                      </a:r>
                    </a:p>
                  </a:txBody>
                  <a:tcPr marL="5942" marR="5942" marT="5942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456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 dirty="0">
                          <a:latin typeface="Arial"/>
                        </a:rPr>
                        <a:t>kamion</a:t>
                      </a:r>
                    </a:p>
                  </a:txBody>
                  <a:tcPr marL="5942" marR="5942" marT="5942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456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 dirty="0">
                          <a:latin typeface="Arial"/>
                        </a:rPr>
                        <a:t>loď</a:t>
                      </a:r>
                    </a:p>
                  </a:txBody>
                  <a:tcPr marL="5942" marR="5942" marT="5942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456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 dirty="0">
                          <a:latin typeface="Arial"/>
                        </a:rPr>
                        <a:t>člun</a:t>
                      </a:r>
                    </a:p>
                  </a:txBody>
                  <a:tcPr marL="5942" marR="5942" marT="5942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456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b="1" i="0" u="none" strike="noStrike" dirty="0">
                          <a:latin typeface="Arial"/>
                        </a:rPr>
                        <a:t>parník</a:t>
                      </a:r>
                    </a:p>
                  </a:txBody>
                  <a:tcPr marL="5942" marR="5942" marT="5942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239000" cy="55432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7571184" cy="5256583"/>
          </a:xfrm>
        </p:spPr>
        <p:txBody>
          <a:bodyPr/>
          <a:lstStyle/>
          <a:p>
            <a:pPr eaLnBrk="1" hangingPunct="1"/>
            <a:r>
              <a:rPr lang="cs-CZ" sz="1800" dirty="0" smtClean="0"/>
              <a:t>Snímek č. 1</a:t>
            </a:r>
            <a:r>
              <a:rPr lang="cs-CZ" sz="1800" dirty="0" smtClean="0">
                <a:latin typeface="Times New Roman" pitchFamily="18" charset="0"/>
              </a:rPr>
              <a:t>,8</a:t>
            </a:r>
            <a:r>
              <a:rPr lang="cs-CZ" sz="1800" dirty="0" smtClean="0"/>
              <a:t>: 13. 04. 2011, [cit. 2011-04-13]. Dostupný z WWW: &lt;http://www.</a:t>
            </a:r>
            <a:r>
              <a:rPr lang="cs-CZ" sz="1800" dirty="0" err="1" smtClean="0"/>
              <a:t>eupenizeskolam.cz</a:t>
            </a:r>
            <a:r>
              <a:rPr lang="cs-CZ" sz="1800" dirty="0" smtClean="0"/>
              <a:t>/</a:t>
            </a:r>
            <a:r>
              <a:rPr lang="cs-CZ" sz="1800" dirty="0" err="1" smtClean="0"/>
              <a:t>uploads</a:t>
            </a:r>
            <a:r>
              <a:rPr lang="cs-CZ" sz="1800" dirty="0" smtClean="0"/>
              <a:t>/</a:t>
            </a:r>
            <a:r>
              <a:rPr lang="cs-CZ" sz="1800" dirty="0" err="1" smtClean="0"/>
              <a:t>images</a:t>
            </a:r>
            <a:r>
              <a:rPr lang="cs-CZ" sz="1800" dirty="0" smtClean="0"/>
              <a:t>/loga/loga_celek.</a:t>
            </a:r>
            <a:r>
              <a:rPr lang="cs-CZ" sz="1800" dirty="0" err="1" smtClean="0"/>
              <a:t>png</a:t>
            </a:r>
            <a:r>
              <a:rPr lang="cs-CZ" sz="1800" dirty="0" smtClean="0"/>
              <a:t> &gt;.</a:t>
            </a:r>
          </a:p>
          <a:p>
            <a:pPr eaLnBrk="1" hangingPunct="1"/>
            <a:r>
              <a:rPr lang="cs-CZ" sz="1800" dirty="0" smtClean="0">
                <a:hlinkClick r:id="rId2"/>
              </a:rPr>
              <a:t>http://cs.wikipedia.org/wiki/Soubor:Lode_u_Detskeho_Ostrova.jpg</a:t>
            </a:r>
            <a:endParaRPr lang="cs-CZ" sz="1800" dirty="0" smtClean="0"/>
          </a:p>
          <a:p>
            <a:pPr eaLnBrk="1" hangingPunct="1"/>
            <a:r>
              <a:rPr lang="cs-CZ" sz="1800" dirty="0" smtClean="0">
                <a:hlinkClick r:id="rId3"/>
              </a:rPr>
              <a:t>http://cs.wikipedia.org/wiki/Soubor:ShipNorway.JPG</a:t>
            </a:r>
            <a:endParaRPr lang="cs-CZ" sz="1800" dirty="0" smtClean="0"/>
          </a:p>
          <a:p>
            <a:pPr eaLnBrk="1" hangingPunct="1"/>
            <a:r>
              <a:rPr lang="cs-CZ" sz="1800" dirty="0" smtClean="0">
                <a:hlinkClick r:id="rId4"/>
              </a:rPr>
              <a:t>http://cs.wikipedia.org/wiki/Soubor:ParnikVltava04.JPG</a:t>
            </a:r>
            <a:endParaRPr lang="cs-CZ" sz="1800" dirty="0" smtClean="0"/>
          </a:p>
          <a:p>
            <a:pPr eaLnBrk="1" hangingPunct="1"/>
            <a:r>
              <a:rPr lang="cs-CZ" sz="1800" dirty="0" smtClean="0">
                <a:hlinkClick r:id="rId5"/>
              </a:rPr>
              <a:t>http://cs.wikipedia.org/wiki/Soubor:RMS_Titanic_sea_trials_April_2,_1912.jpg</a:t>
            </a:r>
            <a:endParaRPr lang="cs-CZ" sz="1800" dirty="0" smtClean="0"/>
          </a:p>
          <a:p>
            <a:pPr eaLnBrk="1" hangingPunct="1"/>
            <a:r>
              <a:rPr lang="cs-CZ" sz="1800" dirty="0" smtClean="0">
                <a:hlinkClick r:id="rId6"/>
              </a:rPr>
              <a:t>http://cs.wikipedia.org/wiki/Soubor:Stern_of_the_Colombo_Express.jpg</a:t>
            </a:r>
            <a:endParaRPr lang="cs-CZ" sz="1800" dirty="0" smtClean="0"/>
          </a:p>
          <a:p>
            <a:pPr eaLnBrk="1" hangingPunct="1"/>
            <a:r>
              <a:rPr lang="cs-CZ" sz="1800" dirty="0" smtClean="0">
                <a:hlinkClick r:id="rId7"/>
              </a:rPr>
              <a:t>http://cs.wikipedia.org/wiki/Soubor:Boating_in_fair_weather.jpg</a:t>
            </a:r>
            <a:endParaRPr lang="cs-CZ" sz="1800" dirty="0" smtClean="0"/>
          </a:p>
          <a:p>
            <a:pPr eaLnBrk="1" hangingPunct="1"/>
            <a:r>
              <a:rPr lang="cs-CZ" sz="1800" i="1" dirty="0" smtClean="0">
                <a:hlinkClick r:id="rId8"/>
              </a:rPr>
              <a:t>http://cs.wikipedia.org/wiki/Dopravn%C3%AD_prost%C5%99edek</a:t>
            </a:r>
            <a:endParaRPr lang="cs-CZ" sz="1800" i="1" dirty="0" smtClean="0"/>
          </a:p>
          <a:p>
            <a:pPr eaLnBrk="1" hangingPunct="1"/>
            <a:r>
              <a:rPr lang="cs-CZ" sz="1800" i="1" dirty="0" smtClean="0"/>
              <a:t>Autorem materiálu a všech jeho částí, není-li uvedeno jinak, je Mgr. Iveta </a:t>
            </a:r>
            <a:r>
              <a:rPr lang="cs-CZ" sz="1800" i="1" dirty="0" err="1" smtClean="0"/>
              <a:t>Niederlová</a:t>
            </a:r>
            <a:endParaRPr lang="cs-CZ" sz="1800" dirty="0" smtClean="0"/>
          </a:p>
          <a:p>
            <a:pPr eaLnBrk="1" hangingPunct="1"/>
            <a:endParaRPr lang="cs-CZ" sz="1800" dirty="0" smtClean="0"/>
          </a:p>
        </p:txBody>
      </p:sp>
      <p:pic>
        <p:nvPicPr>
          <p:cNvPr id="5" name="Obrázek 3" descr="logo.JPG"/>
          <p:cNvPicPr>
            <a:picLocks noChangeAspect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55576" y="5370728"/>
            <a:ext cx="6768752" cy="1306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ohatý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266</TotalTime>
  <Words>221</Words>
  <Application>Microsoft Office PowerPoint</Application>
  <PresentationFormat>Předvádění na obrazovce (4:3)</PresentationFormat>
  <Paragraphs>184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Bohatý</vt:lpstr>
      <vt:lpstr>DOPRAVNÍ Výchova </vt:lpstr>
      <vt:lpstr>Popis prezentace</vt:lpstr>
      <vt:lpstr>Rozdělení podle typu dopravní cesty </vt:lpstr>
      <vt:lpstr>Vodní doprava : </vt:lpstr>
      <vt:lpstr>Prezentace aplikace PowerPoint</vt:lpstr>
      <vt:lpstr>OSMismĚrka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DOPRAVNÍ PROSTŘEDKY</dc:title>
  <dc:creator>Václav Niederle</dc:creator>
  <cp:lastModifiedBy>pc</cp:lastModifiedBy>
  <cp:revision>35</cp:revision>
  <dcterms:created xsi:type="dcterms:W3CDTF">2011-09-25T08:02:40Z</dcterms:created>
  <dcterms:modified xsi:type="dcterms:W3CDTF">2012-03-15T11:29:30Z</dcterms:modified>
</cp:coreProperties>
</file>