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8" r:id="rId5"/>
    <p:sldId id="269" r:id="rId6"/>
    <p:sldId id="264" r:id="rId7"/>
    <p:sldId id="266" r:id="rId8"/>
    <p:sldId id="267" r:id="rId9"/>
    <p:sldId id="265" r:id="rId10"/>
    <p:sldId id="270" r:id="rId11"/>
    <p:sldId id="258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4AE810-4C44-4F1B-B34B-54725C194B3D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F0D250-16C5-4B30-A9D8-5300DF88C0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4AE810-4C44-4F1B-B34B-54725C194B3D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F0D250-16C5-4B30-A9D8-5300DF88C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4AE810-4C44-4F1B-B34B-54725C194B3D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F0D250-16C5-4B30-A9D8-5300DF88C0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4AE810-4C44-4F1B-B34B-54725C194B3D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F0D250-16C5-4B30-A9D8-5300DF88C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4AE810-4C44-4F1B-B34B-54725C194B3D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F0D250-16C5-4B30-A9D8-5300DF88C0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4AE810-4C44-4F1B-B34B-54725C194B3D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F0D250-16C5-4B30-A9D8-5300DF88C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4AE810-4C44-4F1B-B34B-54725C194B3D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F0D250-16C5-4B30-A9D8-5300DF88C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4AE810-4C44-4F1B-B34B-54725C194B3D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F0D250-16C5-4B30-A9D8-5300DF88C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AE4AE810-4C44-4F1B-B34B-54725C194B3D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45F0D250-16C5-4B30-A9D8-5300DF88C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4AE810-4C44-4F1B-B34B-54725C194B3D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F0D250-16C5-4B30-A9D8-5300DF88C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4AE810-4C44-4F1B-B34B-54725C194B3D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F0D250-16C5-4B30-A9D8-5300DF88C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E4AE810-4C44-4F1B-B34B-54725C194B3D}" type="datetimeFigureOut">
              <a:rPr lang="cs-CZ" smtClean="0"/>
              <a:pPr/>
              <a:t>14. 9. 2013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45F0D250-16C5-4B30-A9D8-5300DF88C0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http://www.google.cz/url?sa=i&amp;rct=j&amp;q=&amp;esrc=s&amp;frm=1&amp;source=images&amp;cd=&amp;cad=rja&amp;docid=7vz6IdiOvGRxNM&amp;tbnid=OQJpVcL5kh4BsM:&amp;ved=0CAUQjRw&amp;url=http://bezva-parta.webnode.cz/news/prirodoveda-jednoduche-stroje/&amp;ei=zZArUt22I_Ob1AWbyYCACw&amp;bvm=bv.51773540,d.ZG4&amp;psig=AFQjCNG3GgBl9VWEy71bXqr9y_kYKJGwDQ&amp;ust=1378673133095786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gif"/><Relationship Id="rId4" Type="http://schemas.openxmlformats.org/officeDocument/2006/relationships/hyperlink" Target="http://www.google.cz/url?sa=i&amp;rct=j&amp;q=&amp;esrc=s&amp;frm=1&amp;source=images&amp;cd=&amp;cad=rja&amp;docid=ZYjoyhfep648MM&amp;tbnid=ggmHXOoWEfb_tM:&amp;ved=0CAUQjRw&amp;url=http://kopeckylup.edu.glogster.com/jednoduche-stroje/&amp;ei=qZErUsvjMYG50QWVuICADA&amp;bvm=bv.51773540,d.ZG4&amp;psig=AFQjCNG3GgBl9VWEy71bXqr9y_kYKJGwDQ&amp;ust=1378673133095786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://www.google.cz/url?sa=i&amp;rct=j&amp;q=&amp;esrc=s&amp;frm=1&amp;source=images&amp;cd=&amp;cad=rja&amp;docid=mCoEu0TrevijgM&amp;tbnid=qcPq_JB2hZpX0M:&amp;ved=0CAUQjRw&amp;url=http://3zscheb.unas.cz/e-learning/fyzika%20web/pakavykl.htm&amp;ei=L5orUqnbHYP60gXG0oG4Aw&amp;psig=AFQjCNHQqXxQS8sEOjsyGyQnFx4DtLPYkQ&amp;ust=1378675623524587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www.google.cz/url?sa=i&amp;rct=j&amp;q=&amp;esrc=s&amp;frm=1&amp;source=images&amp;cd=&amp;cad=rja&amp;docid=xPwFQsuZJO0vyM&amp;tbnid=-_Ktsg-YglHaiM:&amp;ved=0CAUQjRw&amp;url=http://fyzika.jreichl.com/main.article/gallery/93-paka-jednozvratna/folder/fotografie_s_resenim&amp;ei=fJorUpHsDMqg0wWCuoDoDA&amp;psig=AFQjCNHQqXxQS8sEOjsyGyQnFx4DtLPYkQ&amp;ust=1378675623524587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z/url?sa=i&amp;rct=j&amp;q=&amp;esrc=s&amp;frm=1&amp;source=images&amp;cd=&amp;cad=rja&amp;docid=SvY8dFE-xSjjlM&amp;tbnid=IJ6RcjKAKDKqXM:&amp;ved=0CAUQjRw&amp;url=http://m.poradte.cz/skola/5661-dvojzvratna-paka-na-co-je.html&amp;ei=CSwsUuXNEOOb0QXLi4HoAw&amp;bvm=bv.51773540,d.ZG4&amp;psig=AFQjCNFYdXjBfgGZ5PSOPqe6w1TfmPMEbQ&amp;ust=1378712467553295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http://www.google.cz/url?sa=i&amp;rct=j&amp;q=&amp;esrc=s&amp;frm=1&amp;source=images&amp;cd=&amp;cad=rja&amp;docid=OqL-eqWuj2XvEM&amp;tbnid=7PdoMilen5YzDM:&amp;ved=0CAUQjRw&amp;url=http://dum.specdcbynov.cz/MZ3/VY_32_INOVACE_FY7/VY_32_INOVACE_FY7_09.ppt&amp;ei=Vz0sUoCwNOWv0QXq8IHQBA&amp;bvm=bv.51773540,d.ZG4&amp;psig=AFQjCNGTHok9X5PViqzF2foyNlkPMpr13w&amp;ust=1378715397822860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z/url?sa=i&amp;rct=j&amp;q=&amp;esrc=s&amp;frm=1&amp;source=images&amp;cd=&amp;cad=rja&amp;docid=-xfxjFIuGHJBxM&amp;tbnid=ZqRvGBJgniuE9M:&amp;ved=0CAUQjRw&amp;url=http://oa-opava.cz/sablony/32-VYUZITI%20ICT/VY_32_INOVACE_17_Fyzika/1.sada-Mechanika/VY_32_INOVACE_170114/VY_32_INOVACE_170114_Mechanika_tuhych_teles_2_DUM.pptx&amp;ei=eiwsUp6-IoGn0QWamYHYAQ&amp;bvm=bv.51773540,d.ZG4&amp;psig=AFQjCNFYdXjBfgGZ5PSOPqe6w1TfmPMEbQ&amp;ust=1378712467553295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hyperlink" Target="http://www.google.cz/url?sa=i&amp;rct=j&amp;q=&amp;esrc=s&amp;frm=1&amp;source=images&amp;cd=&amp;cad=rja&amp;docid=RgVS39VKdhG2gM&amp;tbnid=h6vlzvMrLsy-gM:&amp;ved=0CAUQjRw&amp;url=http://absolventi.gymcheb.cz/2008/otzemli/fyzika/&amp;ei=DzgsUr6zBMiU0AW6pICYCQ&amp;bvm=bv.51773540,d.ZG4&amp;psig=AFQjCNGTHok9X5PViqzF2foyNlkPMpr13w&amp;ust=1378715397822860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google.cz/url?sa=i&amp;rct=j&amp;q=&amp;esrc=s&amp;frm=1&amp;source=images&amp;cd=&amp;cad=rja&amp;docid=AalTINXmD2WJCM&amp;tbnid=F-jlWyL0kotDzM:&amp;ved=0CAUQjRw&amp;url=http://dumy.cz/stahnout/58371&amp;ei=By0sUtuIEerH0QXdqoHYBA&amp;bvm=bv.51773540,d.ZG4&amp;psig=AFQjCNFYdXjBfgGZ5PSOPqe6w1TfmPMEbQ&amp;ust=1378712467553295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hyperlink" Target="http://www.google.cz/url?sa=i&amp;rct=j&amp;q=&amp;esrc=s&amp;frm=1&amp;source=images&amp;cd=&amp;cad=rja&amp;docid=OqL-eqWuj2XvEM&amp;tbnid=x4t0iakuwBvbNM:&amp;ved=0CAUQjRw&amp;url=http://dum.specdcbynov.cz/MZ3/VY_32_INOVACE_FY7/VY_32_INOVACE_FY7_09.ppt&amp;ei=OiwsUqznHurG0QXBpoGICA&amp;bvm=bv.51773540,d.ZG4&amp;psig=AFQjCNFYdXjBfgGZ5PSOPqe6w1TfmPMEbQ&amp;ust=1378712467553295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google.cz/url?sa=i&amp;rct=j&amp;q=&amp;esrc=s&amp;frm=1&amp;source=images&amp;cd=&amp;cad=rja&amp;docid=Cr3OhxpkN2LoPM&amp;tbnid=hP0owWE1GQPVCM:&amp;ved=0CAUQjRw&amp;url=http://mluk.wbl.sk/ep_13fyz.htm&amp;ei=nDUsUqzNOYOL0AWMp4GwCQ&amp;bvm=bv.51773540,d.ZG4&amp;psig=AFQjCNGTHok9X5PViqzF2foyNlkPMpr13w&amp;ust=1378715397822860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google.cz/url?sa=i&amp;rct=j&amp;q=&amp;esrc=s&amp;frm=1&amp;source=images&amp;cd=&amp;cad=rja&amp;docid=pZcZvooisamGoM&amp;tbnid=U6v-JzzLPXGtNM:&amp;ved=0CAUQjRw&amp;url=http://fyzikadoma.aronde.net/21a.htm&amp;ei=OTksUvjwHYP60gXG0oG4Aw&amp;bvm=bv.51773540,d.ZG4&amp;psig=AFQjCNGTHok9X5PViqzF2foyNlkPMpr13w&amp;ust=1378715397822860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www.google.cz/url?sa=i&amp;rct=j&amp;q=&amp;esrc=s&amp;frm=1&amp;source=images&amp;cd=&amp;cad=rja&amp;docid=VRK4LMBrH_IzpM&amp;tbnid=c_kVwsDG3dx6IM:&amp;ved=0CAUQjRw&amp;url=http://dspace.k.utb.cz/bitstream/handle/10563/16782/zemek_2011_dp.pdf?sequence=1&amp;ei=QUEsUqH6LOq60wXu94GAAg&amp;bvm=bv.51773540,d.ZG4&amp;psig=AFQjCNHIgGFrm_k6YboJirxhb5yM-J0YZg&amp;ust=1378718387782974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hyperlink" Target="http://www.google.cz/url?sa=i&amp;rct=j&amp;q=&amp;esrc=s&amp;frm=1&amp;source=images&amp;cd=&amp;cad=rja&amp;docid=SmjQ5WmSbyWdOM&amp;tbnid=UBBwORFkb-RfqM:&amp;ved=0CAUQjRw&amp;url=http://www.zsamssevetin.estranky.cz/clanky/vyuka-a-zajimave-ulohy/&amp;ei=QkIsUo_oGMiI0AX7roD4CQ&amp;bvm=bv.51773540,d.ZG4&amp;psig=AFQjCNEWLXCCu5W1bNUva9b77T5bHaDu2g&amp;ust=1378718630061219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www.google.cz/url?sa=i&amp;rct=j&amp;q=&amp;esrc=s&amp;frm=1&amp;source=images&amp;cd=&amp;cad=rja&amp;docid=Xvha_C6aXrx1IM&amp;tbnid=dWRcgDaqsO6uoM:&amp;ved=0CAUQjRw&amp;url=http://www.stoklasa.cz/kleste-ploche-stipaci-se-zoubky-120mm-red-black-x131071&amp;ei=FkYsUoXPKPOb0AW-0IDgBQ&amp;bvm=bv.51773540,d.ZG4&amp;psig=AFQjCNFjPcr3mG9aO0_HaBk967y7gy7a0A&amp;ust=1378719558927296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hyperlink" Target="http://www.google.cz/url?sa=i&amp;rct=j&amp;q=&amp;esrc=s&amp;frm=1&amp;source=images&amp;cd=&amp;cad=rja&amp;docid=7Vn9K-WsItvWBM&amp;tbnid=fhqskrdjz3qrkM:&amp;ved=0CAUQjRw&amp;url=http://www.kubousek.eu/cz/page/suomi-3/suomi-jolly-boat-2&amp;ei=ckYsUoeeNa6S0QXCxIGwBA&amp;bvm=bv.51773540,d.ZG4&amp;psig=AFQjCNGfPGmrBnZcDAcV_R8R7kEwpinyIA&amp;ust=1378719689220532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encrypted-tbn3.gstatic.com/images?q=tbn:ANd9GcTHlStH_nTBcRIGz3ysRSh3B7FvlJjlPoKgMeMo3aWQAW1uQz19AA" TargetMode="External"/><Relationship Id="rId3" Type="http://schemas.openxmlformats.org/officeDocument/2006/relationships/hyperlink" Target="http://img2.blogcu.com/images/n/e/d/nedretfen/archimedes.gif" TargetMode="External"/><Relationship Id="rId7" Type="http://schemas.openxmlformats.org/officeDocument/2006/relationships/hyperlink" Target="http://upload.wikimedia.org/wikipedia/commons/thumb/7/7f/Piedbiche.jpg/800px-Piedbiche.jpg" TargetMode="External"/><Relationship Id="rId2" Type="http://schemas.openxmlformats.org/officeDocument/2006/relationships/hyperlink" Target="http://files.bezva-parta.webnode.cz/200000271-358cc3686e/p%C3%A1ka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.poradte.cz/picture/2012/740769m.jpg" TargetMode="External"/><Relationship Id="rId5" Type="http://schemas.openxmlformats.org/officeDocument/2006/relationships/hyperlink" Target="https://encrypted-tbn1.gstatic.com/images?q=tbn:ANd9GcS57KdgJ9EvOwsUvoRsBXzh-KSz45V_hwJY16dH2unwafVEOKDc" TargetMode="External"/><Relationship Id="rId10" Type="http://schemas.openxmlformats.org/officeDocument/2006/relationships/hyperlink" Target="http://mluk.wbl.sk/pakakv.jpg" TargetMode="External"/><Relationship Id="rId4" Type="http://schemas.openxmlformats.org/officeDocument/2006/relationships/hyperlink" Target="http://3zscheb.unas.cz/e-learning/fyzika%20web/paka/pakavy2.gif" TargetMode="External"/><Relationship Id="rId9" Type="http://schemas.openxmlformats.org/officeDocument/2006/relationships/hyperlink" Target="http://www.complete-coherence.com/wp-content/uploads/Rowing-photo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kubousek.eu/images/VS/Images/Marine/suomi/Jollyboats.JPG" TargetMode="External"/><Relationship Id="rId3" Type="http://schemas.openxmlformats.org/officeDocument/2006/relationships/hyperlink" Target="http://fyzikadoma.aronde.net/21a_soubory/image004.jpg" TargetMode="External"/><Relationship Id="rId7" Type="http://schemas.openxmlformats.org/officeDocument/2006/relationships/hyperlink" Target="http://www.stoklasa.cz/fotkymaxi/090819_1.jpg?20091023144901" TargetMode="External"/><Relationship Id="rId2" Type="http://schemas.openxmlformats.org/officeDocument/2006/relationships/hyperlink" Target="http://absolventi.gymcheb.cz/2008/otzemli/fyzika/index_soubory/image06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samssevetin.estranky.cz/img/picture/324/800px-palanca-ejemplo.jpg" TargetMode="External"/><Relationship Id="rId5" Type="http://schemas.openxmlformats.org/officeDocument/2006/relationships/hyperlink" Target="http://www.kranimex.cz/foto/r_hc-t_v.jpg" TargetMode="External"/><Relationship Id="rId4" Type="http://schemas.openxmlformats.org/officeDocument/2006/relationships/hyperlink" Target="http://upload.wikimedia.org/wikipedia/commons/a/a7/Nozyczki4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285860"/>
            <a:ext cx="6096000" cy="14941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571472" y="3500438"/>
          <a:ext cx="8286808" cy="2286015"/>
        </p:xfrm>
        <a:graphic>
          <a:graphicData uri="http://schemas.openxmlformats.org/drawingml/2006/table">
            <a:tbl>
              <a:tblPr/>
              <a:tblGrid>
                <a:gridCol w="8286808"/>
              </a:tblGrid>
              <a:tr h="45720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bg1"/>
                          </a:solidFill>
                          <a:latin typeface="Bookman Old Style" pitchFamily="18" charset="0"/>
                          <a:ea typeface="Times New Roman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45720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bg1"/>
                          </a:solidFill>
                          <a:latin typeface="Bookman Old Style" pitchFamily="18" charset="0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45720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bg1"/>
                          </a:solidFill>
                          <a:latin typeface="Bookman Old Style" pitchFamily="18" charset="0"/>
                          <a:ea typeface="Times New Roman"/>
                        </a:rPr>
                        <a:t>NÁZEV: </a:t>
                      </a:r>
                      <a:r>
                        <a:rPr lang="cs-CZ" sz="160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  <a:ea typeface="Times New Roman"/>
                        </a:rPr>
                        <a:t>VY_32_INOVACE_57_JEDNODUCHÉ</a:t>
                      </a:r>
                      <a:r>
                        <a:rPr lang="cs-CZ" sz="1600" baseline="0" dirty="0" smtClean="0">
                          <a:solidFill>
                            <a:schemeClr val="bg1"/>
                          </a:solidFill>
                          <a:latin typeface="Bookman Old Style" pitchFamily="18" charset="0"/>
                          <a:ea typeface="Times New Roman"/>
                        </a:rPr>
                        <a:t> STOJE</a:t>
                      </a:r>
                      <a:endParaRPr lang="cs-CZ" sz="1600" dirty="0">
                        <a:solidFill>
                          <a:schemeClr val="bg1"/>
                        </a:solidFill>
                        <a:latin typeface="Bookman Old Style" pitchFamily="18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45720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bg1"/>
                          </a:solidFill>
                          <a:latin typeface="Bookman Old Style" pitchFamily="18" charset="0"/>
                          <a:ea typeface="Times New Roman"/>
                        </a:rPr>
                        <a:t>TEMA: SVĚTADÍLY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45720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bg1"/>
                          </a:solidFill>
                          <a:latin typeface="Bookman Old Style" pitchFamily="18" charset="0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714356"/>
            <a:ext cx="7772400" cy="1928826"/>
          </a:xfrm>
        </p:spPr>
        <p:txBody>
          <a:bodyPr/>
          <a:lstStyle/>
          <a:p>
            <a:pPr algn="ctr"/>
            <a:r>
              <a:rPr lang="cs-CZ" sz="9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PÁKA</a:t>
            </a:r>
            <a:br>
              <a:rPr lang="cs-CZ" sz="96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</a:br>
            <a:r>
              <a:rPr lang="cs-CZ" sz="7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/>
            </a:r>
            <a:br>
              <a:rPr lang="cs-CZ" sz="7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</a:br>
            <a:endParaRPr lang="cs-CZ" sz="88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857224" y="5643578"/>
            <a:ext cx="7772400" cy="92869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FFFF00"/>
                </a:solidFill>
                <a:latin typeface="Bookman Old Style" pitchFamily="18" charset="0"/>
              </a:rPr>
              <a:t>Seznámení s principem páky, druhy páky, procvičení.</a:t>
            </a:r>
            <a:endParaRPr lang="cs-CZ" sz="28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sp>
        <p:nvSpPr>
          <p:cNvPr id="26626" name="AutoShape 2" descr="data:image/jpeg;base64,/9j/4AAQSkZJRgABAQAAAQABAAD/2wCEAAkGBhASEBMUEhITEBUTGBwVFhgVGBYbFxkYGBUXGhYUGBcXHCcfGCAkHBgaHy8hIycsLS0sFSA9NTAqNSYsLCkBCQoKBQUFDQUFDSkYEhgpKSkpKSkpKSkpKSkpKSkpKSkpKSkpKSkpKSkpKSkpKSkpKSkpKSkpKSkpKSkpKSkpKf/AABEIAMgA/AMBIgACEQEDEQH/xAAcAAEAAwADAQEAAAAAAAAAAAAABQYHAgMECAH/xABJEAACAQMCAwUDCAUICQUAAAABAgMABBEFEgYhMQcTIkFRMmFxFDRSc4GRobMII0JichUkM2OCkrHBFkNTorLC0dLxVJOjpMP/xAAUAQEAAAAAAAAAAAAAAAAAAAAA/8QAFBEBAAAAAAAAAAAAAAAAAAAAAP/aAAwDAQACEQMRAD8A2PQ5C1rAzEsTEhJJySSi5JJ617qj+H/mlv8AUx/lrUhQKUpQKUpQKUpQKUpQKUpQKUpQKUpQKUpQKUpQKUpQKUqJ1ziyysxm5uYoT1Cs3jPwQZZvsFA1fiuytWCT3EcbkZCZy+PpbFy2PfjFcdM4vsLhtsN1BI/0A67/AO4fF+FUXUeKLaa5M9jb6w0zqqGW1h2xuq52hxcqUOMnBKefWpfh/Rb+671NYt7aeDH6nvVia4BPUP3Q7sYGea4OaC90qiTWGpaa+2wi+X2j8lgkl2yQSE9VlkyWi8ypyQTywKkY7DW5RmS7tLT9yGB5SPjJLIAT8EoLVSqz/JGrJzXUIZf3ZrQYP2xSqR+NflvxZJFPFb38KwSTHZDJExkglbGdnMB429zLjlyY0FnpSlBH8P8AzS3+pj/LWpCo/h/5pb/Ux/lrUhQKUpQKUpQKUpQKUpQKUpQKUpQKUpQKUpQKUpQKUqr8ca7PGIbW0x8rvGKRMeaxIozLcMPRFPIeZI69KCK4y4hvZ7r+TdMISXaHubg+zbo3sqP32HMefMY8yvs4T7LrKybviGu7k82uJzufcerKDyX48z7zXR2atYR/KLez764MbBri7cZSeY5DYkJ8RGOg5DPU5ybxQK89/fxwRPLKwSONS7segUDJNR3EGtPFsht0EtzNkRq2diqMb55SOYjTIzjmxKqObcojSJX1FbcylXigVHmK+xNdqB4QPoRMCxH09o6xsKCa0ziaCa1iucmJJiqAOMMHeQRCNgOjd4duPWpaqJxhpVwlrdLDG0gE0d9DgjkyTRyzx8/MlHceplx5Vdra4WRFdCGVwGUjoVYZBH2GgrXHHAv8oINt3c2jqCFMTt3Zyc+OMEBviCD76gOEtKg0yaNLy0himc93FfJueOVjyCM8hLwSMP2T4WOdp8q0mqX2ia20YjtnsTeQX2YCVkVNsrewhLjau7qrZGCvLnigulKj+Hop0tLdbg5mWJFlOc5cIA5z58886kKCP4f+aW/1Mf5a1IVH8P8AzS3+pj/LWpCgUpSgUpSgUpSgUpSgUpSgUpSgUpSgUpSgUpSgVmvaBwrPcalbdzdNF8qiNtKir4ltkbvLiRZP2c5jTpzLgZxkVpVVPRb9JLq4upDyab5BbcuohLd6V/ilEmT6QL6UFlsbKOGJIolCJGoVVHQKBgAVV31G7vrqaO0n+SQWjd1JKI0kaWbGXjQSZVVjBAJxkscdAc2u4l2ozddoJ+4ZqA7O7YJpdmepliWdz5l5x3rsf7Tmg6dZ0ie2sbp7MvPeunKWTa0rsPZHQKAoLFUACgnpzOeFnrEtjpVs13EWuCqR9zCq7nnfpGoXCgnqSOQwxr13UepQyu0PdXkDHd3UjmOaMnqqSbWV1zkhXAxnG7AGP1tfBK9/Y3cZQ7lzEswDYI3KbdpMHBIzy60Hfw1r5ukk7yFrWaF+7miZlYoxVXXDryYFHUgj1PpWe8ManJJJJc28ly1npty0K2wwV7llkDyKE5ybN6sqHJVI8DcSKv1vqtqjySJDcB5iDIRa3QLFVCqTmPHJQB9lfmnahcPPtSyNvbnczyymNWZvIJEhLc+pZ8dOlB+6Nxzp93KIra5SdzGZcJnkgYKcnHI5PsnnjnjFeziHSFurWWEnb3ikK3mjjnHIPerhWHvWoLX7RI9U0uRFCNI9xE+0AFg9sz5bHXxRKedW6ghuENdF5ZQT+Hc64facqJEJSQAjqN6nB8xipmqd2ZaaIIbuMMSq31wFB/YXeNqj15Yb+0auNBH8P/NLf6mP8takKj+H/mlv9TH+WtSFApSlApSlApSlApSlApSlApSlApSlApSlApSlArNNOsLqN9ISaP5NHDcOmxmV3mle2uWa4JTkgzu2jmT3hJxgZ0uqf2lXTQRWt0Edxa3HeMEGWw0E0QwP45EH20FvIyPjVD4W4hXT8adfHuDESlrNJyinhBPdASHwq6rhSpPkMZzXq4L1i2tNN0uKe4RZLiJO7DtzdnUPtHw3hc9OYHmKnb68sZzLbStBOUXdLC2x2C4yC0fM9OfSglQwPMc6/apVjwPpzrv0+5ntlJzmyuW7vP8AAS8f2ba8F7xTeadeR2jsdT+UJvhaV4Ldk2lg6OwUK+fCRyz160Gh4r9rO5OKdYuNQFrBDDYGODvpBc4mD7pNqlGgbp6ZwevpUnecNavcLtm1NLdDyYWdvscj0EskjMvxAzQdTX63muxxxncmmRyNKw9kTzgRrF8VQOT6ZI6irsahuFuE7bT4O5t1IBO5mY5d2PV3bzPL3D3V5+N9eW2srrbKI5xbTSxDI3eBQN4HuZ0+0ig/eEF+eN5NeTEf2SqH8VNWCoXg2wkhsYFmJMrL3kxPUyysZJTy/fdqmqCP4f8Amlv9TH+WtSFR/D/zS3+pj/LWpCgV1zTogBZlUEhRuIGSTgAZ8yfKqzx/2gW+mW7M7K07KTDFzy5BAycdFGcknHIHHOsVubbXuIpWdUaO2LAqGYrbptBUFS3NzgtkqCfEelBvui8V2l3JKltKJu5CF2Tmn6wyBQG8z+rJ+0etS9Y72capa6TZiBUlvL24mlzDAmZcQyNEC4JAjTCbvEf2z1q0t2pJA2NRs7nTgwJWSQCSJiATs3xZwxxyXHOgvNK6LK9jmjSWJg6SKHRh0KkZBFd9ApSlApSlApSlApSlApSlApSlApSlBTbHsqsESVJQ90rgRoJmz3MSsWWGFhgooY5yDnkPSuy67KtKeERfJ+7IbvBKjN34c9W74kuc+eSR7uQqzajeCGGSUgkRozkDqQqliB91Y7ba7a3MZnv9UuYLqVVdFgNwttZiUboATEuwtgqSXbnnB9aDs4y4FtIr2ys7YR2Yu4jCZN8vMxeIb443XvWbPJnOCRzzyq96N2ZadBCkckK3jKuzvLoCVtuSdq78iNcknaoA5+Z51lV7D3sFxcWrm7e1kWebU7nkZJYTmK2s0GcKWIHkPF71rXW41iMcHcqbie5jWSOFCNwVgDvkJ5RIM4LN6YAY8qCj6nwbPZ6qI9MljsI7+En2dw7y3O4xIeqBgwJx5B8dAKsc3D2usZ3/AJTjjfOIESBO42lRuLhtz5ySB4jjYDzzgSnGisltHdY8dlItyQvPwKCtwoJ5n9S8n2gVYopAyhlIYEZBHQg9CDQZhpulcQWzxSTSPerbySQpEjqvyhJFmIuZ2ZsKAxiUDmVCnkT7XcvA1zqlyt5qKPZd13UaW6urhkjbfMJSORV5MY55wgz5VoSanAZTCJYzKq7zGGXeFyBuKZyBkjnjzr00ClKUEfw/80t/qY/y1qtce9p9vpm0Fe/Y7lZUdd0biMPEHU8wGyOfkOfPpVl4f+aW/wBTH+WtfKXH2nzx6rcxTu0jiXG4sXOxsGLmT5IV5eXSgvfA3D8biPUNUE1/NOf5nbqTJJIIzkyFd2AikY8ZCAdeorTxx+9vg3+n3Gnw9BLmOWNfoiTuSTGDyA5YyRXHgHSY4573AP8ANmjsIt2MrDDbxOMH995Wc+px6Cpy5vVnuWtNiyxiIm5LcwO8wI4fQll3MR5KB9IUFa4D4itb+81G9hHhURQKduHZI1djIVxu8TMQM88RL0xipKbXbDU1ezWOa5SUFZT3MqJGACQzPKqgNuAwFy2ccsAkUrs97O0me5N3iWC2d7KKMMyiQQTynvJwhAkK79q58h05CpzhfjIJBNaQCS+uLeaaGBBuP6pJWELSzsNiqFwu4tkheQJ5UE32ZSEadHCQoa1eS1faMAtBKybsepADH3satVULgDU5LZ2sb6PuLuWSW4Dg5huTI5eRomHIFc4KHmAAfXF9oFKUoFKUoFKUoFKUoFKUoFKUoFKUoPx0BBBGQeRB6EelYZxtZz6EDb2zo1hqUjB0dNzxZVEkRXJ5gofDnONp8xk7jNMqKWZgqqMksQAB6knkKxbtv4vsLyy7m2k+UyQSrIzxAtGg2upzL7Jzu6KT091BfOKLdGn02xVViheVp3VQFXZahXWPaOWDK8Rx7jU7pOh2loJO4jjh7xjJIR1ZiSSWY8z1OB0GeWKw2W9l16SBJ1muFhHsWES4QsFDGW5uWChjt6AFeXUkVl2sjFxMMbdsjKFJQ4AYjGUAUnl1UAGg+ste4+0q3JiubqFSR4kyWOCOjBAcZHr61j2mavqM8E0UGqxWmmWTd0LhsrKYiT3KgYEpO3CgDbnbjJxWQ1e+yrj1dNlm3wSXInCAImM70YlWwep5np60Fw07SLewvNKubOO7aOSfuZ7q4DRiU3A2qoifDYHibdtx08THpvFY5q667rbQBbQaXbxSLMGnJ3s6eyxXAYgZOAFA582rYhQftKUoI/h/5pb/AFMf5a18vdps8keu3btzZZgwBBGVAQoOf7u3n519Q8P/ADS3+pj/AC1rJdS7MDrd1PerIlrAzyRxhVLPIYsxd8xyAAXj9n6I8ickHBnHd4Zb3UJoilleSFVlVN4t3iXbG8scZ3Mm3arN5lBzAq3aXxdp1pahLe6TUrmVmbbEytNcTvzJKr/RjoMnAVVA6CvN2M8FX2nW9wl2ygSSAxxqwYLgENJkcvGNvL0QZ64qW/0y0i2uriJ3t7WaJlVshVZ90aOCCBlvbxjrlTQe7QOFwlgLe5xK0paS42khWklkMkoBUg7dzFfeBz6123F6FYWlmqK6gBtqju7ePHIlRy3EezH59ThQTXA3016mLfvLeFus7KVkZf6iNxkZ/wBo4wP2Q2ciU0vSYbaMRwoEUc/Mkk9WZjzZieZYkk+dBDdoWnCTTp2ztkt0NzC49pJYVLowPl7OD7mNTlhcmSKNyNu9FbHpuUHH41XeKbwXUn8mwnc0oBu2XpDbH2wx8nlHgVeuGZui87SBig/aUpQKUpQKUpQKVHa9xBb2UDT3MgijXqTkkk9FUDmxPoKqrdo13Ku6y0e8uIz0eUpAGH0lD5JHvoL3SoHhPij5Ykm+B7SeF9ksMhBZCVDIcgDKspyDj19K7tc4vsbP5xcRxMeiZzIf4Y1y7fYPOgmKVQNT7Sbs7BZaTd3BlzsaXEQOP2ypywTmPE4Uc+tRGt6Nqt0QuoaitnG45WunpI8rcuasVG48up8S/Cgumtcf2Fs/dtL303lDADLMTjONiZ2/2sVBJxRq96SLS0Wyj8pZ8SSHqMoiMIwQRzDOfhXVbaNo+kxo7Lb2zFD47tlaf1GIl9rxcyFI6fdFax2xQTbodPtZ9WdvIxsIlHl4Au5h7iB8aD1alwS0gkmv7l5YoA0jyTOsxwiZfurZUFvCORwWWRjjovly4a0mWePvdNgg0yGT2bi4iE13MD+2E3AIh8gScjoFGKpfE+o8TC13XcYsrKX9XKsEMLd3EwCsWTJcDBPVh06jIq78N8XtYWUPygi9skUJHe2gLBUUABbmH2oyowMjPkCAeoSg4a1uJMQ6nbyEdEks0RPvibI+6vnTjPg+/sp2+Vw7N7Fg6ZMTZJJ2v/keY8xX1Xo3FljdjNtcwze5WG4fFD4h9oqUeMMMEAg9QRy+40Hw9W3fo0RrvvyQNwEIB8wCZc4rW7zhHTWBMtnaEdSWhi+0k7apvZr8kbVNTawiVLRVhjDx/wBG8q7y5TyPteXLAB8xQaZSlQ3DmvG7M7qoECSmKF+eZO78Msnpt7zcox12E+dBM0pSgj+H/mlv9TH+WtVHQNbg0yW7s7uVYI0d7q2dzhWgmcsyKT1ZJCy46ncMCrdw/wDNLf6mP8ta7b7SLeZo2mhjlaI7oy6qxRvVcjken3D0oIPs84ia8s90m4yRSPC5ddrNsPhdk6qWRkYg+ZqdttMjR5HUeKV+8bP0tiISPTIRar2v8JXJna60+5+RzuAJVdd8E20YUyL1VgOW8c8DFea3s+ISCJrrT4VA9qGCV3+wSOq5+/4UFo1fV4LWF5p3EUcYyzHPrgAAcySSAAOZJqBvbzULxFWzX5DE48VxOv67B/2NueYP70mMeSnrWZ3OtXN7psVvLI8rTM0lmiFJL6ZVkcxTTHkkSIVwT1bYRlcHOhaXfa7cQoHt7fT32gSSSt3zFtviZII8KoJ5+KTlnoaCf4c4agsou7i3MWO+SRzullc+1JI55sx/8VK1RNA4yuh39rLDNfXVvO8ReOMRxFOTRSSSH9XHlWHIbm5dD5xuuw3TRzXL6jGt/ahp47W3lHcokQ3PC8Zw8xZeTOwGNwwAOoabSvNpt6JoYpQMCVFkA9A6hgPxr00ClKZoFKrF92g2okMVssmoTDkY7Vd4U/1kuRHH9rZ91eR9P1i8z31xHpcR6x2xElxgjo1ww2xn+BT8aDMO1qAycRWyFs5Nqir7nkbJ93P/AIhWyavxTZ2c6Jc3CQmcfqw+cZVgpOc4Gd6+Q9kkn0+dtAtI/wDSWONS7CO+IVpGLORHKcFiepO3Oa2TjXhe9nvmeGCCeK4s2s98jhTbszOWlCkEvkMvJeZ24yOpCN4oLy31o6d8ou7Zu/WG4FuhNs4JMsuM7E72QHb4unkK42psrdO8gjihi6NPvNvbseZx8rcG5uzn/Z+BvOq3xbp1xDDpMFm4aaC4u7KNpBGd26UBCRICoO0Dy5eXlVi03sMMzibVr2a+k+iGYIPVd7ZYj+HbQeLWO2q1Ud1H3moscALAr28Ppt3MWlk+GMGuem2/E19nuli0O2booRRJg9SBt7zd55OytN0PhWys1xbW8UHllVG4/wATnxN9pqVoMx03sDsA/eXc1xfSE5Yu21WPvC+M/a9aLp+mQwRiOGNIUHRUUKv3CvTSg/GQEEEAg8iD0x6VRtQ7K41kabTbiXSpW5sIvFA5/egY7fsGB7qvVKDG9W7OdTf+lsdIvv6xBJbTH3sYigz99eDRuyzXWlf+eTaZCPZUXMkx+ChGUY/iIPxrc6UGcwdjMcgHy7UL+/A6pJKyxn4rkn/eq9aVpEFtEsVvGkMa9FQYHvPvJ8yeZr1SybQTgnHkBk/cKhbma/mO2JFs085Zdry4/q4VJQfF25eaGg4cT30jj5JbNi4nXmw/1EJ5PcN6HGQg/afHkrESul6bHbwxwxLsjiUIg9AowOfmfU+ddWj6JFbKQm5mc7pJHO6SRsY3u56nHIDkAAAAAAK6BrJe9+Tx4YRIXuG67GbHcxe5mG5yPIKPpCglqUpQR/D/AM0t/qY/y1qQqP4f+aW/1Mf5a1IUClKUFU7O7KOO3kRVUdzc3UCnAyI1u5SqZ64GelWpmA6kD41WuAecNy30727b/wC1Iv8Ay16eNOFI9QtGgchSGWSNiNwV0OVLL+0p5qR5hj0oKtaJc3WqajBb3SwW26GWaSHBmLtbrGYY5Oax8osscbhyxjORUeLuDEtLpY5Ehktrif5UZW3m72CSJZ7c3BbdgLK0mc5IRsmtI4Lv5FkmspLW2tWtljY/JWBhbvd+MJtUxnCE7Tk4IOedRPbmkf8AJLszqkkbK0WSAWLHu5EUH2sxu+QPKgv8MSqoVQFVQFAHQADAArqvr+KFDJNIkSL1Z2CqPiTyrMeHeN9Xm0+3Hydbdyux7q63Yc5IUwW6Zkncpg5GBuzyxUy3CNrEgvNSkk1CRcHddtGkUefNYWYRRjzwcn058qD2f6dy3Xh0y1e7HT5RLmG1HlkOw3y4Pki/bXhuNJExcaheNfugy9panurdfPEgDZI98zge6qtxZ22WzZgtY3vCSFURGSKM8sbNykSSjP7KqgPqwrx2HZ9reqKou2TSrPqLeJNg9c9wp69ecrbvcaCa1fta06yRIoMFoyf5vY7O5PTarzmMDrnPdjPPqfPy2d7xNqWTBFFo0DncXK4kbPVssC7H94KoPrV54T7MtN0/BhhDyj/Wy4eT4gkYT+yBVqZgBk8gOtB8t9nVsV4khSYmZ0uJQzNklpFWXxnPPO4bq+n4p8s6/QI+4qD/ANfur5l7LZPlHEcUnk0s0x+1JWH4kV9FWN4r3G5fZmgjdfgryZ/MWgy/j+MonygZ/mepNLn4tbMR+J+6tlBqg8R2Ky2Gsq3USStHn6QsYiAPtz9tXDQbvvbW3k/2kUb/AN5FP+dB76UpQKUpQKUpQKUpQK65pCqkhWc+i4yfvIH3muylBA3NvqFx4d6WEZ6lMSXBHoGYd3EffiT3EVI6Ro0NtF3cK7VyWJJLM7N7Tu7ZLsfNic17aUClKUEfw/8ANLf6mP8ALWpCo/h/5pb/AFMf5a1IUCuq6uVjjd2OFRSzH0CjJP3Cl1cpGjPIyoiAszMQFVQMliT0AFZ3xTxm2pWdxbaTDNeNMpiMwXZbqrHEg72UqGO3IwPWgn+zgd3pFs8pC70a4ck4A753mJJPT266bjjWS5YxaVGLo5w1y+RaR+p39ZyPox+vMioTgfhqC8gT5fLJdzW/6uS1lZVht2jJUJ8mjwrDAGGbcGGCK0iKJVUKoCqowAAAAB0AA6UGF6ZpOqWeryJdX4sTeZzc7Q8dydw2qgcd3FIByAOCM8gcjN6vtD0fTB8pvZ2knx4Z7p+9nz5d0jAgEeWxOVW/XNHiureSCVVdJFKkEA4JBAYZ6EdQfLFYFwNwLZXMyPqdy797bJdRhpNgK97JE6SOx3eEouMEcn91B77/ALZ5Z5Gh020lkZzgFizSyYVVDuI/F0A8KsBy55yQPTZdkmr6m6y6tdGFB7MQKs4HoqL+ri5fE+orXOHNJsYIsWUcCR9Mw7Tux9JxksfiTUvQV7hbgHT9PX+bQKr4wZG8Up9cueY+AwPdVhpSgVC8a3Zi029kHVLeUj4922Pxqaqqdqt6ItGvmPnEY/tkIjH/ABUGOfo7WO7U5ZCOUUDf3ndFH4bq2PhV8pYt5GGZP/kjK/glZz+jXAAL+Q/1S/Z+tY/5VqHDlsRZ6eccwik/24GLf7xFB1SWgaLUlxn9azD4/JIT/nXLs3uN+kWB64t41/uKF/5a92kLmS9BHIzgfEG1t6g+yRCmlpC3tW0s8DfFLiTl9xFBcqUpQKUpQKUpQKUpQKUpQKUpQKUpQR/D/wA0t/qY/wAtakKj+H/mlv8AUx/lrUhQcJ4VdWVgGVgVYHoQRgg/EVlmmdo1ro0cmn3nfGS0dkhCJuMkDHfA2eSg7WCkZ/ZrS9Q1a3gXdPNFAvPnI6qOXXG4jNVnUO03Q42DPd27sOhjBkb7DGrYoMp4wn1W9mj1CCzOm4ZYoG3Fbq4ZmARcDBfkM81ACg82ArUbDtTsRGiTPL8qVQJYVt5zIJQMOuxUI9oHoce+qbxb2sacbywvIJWuBatIskJjkQlZo9plQuoXcuOhPPd5c6tcfbhoZUMbllP0TFNuHu5KR+NB7k1vVbv5taLYxn/W3uTIR+7axnIP8bD4VFHsSsZY8Xby3MoUIkgPdiJFGFSKJPAqjrgg8yfWvHd9v9gWEdrBc3kjHaiqgUMx5ADJLcz+7XhueLOIboSYtJ9PUeykVu0k7+o76bEcY/exn0BoI/R7VLS4sEtQI70Xr2dyItypPbxZ3zPFkqPAUbOOTE+nLbqwzSL3VrAO1poLh5Ock07vPNIepLsm09eeFAHurtn7QuJ5H2wWayY9oraXChW55X9ewORQbdSsTh1njSU4W3WPPmyQKB/fapmPRuMWPO+sYx/Ap/8AwP8AjQanWX/pD3hTSkUf624RT8Akj/4qPur0Q8KcTN/Sa1En8FtEf+Ra8eu9j+oXsax3esvOqtvCm2UAMAQD4ZB5MR9tBVey3WILLS9VZpOSpCcgZPeTQMAgA6kOcfYc4xWsTcb2MFwLRmKlbX5UrAZUxoGyoxzLBELYxzAqkaV2Ax2/dHvhcsLmOSTeCkZgTduj7sFg7Enq3l0xzzO6T2RxLHcJdzved8IljfBjkiSGNo41VlY/ssQT5gnIOTQSXDfFdpJJO6Sgpc3Efcnn4i9nFhcY8J/UycjjmuOvKvFwLqcUd3rEDOq93ed94iB/TxqT1/eQ/fXk0zsZhthcLBczxpL3TRZwzQyxSb+9HRWPIAcuQLDmDXLirsTsbxt4d4JGkaWWQYd5C+ORLHwgY5AchnpQXGTiayX2rq3X4yxj/Fq4Diyw/wDWWv8A70X/AHVTrXsC0ZVwyTSn1aUg/HwBR+FcJv0ftHboLhP4Zf8AuU0GgW2qQSf0cscn8Lq3+Brp1vS2uIjGs89qSc74CofHPIyykY5+meQrOp/0dNMK4Sa6Q59otG3L0xsA/wDFdg7CkETRLqd+sb43JvXYcHIynQ0Fah0a/j3GeEyM6YWW7luQqFe8fvJWMijJSN9xJxl4VG0AlrZwR2k24WZbq4s7RI3CW8YnR22KoyzOHYNknkc+vuJh3/Rvt8YF9OB6FEP+dSVv+jxpSkFpLqTHUGRAD/djBH2Ggsl/2oaWkbNHdQXDKMiNJogzc/IyMqjlz5nyqmXP6RVvG+02ch96zQuPvTK/jV0sOy3SYZUlitu7dCGXbLMFyOhKb9p+0VY59Phf2443/iVT/iKDM7T9IrTG5PFdRe/ajD/dfP4VP2fbJosmMXiofSRJE/Flx+NS91wHpcnt2FoT69zGD94ANRk/ZBoj9bGMfwtKv/A4oLPp2pw3EYkgkSaNujIwZTg4IyPQ8q9VQvDfBtjYBxaQCHvMbvE7E4zjJdieWT99TVApSlBH8P8AzS3+pj/LWpCo/h/5pb/Ux/lrUhQea70yCUoZYo5TGcoXRWKk9SpYeE/Cu4QL9FfuFc6UHWYEPVVP2CuBsIj1jQ/2V/6V30oOuO2RfZVV+AA/wrniv2lAxSlKBSlKBSlKBSlKBSlKBSlKBSlKBSlKBSlKBSlKBSlKBSlKCP4f+aW/1Mf5a1IUpQKUpQKUpQKUpQKUpQKUpQKUpQKUpQKUpQKUpQKUpQKUpQKUpQKUpQKUpQKUpQf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628" name="AutoShape 4" descr="data:image/jpeg;base64,/9j/4AAQSkZJRgABAQAAAQABAAD/2wCEAAkGBhASEBMUEhITEBUTGBwVFhgVGBYbFxkYGBUXGhYUGBcXHCcfGCAkHBgaHy8hIycsLS0sFSA9NTAqNSYsLCkBCQoKBQUFDQUFDSkYEhgpKSkpKSkpKSkpKSkpKSkpKSkpKSkpKSkpKSkpKSkpKSkpKSkpKSkpKSkpKSkpKSkpKf/AABEIAMgA/AMBIgACEQEDEQH/xAAcAAEAAwADAQEAAAAAAAAAAAAABQYHAgMECAH/xABJEAACAQMCAwUDCAUICQUAAAABAgMABBEFEgYhMQcTIkFRMmFxFDRSc4GRobMII0JichUkM2OCkrHBFkNTorLC0dLxVJOjpMP/xAAUAQEAAAAAAAAAAAAAAAAAAAAA/8QAFBEBAAAAAAAAAAAAAAAAAAAAAP/aAAwDAQACEQMRAD8A2PQ5C1rAzEsTEhJJySSi5JJ617qj+H/mlv8AUx/lrUhQKUpQKUpQKUpQKUpQKUpQKUpQKUpQKUpQKUpQKUpQKUqJ1ziyysxm5uYoT1Cs3jPwQZZvsFA1fiuytWCT3EcbkZCZy+PpbFy2PfjFcdM4vsLhtsN1BI/0A67/AO4fF+FUXUeKLaa5M9jb6w0zqqGW1h2xuq52hxcqUOMnBKefWpfh/Rb+671NYt7aeDH6nvVia4BPUP3Q7sYGea4OaC90qiTWGpaa+2wi+X2j8lgkl2yQSE9VlkyWi8ypyQTywKkY7DW5RmS7tLT9yGB5SPjJLIAT8EoLVSqz/JGrJzXUIZf3ZrQYP2xSqR+NflvxZJFPFb38KwSTHZDJExkglbGdnMB429zLjlyY0FnpSlBH8P8AzS3+pj/LWpCo/h/5pb/Ux/lrUhQKUpQKUpQKUpQKUpQKUpQKUpQKUpQKUpQKUpQKUqr8ca7PGIbW0x8rvGKRMeaxIozLcMPRFPIeZI69KCK4y4hvZ7r+TdMISXaHubg+zbo3sqP32HMefMY8yvs4T7LrKybviGu7k82uJzufcerKDyX48z7zXR2atYR/KLez764MbBri7cZSeY5DYkJ8RGOg5DPU5ybxQK89/fxwRPLKwSONS7segUDJNR3EGtPFsht0EtzNkRq2diqMb55SOYjTIzjmxKqObcojSJX1FbcylXigVHmK+xNdqB4QPoRMCxH09o6xsKCa0ziaCa1iucmJJiqAOMMHeQRCNgOjd4duPWpaqJxhpVwlrdLDG0gE0d9DgjkyTRyzx8/MlHceplx5Vdra4WRFdCGVwGUjoVYZBH2GgrXHHAv8oINt3c2jqCFMTt3Zyc+OMEBviCD76gOEtKg0yaNLy0himc93FfJueOVjyCM8hLwSMP2T4WOdp8q0mqX2ia20YjtnsTeQX2YCVkVNsrewhLjau7qrZGCvLnigulKj+Hop0tLdbg5mWJFlOc5cIA5z58886kKCP4f+aW/1Mf5a1IVH8P8AzS3+pj/LWpCgUpSgUpSgUpSgUpSgUpSgUpSgUpSgUpSgUpSgVmvaBwrPcalbdzdNF8qiNtKir4ltkbvLiRZP2c5jTpzLgZxkVpVVPRb9JLq4upDyab5BbcuohLd6V/ilEmT6QL6UFlsbKOGJIolCJGoVVHQKBgAVV31G7vrqaO0n+SQWjd1JKI0kaWbGXjQSZVVjBAJxkscdAc2u4l2ozddoJ+4ZqA7O7YJpdmepliWdz5l5x3rsf7Tmg6dZ0ie2sbp7MvPeunKWTa0rsPZHQKAoLFUACgnpzOeFnrEtjpVs13EWuCqR9zCq7nnfpGoXCgnqSOQwxr13UepQyu0PdXkDHd3UjmOaMnqqSbWV1zkhXAxnG7AGP1tfBK9/Y3cZQ7lzEswDYI3KbdpMHBIzy60Hfw1r5ukk7yFrWaF+7miZlYoxVXXDryYFHUgj1PpWe8ManJJJJc28ly1npty0K2wwV7llkDyKE5ybN6sqHJVI8DcSKv1vqtqjySJDcB5iDIRa3QLFVCqTmPHJQB9lfmnahcPPtSyNvbnczyymNWZvIJEhLc+pZ8dOlB+6Nxzp93KIra5SdzGZcJnkgYKcnHI5PsnnjnjFeziHSFurWWEnb3ikK3mjjnHIPerhWHvWoLX7RI9U0uRFCNI9xE+0AFg9sz5bHXxRKedW6ghuENdF5ZQT+Hc64facqJEJSQAjqN6nB8xipmqd2ZaaIIbuMMSq31wFB/YXeNqj15Yb+0auNBH8P/NLf6mP8takKj+H/mlv9TH+WtSFApSlApSlApSlApSlApSlApSlApSlApSlApSlArNNOsLqN9ISaP5NHDcOmxmV3mle2uWa4JTkgzu2jmT3hJxgZ0uqf2lXTQRWt0Edxa3HeMEGWw0E0QwP45EH20FvIyPjVD4W4hXT8adfHuDESlrNJyinhBPdASHwq6rhSpPkMZzXq4L1i2tNN0uKe4RZLiJO7DtzdnUPtHw3hc9OYHmKnb68sZzLbStBOUXdLC2x2C4yC0fM9OfSglQwPMc6/apVjwPpzrv0+5ntlJzmyuW7vP8AAS8f2ba8F7xTeadeR2jsdT+UJvhaV4Ldk2lg6OwUK+fCRyz160Gh4r9rO5OKdYuNQFrBDDYGODvpBc4mD7pNqlGgbp6ZwevpUnecNavcLtm1NLdDyYWdvscj0EskjMvxAzQdTX63muxxxncmmRyNKw9kTzgRrF8VQOT6ZI6irsahuFuE7bT4O5t1IBO5mY5d2PV3bzPL3D3V5+N9eW2srrbKI5xbTSxDI3eBQN4HuZ0+0ig/eEF+eN5NeTEf2SqH8VNWCoXg2wkhsYFmJMrL3kxPUyysZJTy/fdqmqCP4f8Amlv9TH+WtSFR/D/zS3+pj/LWpCgV1zTogBZlUEhRuIGSTgAZ8yfKqzx/2gW+mW7M7K07KTDFzy5BAycdFGcknHIHHOsVubbXuIpWdUaO2LAqGYrbptBUFS3NzgtkqCfEelBvui8V2l3JKltKJu5CF2Tmn6wyBQG8z+rJ+0etS9Y72capa6TZiBUlvL24mlzDAmZcQyNEC4JAjTCbvEf2z1q0t2pJA2NRs7nTgwJWSQCSJiATs3xZwxxyXHOgvNK6LK9jmjSWJg6SKHRh0KkZBFd9ApSlApSlApSlApSlApSlApSlApSlBTbHsqsESVJQ90rgRoJmz3MSsWWGFhgooY5yDnkPSuy67KtKeERfJ+7IbvBKjN34c9W74kuc+eSR7uQqzajeCGGSUgkRozkDqQqliB91Y7ba7a3MZnv9UuYLqVVdFgNwttZiUboATEuwtgqSXbnnB9aDs4y4FtIr2ys7YR2Yu4jCZN8vMxeIb443XvWbPJnOCRzzyq96N2ZadBCkckK3jKuzvLoCVtuSdq78iNcknaoA5+Z51lV7D3sFxcWrm7e1kWebU7nkZJYTmK2s0GcKWIHkPF71rXW41iMcHcqbie5jWSOFCNwVgDvkJ5RIM4LN6YAY8qCj6nwbPZ6qI9MljsI7+En2dw7y3O4xIeqBgwJx5B8dAKsc3D2usZ3/AJTjjfOIESBO42lRuLhtz5ySB4jjYDzzgSnGisltHdY8dlItyQvPwKCtwoJ5n9S8n2gVYopAyhlIYEZBHQg9CDQZhpulcQWzxSTSPerbySQpEjqvyhJFmIuZ2ZsKAxiUDmVCnkT7XcvA1zqlyt5qKPZd13UaW6urhkjbfMJSORV5MY55wgz5VoSanAZTCJYzKq7zGGXeFyBuKZyBkjnjzr00ClKUEfw/80t/qY/y1qtce9p9vpm0Fe/Y7lZUdd0biMPEHU8wGyOfkOfPpVl4f+aW/wBTH+WtfKXH2nzx6rcxTu0jiXG4sXOxsGLmT5IV5eXSgvfA3D8biPUNUE1/NOf5nbqTJJIIzkyFd2AikY8ZCAdeorTxx+9vg3+n3Gnw9BLmOWNfoiTuSTGDyA5YyRXHgHSY4573AP8ANmjsIt2MrDDbxOMH995Wc+px6Cpy5vVnuWtNiyxiIm5LcwO8wI4fQll3MR5KB9IUFa4D4itb+81G9hHhURQKduHZI1djIVxu8TMQM88RL0xipKbXbDU1ezWOa5SUFZT3MqJGACQzPKqgNuAwFy2ccsAkUrs97O0me5N3iWC2d7KKMMyiQQTynvJwhAkK79q58h05CpzhfjIJBNaQCS+uLeaaGBBuP6pJWELSzsNiqFwu4tkheQJ5UE32ZSEadHCQoa1eS1faMAtBKybsepADH3satVULgDU5LZ2sb6PuLuWSW4Dg5huTI5eRomHIFc4KHmAAfXF9oFKUoFKUoFKUoFKUoFKUoFKUoFKUoPx0BBBGQeRB6EelYZxtZz6EDb2zo1hqUjB0dNzxZVEkRXJ5gofDnONp8xk7jNMqKWZgqqMksQAB6knkKxbtv4vsLyy7m2k+UyQSrIzxAtGg2upzL7Jzu6KT091BfOKLdGn02xVViheVp3VQFXZahXWPaOWDK8Rx7jU7pOh2loJO4jjh7xjJIR1ZiSSWY8z1OB0GeWKw2W9l16SBJ1muFhHsWES4QsFDGW5uWChjt6AFeXUkVl2sjFxMMbdsjKFJQ4AYjGUAUnl1UAGg+ste4+0q3JiubqFSR4kyWOCOjBAcZHr61j2mavqM8E0UGqxWmmWTd0LhsrKYiT3KgYEpO3CgDbnbjJxWQ1e+yrj1dNlm3wSXInCAImM70YlWwep5np60Fw07SLewvNKubOO7aOSfuZ7q4DRiU3A2qoifDYHibdtx08THpvFY5q667rbQBbQaXbxSLMGnJ3s6eyxXAYgZOAFA582rYhQftKUoI/h/5pb/AFMf5a18vdps8keu3btzZZgwBBGVAQoOf7u3n519Q8P/ADS3+pj/AC1rJdS7MDrd1PerIlrAzyRxhVLPIYsxd8xyAAXj9n6I8ickHBnHd4Zb3UJoilleSFVlVN4t3iXbG8scZ3Mm3arN5lBzAq3aXxdp1pahLe6TUrmVmbbEytNcTvzJKr/RjoMnAVVA6CvN2M8FX2nW9wl2ygSSAxxqwYLgENJkcvGNvL0QZ64qW/0y0i2uriJ3t7WaJlVshVZ90aOCCBlvbxjrlTQe7QOFwlgLe5xK0paS42khWklkMkoBUg7dzFfeBz6123F6FYWlmqK6gBtqju7ePHIlRy3EezH59ThQTXA3016mLfvLeFus7KVkZf6iNxkZ/wBo4wP2Q2ciU0vSYbaMRwoEUc/Mkk9WZjzZieZYkk+dBDdoWnCTTp2ztkt0NzC49pJYVLowPl7OD7mNTlhcmSKNyNu9FbHpuUHH41XeKbwXUn8mwnc0oBu2XpDbH2wx8nlHgVeuGZui87SBig/aUpQKUpQKUpQKVHa9xBb2UDT3MgijXqTkkk9FUDmxPoKqrdo13Ku6y0e8uIz0eUpAGH0lD5JHvoL3SoHhPij5Ykm+B7SeF9ksMhBZCVDIcgDKspyDj19K7tc4vsbP5xcRxMeiZzIf4Y1y7fYPOgmKVQNT7Sbs7BZaTd3BlzsaXEQOP2ypywTmPE4Uc+tRGt6Nqt0QuoaitnG45WunpI8rcuasVG48up8S/Cgumtcf2Fs/dtL303lDADLMTjONiZ2/2sVBJxRq96SLS0Wyj8pZ8SSHqMoiMIwQRzDOfhXVbaNo+kxo7Lb2zFD47tlaf1GIl9rxcyFI6fdFax2xQTbodPtZ9WdvIxsIlHl4Au5h7iB8aD1alwS0gkmv7l5YoA0jyTOsxwiZfurZUFvCORwWWRjjovly4a0mWePvdNgg0yGT2bi4iE13MD+2E3AIh8gScjoFGKpfE+o8TC13XcYsrKX9XKsEMLd3EwCsWTJcDBPVh06jIq78N8XtYWUPygi9skUJHe2gLBUUABbmH2oyowMjPkCAeoSg4a1uJMQ6nbyEdEks0RPvibI+6vnTjPg+/sp2+Vw7N7Fg6ZMTZJJ2v/keY8xX1Xo3FljdjNtcwze5WG4fFD4h9oqUeMMMEAg9QRy+40Hw9W3fo0RrvvyQNwEIB8wCZc4rW7zhHTWBMtnaEdSWhi+0k7apvZr8kbVNTawiVLRVhjDx/wBG8q7y5TyPteXLAB8xQaZSlQ3DmvG7M7qoECSmKF+eZO78Msnpt7zcox12E+dBM0pSgj+H/mlv9TH+WtVHQNbg0yW7s7uVYI0d7q2dzhWgmcsyKT1ZJCy46ncMCrdw/wDNLf6mP8ta7b7SLeZo2mhjlaI7oy6qxRvVcjken3D0oIPs84ia8s90m4yRSPC5ddrNsPhdk6qWRkYg+ZqdttMjR5HUeKV+8bP0tiISPTIRar2v8JXJna60+5+RzuAJVdd8E20YUyL1VgOW8c8DFea3s+ISCJrrT4VA9qGCV3+wSOq5+/4UFo1fV4LWF5p3EUcYyzHPrgAAcySSAAOZJqBvbzULxFWzX5DE48VxOv67B/2NueYP70mMeSnrWZ3OtXN7psVvLI8rTM0lmiFJL6ZVkcxTTHkkSIVwT1bYRlcHOhaXfa7cQoHt7fT32gSSSt3zFtviZII8KoJ5+KTlnoaCf4c4agsou7i3MWO+SRzullc+1JI55sx/8VK1RNA4yuh39rLDNfXVvO8ReOMRxFOTRSSSH9XHlWHIbm5dD5xuuw3TRzXL6jGt/ahp47W3lHcokQ3PC8Zw8xZeTOwGNwwAOoabSvNpt6JoYpQMCVFkA9A6hgPxr00ClKZoFKrF92g2okMVssmoTDkY7Vd4U/1kuRHH9rZ91eR9P1i8z31xHpcR6x2xElxgjo1ww2xn+BT8aDMO1qAycRWyFs5Nqir7nkbJ93P/AIhWyavxTZ2c6Jc3CQmcfqw+cZVgpOc4Gd6+Q9kkn0+dtAtI/wDSWONS7CO+IVpGLORHKcFiepO3Oa2TjXhe9nvmeGCCeK4s2s98jhTbszOWlCkEvkMvJeZ24yOpCN4oLy31o6d8ou7Zu/WG4FuhNs4JMsuM7E72QHb4unkK42psrdO8gjihi6NPvNvbseZx8rcG5uzn/Z+BvOq3xbp1xDDpMFm4aaC4u7KNpBGd26UBCRICoO0Dy5eXlVi03sMMzibVr2a+k+iGYIPVd7ZYj+HbQeLWO2q1Ud1H3moscALAr28Ppt3MWlk+GMGuem2/E19nuli0O2booRRJg9SBt7zd55OytN0PhWys1xbW8UHllVG4/wATnxN9pqVoMx03sDsA/eXc1xfSE5Yu21WPvC+M/a9aLp+mQwRiOGNIUHRUUKv3CvTSg/GQEEEAg8iD0x6VRtQ7K41kabTbiXSpW5sIvFA5/egY7fsGB7qvVKDG9W7OdTf+lsdIvv6xBJbTH3sYigz99eDRuyzXWlf+eTaZCPZUXMkx+ChGUY/iIPxrc6UGcwdjMcgHy7UL+/A6pJKyxn4rkn/eq9aVpEFtEsVvGkMa9FQYHvPvJ8yeZr1SybQTgnHkBk/cKhbma/mO2JFs085Zdry4/q4VJQfF25eaGg4cT30jj5JbNi4nXmw/1EJ5PcN6HGQg/afHkrESul6bHbwxwxLsjiUIg9AowOfmfU+ddWj6JFbKQm5mc7pJHO6SRsY3u56nHIDkAAAAAAK6BrJe9+Tx4YRIXuG67GbHcxe5mG5yPIKPpCglqUpQR/D/AM0t/qY/y1qQqP4f+aW/1Mf5a1IUClKUFU7O7KOO3kRVUdzc3UCnAyI1u5SqZ64GelWpmA6kD41WuAecNy30727b/wC1Iv8Ay16eNOFI9QtGgchSGWSNiNwV0OVLL+0p5qR5hj0oKtaJc3WqajBb3SwW26GWaSHBmLtbrGYY5Oax8osscbhyxjORUeLuDEtLpY5Ehktrif5UZW3m72CSJZ7c3BbdgLK0mc5IRsmtI4Lv5FkmspLW2tWtljY/JWBhbvd+MJtUxnCE7Tk4IOedRPbmkf8AJLszqkkbK0WSAWLHu5EUH2sxu+QPKgv8MSqoVQFVQFAHQADAArqvr+KFDJNIkSL1Z2CqPiTyrMeHeN9Xm0+3Hydbdyux7q63Yc5IUwW6Zkncpg5GBuzyxUy3CNrEgvNSkk1CRcHddtGkUefNYWYRRjzwcn058qD2f6dy3Xh0y1e7HT5RLmG1HlkOw3y4Pki/bXhuNJExcaheNfugy9panurdfPEgDZI98zge6qtxZ22WzZgtY3vCSFURGSKM8sbNykSSjP7KqgPqwrx2HZ9reqKou2TSrPqLeJNg9c9wp69ecrbvcaCa1fta06yRIoMFoyf5vY7O5PTarzmMDrnPdjPPqfPy2d7xNqWTBFFo0DncXK4kbPVssC7H94KoPrV54T7MtN0/BhhDyj/Wy4eT4gkYT+yBVqZgBk8gOtB8t9nVsV4khSYmZ0uJQzNklpFWXxnPPO4bq+n4p8s6/QI+4qD/ANfur5l7LZPlHEcUnk0s0x+1JWH4kV9FWN4r3G5fZmgjdfgryZ/MWgy/j+MonygZ/mepNLn4tbMR+J+6tlBqg8R2Ky2Gsq3USStHn6QsYiAPtz9tXDQbvvbW3k/2kUb/AN5FP+dB76UpQKUpQKUpQKUpQK65pCqkhWc+i4yfvIH3muylBA3NvqFx4d6WEZ6lMSXBHoGYd3EffiT3EVI6Ro0NtF3cK7VyWJJLM7N7Tu7ZLsfNic17aUClKUEfw/8ANLf6mP8ALWpCo/h/5pb/AFMf5a1IUCuq6uVjjd2OFRSzH0CjJP3Cl1cpGjPIyoiAszMQFVQMliT0AFZ3xTxm2pWdxbaTDNeNMpiMwXZbqrHEg72UqGO3IwPWgn+zgd3pFs8pC70a4ck4A753mJJPT266bjjWS5YxaVGLo5w1y+RaR+p39ZyPox+vMioTgfhqC8gT5fLJdzW/6uS1lZVht2jJUJ8mjwrDAGGbcGGCK0iKJVUKoCqowAAAAB0AA6UGF6ZpOqWeryJdX4sTeZzc7Q8dydw2qgcd3FIByAOCM8gcjN6vtD0fTB8pvZ2knx4Z7p+9nz5d0jAgEeWxOVW/XNHiureSCVVdJFKkEA4JBAYZ6EdQfLFYFwNwLZXMyPqdy797bJdRhpNgK97JE6SOx3eEouMEcn91B77/ALZ5Z5Gh020lkZzgFizSyYVVDuI/F0A8KsBy55yQPTZdkmr6m6y6tdGFB7MQKs4HoqL+ri5fE+orXOHNJsYIsWUcCR9Mw7Tux9JxksfiTUvQV7hbgHT9PX+bQKr4wZG8Up9cueY+AwPdVhpSgVC8a3Zi029kHVLeUj4922Pxqaqqdqt6ItGvmPnEY/tkIjH/ABUGOfo7WO7U5ZCOUUDf3ndFH4bq2PhV8pYt5GGZP/kjK/glZz+jXAAL+Q/1S/Z+tY/5VqHDlsRZ6eccwik/24GLf7xFB1SWgaLUlxn9azD4/JIT/nXLs3uN+kWB64t41/uKF/5a92kLmS9BHIzgfEG1t6g+yRCmlpC3tW0s8DfFLiTl9xFBcqUpQKUpQKUpQKUpQKUpQKUpQKUpQR/D/wA0t/qY/wAtakKj+H/mlv8AUx/lrUhQcJ4VdWVgGVgVYHoQRgg/EVlmmdo1ro0cmn3nfGS0dkhCJuMkDHfA2eSg7WCkZ/ZrS9Q1a3gXdPNFAvPnI6qOXXG4jNVnUO03Q42DPd27sOhjBkb7DGrYoMp4wn1W9mj1CCzOm4ZYoG3Fbq4ZmARcDBfkM81ACg82ArUbDtTsRGiTPL8qVQJYVt5zIJQMOuxUI9oHoce+qbxb2sacbywvIJWuBatIskJjkQlZo9plQuoXcuOhPPd5c6tcfbhoZUMbllP0TFNuHu5KR+NB7k1vVbv5taLYxn/W3uTIR+7axnIP8bD4VFHsSsZY8Xby3MoUIkgPdiJFGFSKJPAqjrgg8yfWvHd9v9gWEdrBc3kjHaiqgUMx5ADJLcz+7XhueLOIboSYtJ9PUeykVu0k7+o76bEcY/exn0BoI/R7VLS4sEtQI70Xr2dyItypPbxZ3zPFkqPAUbOOTE+nLbqwzSL3VrAO1poLh5Ock07vPNIepLsm09eeFAHurtn7QuJ5H2wWayY9oraXChW55X9ewORQbdSsTh1njSU4W3WPPmyQKB/fapmPRuMWPO+sYx/Ap/8AwP8AjQanWX/pD3hTSkUf624RT8Akj/4qPur0Q8KcTN/Sa1En8FtEf+Ra8eu9j+oXsax3esvOqtvCm2UAMAQD4ZB5MR9tBVey3WILLS9VZpOSpCcgZPeTQMAgA6kOcfYc4xWsTcb2MFwLRmKlbX5UrAZUxoGyoxzLBELYxzAqkaV2Ax2/dHvhcsLmOSTeCkZgTduj7sFg7Enq3l0xzzO6T2RxLHcJdzved8IljfBjkiSGNo41VlY/ssQT5gnIOTQSXDfFdpJJO6Sgpc3Efcnn4i9nFhcY8J/UycjjmuOvKvFwLqcUd3rEDOq93ed94iB/TxqT1/eQ/fXk0zsZhthcLBczxpL3TRZwzQyxSb+9HRWPIAcuQLDmDXLirsTsbxt4d4JGkaWWQYd5C+ORLHwgY5AchnpQXGTiayX2rq3X4yxj/Fq4Diyw/wDWWv8A70X/AHVTrXsC0ZVwyTSn1aUg/HwBR+FcJv0ftHboLhP4Zf8AuU0GgW2qQSf0cscn8Lq3+Brp1vS2uIjGs89qSc74CofHPIyykY5+meQrOp/0dNMK4Sa6Q59otG3L0xsA/wDFdg7CkETRLqd+sb43JvXYcHIynQ0Fah0a/j3GeEyM6YWW7luQqFe8fvJWMijJSN9xJxl4VG0AlrZwR2k24WZbq4s7RI3CW8YnR22KoyzOHYNknkc+vuJh3/Rvt8YF9OB6FEP+dSVv+jxpSkFpLqTHUGRAD/djBH2Ggsl/2oaWkbNHdQXDKMiNJogzc/IyMqjlz5nyqmXP6RVvG+02ch96zQuPvTK/jV0sOy3SYZUlitu7dCGXbLMFyOhKb9p+0VY59Phf2443/iVT/iKDM7T9IrTG5PFdRe/ajD/dfP4VP2fbJosmMXiofSRJE/Flx+NS91wHpcnt2FoT69zGD94ANRk/ZBoj9bGMfwtKv/A4oLPp2pw3EYkgkSaNujIwZTg4IyPQ8q9VQvDfBtjYBxaQCHvMbvE7E4zjJdieWT99TVApSlBH8P8AzS3+pj/LWpCo/h/5pb/Ux/lrUhQea70yCUoZYo5TGcoXRWKk9SpYeE/Cu4QL9FfuFc6UHWYEPVVP2CuBsIj1jQ/2V/6V30oOuO2RfZVV+AA/wrniv2lAxSlKBSlKBSlKBSlKBSlKBSlKBSlKBSlKBSlKBSlKBSlKBSlKCP4f+aW/1Mf5a1IUpQKUpQKUpQKUpQKUpQKUpQKUpQKUpQKUpQKUpQKUpQKUpQKUpQKUpQKUpQKUpQf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630" name="AutoShape 6" descr="data:image/jpeg;base64,/9j/4AAQSkZJRgABAQAAAQABAAD/2wCEAAkGBhASEBMUEhITEBUTGBwVFhgVGBYbFxkYGBUXGhYUGBcXHCcfGCAkHBgaHy8hIycsLS0sFSA9NTAqNSYsLCkBCQoKBQUFDQUFDSkYEhgpKSkpKSkpKSkpKSkpKSkpKSkpKSkpKSkpKSkpKSkpKSkpKSkpKSkpKSkpKSkpKSkpKf/AABEIAMgA/AMBIgACEQEDEQH/xAAcAAEAAwADAQEAAAAAAAAAAAAABQYHAgMECAH/xABJEAACAQMCAwUDCAUICQUAAAABAgMABBEFEgYhMQcTIkFRMmFxFDRSc4GRobMII0JichUkM2OCkrHBFkNTorLC0dLxVJOjpMP/xAAUAQEAAAAAAAAAAAAAAAAAAAAA/8QAFBEBAAAAAAAAAAAAAAAAAAAAAP/aAAwDAQACEQMRAD8A2PQ5C1rAzEsTEhJJySSi5JJ617qj+H/mlv8AUx/lrUhQKUpQKUpQKUpQKUpQKUpQKUpQKUpQKUpQKUpQKUpQKUqJ1ziyysxm5uYoT1Cs3jPwQZZvsFA1fiuytWCT3EcbkZCZy+PpbFy2PfjFcdM4vsLhtsN1BI/0A67/AO4fF+FUXUeKLaa5M9jb6w0zqqGW1h2xuq52hxcqUOMnBKefWpfh/Rb+671NYt7aeDH6nvVia4BPUP3Q7sYGea4OaC90qiTWGpaa+2wi+X2j8lgkl2yQSE9VlkyWi8ypyQTywKkY7DW5RmS7tLT9yGB5SPjJLIAT8EoLVSqz/JGrJzXUIZf3ZrQYP2xSqR+NflvxZJFPFb38KwSTHZDJExkglbGdnMB429zLjlyY0FnpSlBH8P8AzS3+pj/LWpCo/h/5pb/Ux/lrUhQKUpQKUpQKUpQKUpQKUpQKUpQKUpQKUpQKUpQKUqr8ca7PGIbW0x8rvGKRMeaxIozLcMPRFPIeZI69KCK4y4hvZ7r+TdMISXaHubg+zbo3sqP32HMefMY8yvs4T7LrKybviGu7k82uJzufcerKDyX48z7zXR2atYR/KLez764MbBri7cZSeY5DYkJ8RGOg5DPU5ybxQK89/fxwRPLKwSONS7segUDJNR3EGtPFsht0EtzNkRq2diqMb55SOYjTIzjmxKqObcojSJX1FbcylXigVHmK+xNdqB4QPoRMCxH09o6xsKCa0ziaCa1iucmJJiqAOMMHeQRCNgOjd4duPWpaqJxhpVwlrdLDG0gE0d9DgjkyTRyzx8/MlHceplx5Vdra4WRFdCGVwGUjoVYZBH2GgrXHHAv8oINt3c2jqCFMTt3Zyc+OMEBviCD76gOEtKg0yaNLy0himc93FfJueOVjyCM8hLwSMP2T4WOdp8q0mqX2ia20YjtnsTeQX2YCVkVNsrewhLjau7qrZGCvLnigulKj+Hop0tLdbg5mWJFlOc5cIA5z58886kKCP4f+aW/1Mf5a1IVH8P8AzS3+pj/LWpCgUpSgUpSgUpSgUpSgUpSgUpSgUpSgUpSgUpSgVmvaBwrPcalbdzdNF8qiNtKir4ltkbvLiRZP2c5jTpzLgZxkVpVVPRb9JLq4upDyab5BbcuohLd6V/ilEmT6QL6UFlsbKOGJIolCJGoVVHQKBgAVV31G7vrqaO0n+SQWjd1JKI0kaWbGXjQSZVVjBAJxkscdAc2u4l2ozddoJ+4ZqA7O7YJpdmepliWdz5l5x3rsf7Tmg6dZ0ie2sbp7MvPeunKWTa0rsPZHQKAoLFUACgnpzOeFnrEtjpVs13EWuCqR9zCq7nnfpGoXCgnqSOQwxr13UepQyu0PdXkDHd3UjmOaMnqqSbWV1zkhXAxnG7AGP1tfBK9/Y3cZQ7lzEswDYI3KbdpMHBIzy60Hfw1r5ukk7yFrWaF+7miZlYoxVXXDryYFHUgj1PpWe8ManJJJJc28ly1npty0K2wwV7llkDyKE5ybN6sqHJVI8DcSKv1vqtqjySJDcB5iDIRa3QLFVCqTmPHJQB9lfmnahcPPtSyNvbnczyymNWZvIJEhLc+pZ8dOlB+6Nxzp93KIra5SdzGZcJnkgYKcnHI5PsnnjnjFeziHSFurWWEnb3ikK3mjjnHIPerhWHvWoLX7RI9U0uRFCNI9xE+0AFg9sz5bHXxRKedW6ghuENdF5ZQT+Hc64facqJEJSQAjqN6nB8xipmqd2ZaaIIbuMMSq31wFB/YXeNqj15Yb+0auNBH8P/NLf6mP8takKj+H/mlv9TH+WtSFApSlApSlApSlApSlApSlApSlApSlApSlApSlArNNOsLqN9ISaP5NHDcOmxmV3mle2uWa4JTkgzu2jmT3hJxgZ0uqf2lXTQRWt0Edxa3HeMEGWw0E0QwP45EH20FvIyPjVD4W4hXT8adfHuDESlrNJyinhBPdASHwq6rhSpPkMZzXq4L1i2tNN0uKe4RZLiJO7DtzdnUPtHw3hc9OYHmKnb68sZzLbStBOUXdLC2x2C4yC0fM9OfSglQwPMc6/apVjwPpzrv0+5ntlJzmyuW7vP8AAS8f2ba8F7xTeadeR2jsdT+UJvhaV4Ldk2lg6OwUK+fCRyz160Gh4r9rO5OKdYuNQFrBDDYGODvpBc4mD7pNqlGgbp6ZwevpUnecNavcLtm1NLdDyYWdvscj0EskjMvxAzQdTX63muxxxncmmRyNKw9kTzgRrF8VQOT6ZI6irsahuFuE7bT4O5t1IBO5mY5d2PV3bzPL3D3V5+N9eW2srrbKI5xbTSxDI3eBQN4HuZ0+0ig/eEF+eN5NeTEf2SqH8VNWCoXg2wkhsYFmJMrL3kxPUyysZJTy/fdqmqCP4f8Amlv9TH+WtSFR/D/zS3+pj/LWpCgV1zTogBZlUEhRuIGSTgAZ8yfKqzx/2gW+mW7M7K07KTDFzy5BAycdFGcknHIHHOsVubbXuIpWdUaO2LAqGYrbptBUFS3NzgtkqCfEelBvui8V2l3JKltKJu5CF2Tmn6wyBQG8z+rJ+0etS9Y72capa6TZiBUlvL24mlzDAmZcQyNEC4JAjTCbvEf2z1q0t2pJA2NRs7nTgwJWSQCSJiATs3xZwxxyXHOgvNK6LK9jmjSWJg6SKHRh0KkZBFd9ApSlApSlApSlApSlApSlApSlApSlBTbHsqsESVJQ90rgRoJmz3MSsWWGFhgooY5yDnkPSuy67KtKeERfJ+7IbvBKjN34c9W74kuc+eSR7uQqzajeCGGSUgkRozkDqQqliB91Y7ba7a3MZnv9UuYLqVVdFgNwttZiUboATEuwtgqSXbnnB9aDs4y4FtIr2ys7YR2Yu4jCZN8vMxeIb443XvWbPJnOCRzzyq96N2ZadBCkckK3jKuzvLoCVtuSdq78iNcknaoA5+Z51lV7D3sFxcWrm7e1kWebU7nkZJYTmK2s0GcKWIHkPF71rXW41iMcHcqbie5jWSOFCNwVgDvkJ5RIM4LN6YAY8qCj6nwbPZ6qI9MljsI7+En2dw7y3O4xIeqBgwJx5B8dAKsc3D2usZ3/AJTjjfOIESBO42lRuLhtz5ySB4jjYDzzgSnGisltHdY8dlItyQvPwKCtwoJ5n9S8n2gVYopAyhlIYEZBHQg9CDQZhpulcQWzxSTSPerbySQpEjqvyhJFmIuZ2ZsKAxiUDmVCnkT7XcvA1zqlyt5qKPZd13UaW6urhkjbfMJSORV5MY55wgz5VoSanAZTCJYzKq7zGGXeFyBuKZyBkjnjzr00ClKUEfw/80t/qY/y1qtce9p9vpm0Fe/Y7lZUdd0biMPEHU8wGyOfkOfPpVl4f+aW/wBTH+WtfKXH2nzx6rcxTu0jiXG4sXOxsGLmT5IV5eXSgvfA3D8biPUNUE1/NOf5nbqTJJIIzkyFd2AikY8ZCAdeorTxx+9vg3+n3Gnw9BLmOWNfoiTuSTGDyA5YyRXHgHSY4573AP8ANmjsIt2MrDDbxOMH995Wc+px6Cpy5vVnuWtNiyxiIm5LcwO8wI4fQll3MR5KB9IUFa4D4itb+81G9hHhURQKduHZI1djIVxu8TMQM88RL0xipKbXbDU1ezWOa5SUFZT3MqJGACQzPKqgNuAwFy2ccsAkUrs97O0me5N3iWC2d7KKMMyiQQTynvJwhAkK79q58h05CpzhfjIJBNaQCS+uLeaaGBBuP6pJWELSzsNiqFwu4tkheQJ5UE32ZSEadHCQoa1eS1faMAtBKybsepADH3satVULgDU5LZ2sb6PuLuWSW4Dg5huTI5eRomHIFc4KHmAAfXF9oFKUoFKUoFKUoFKUoFKUoFKUoFKUoPx0BBBGQeRB6EelYZxtZz6EDb2zo1hqUjB0dNzxZVEkRXJ5gofDnONp8xk7jNMqKWZgqqMksQAB6knkKxbtv4vsLyy7m2k+UyQSrIzxAtGg2upzL7Jzu6KT091BfOKLdGn02xVViheVp3VQFXZahXWPaOWDK8Rx7jU7pOh2loJO4jjh7xjJIR1ZiSSWY8z1OB0GeWKw2W9l16SBJ1muFhHsWES4QsFDGW5uWChjt6AFeXUkVl2sjFxMMbdsjKFJQ4AYjGUAUnl1UAGg+ste4+0q3JiubqFSR4kyWOCOjBAcZHr61j2mavqM8E0UGqxWmmWTd0LhsrKYiT3KgYEpO3CgDbnbjJxWQ1e+yrj1dNlm3wSXInCAImM70YlWwep5np60Fw07SLewvNKubOO7aOSfuZ7q4DRiU3A2qoifDYHibdtx08THpvFY5q667rbQBbQaXbxSLMGnJ3s6eyxXAYgZOAFA582rYhQftKUoI/h/5pb/AFMf5a18vdps8keu3btzZZgwBBGVAQoOf7u3n519Q8P/ADS3+pj/AC1rJdS7MDrd1PerIlrAzyRxhVLPIYsxd8xyAAXj9n6I8ickHBnHd4Zb3UJoilleSFVlVN4t3iXbG8scZ3Mm3arN5lBzAq3aXxdp1pahLe6TUrmVmbbEytNcTvzJKr/RjoMnAVVA6CvN2M8FX2nW9wl2ygSSAxxqwYLgENJkcvGNvL0QZ64qW/0y0i2uriJ3t7WaJlVshVZ90aOCCBlvbxjrlTQe7QOFwlgLe5xK0paS42khWklkMkoBUg7dzFfeBz6123F6FYWlmqK6gBtqju7ePHIlRy3EezH59ThQTXA3016mLfvLeFus7KVkZf6iNxkZ/wBo4wP2Q2ciU0vSYbaMRwoEUc/Mkk9WZjzZieZYkk+dBDdoWnCTTp2ztkt0NzC49pJYVLowPl7OD7mNTlhcmSKNyNu9FbHpuUHH41XeKbwXUn8mwnc0oBu2XpDbH2wx8nlHgVeuGZui87SBig/aUpQKUpQKUpQKVHa9xBb2UDT3MgijXqTkkk9FUDmxPoKqrdo13Ku6y0e8uIz0eUpAGH0lD5JHvoL3SoHhPij5Ykm+B7SeF9ksMhBZCVDIcgDKspyDj19K7tc4vsbP5xcRxMeiZzIf4Y1y7fYPOgmKVQNT7Sbs7BZaTd3BlzsaXEQOP2ypywTmPE4Uc+tRGt6Nqt0QuoaitnG45WunpI8rcuasVG48up8S/Cgumtcf2Fs/dtL303lDADLMTjONiZ2/2sVBJxRq96SLS0Wyj8pZ8SSHqMoiMIwQRzDOfhXVbaNo+kxo7Lb2zFD47tlaf1GIl9rxcyFI6fdFax2xQTbodPtZ9WdvIxsIlHl4Au5h7iB8aD1alwS0gkmv7l5YoA0jyTOsxwiZfurZUFvCORwWWRjjovly4a0mWePvdNgg0yGT2bi4iE13MD+2E3AIh8gScjoFGKpfE+o8TC13XcYsrKX9XKsEMLd3EwCsWTJcDBPVh06jIq78N8XtYWUPygi9skUJHe2gLBUUABbmH2oyowMjPkCAeoSg4a1uJMQ6nbyEdEks0RPvibI+6vnTjPg+/sp2+Vw7N7Fg6ZMTZJJ2v/keY8xX1Xo3FljdjNtcwze5WG4fFD4h9oqUeMMMEAg9QRy+40Hw9W3fo0RrvvyQNwEIB8wCZc4rW7zhHTWBMtnaEdSWhi+0k7apvZr8kbVNTawiVLRVhjDx/wBG8q7y5TyPteXLAB8xQaZSlQ3DmvG7M7qoECSmKF+eZO78Msnpt7zcox12E+dBM0pSgj+H/mlv9TH+WtVHQNbg0yW7s7uVYI0d7q2dzhWgmcsyKT1ZJCy46ncMCrdw/wDNLf6mP8ta7b7SLeZo2mhjlaI7oy6qxRvVcjken3D0oIPs84ia8s90m4yRSPC5ddrNsPhdk6qWRkYg+ZqdttMjR5HUeKV+8bP0tiISPTIRar2v8JXJna60+5+RzuAJVdd8E20YUyL1VgOW8c8DFea3s+ISCJrrT4VA9qGCV3+wSOq5+/4UFo1fV4LWF5p3EUcYyzHPrgAAcySSAAOZJqBvbzULxFWzX5DE48VxOv67B/2NueYP70mMeSnrWZ3OtXN7psVvLI8rTM0lmiFJL6ZVkcxTTHkkSIVwT1bYRlcHOhaXfa7cQoHt7fT32gSSSt3zFtviZII8KoJ5+KTlnoaCf4c4agsou7i3MWO+SRzullc+1JI55sx/8VK1RNA4yuh39rLDNfXVvO8ReOMRxFOTRSSSH9XHlWHIbm5dD5xuuw3TRzXL6jGt/ahp47W3lHcokQ3PC8Zw8xZeTOwGNwwAOoabSvNpt6JoYpQMCVFkA9A6hgPxr00ClKZoFKrF92g2okMVssmoTDkY7Vd4U/1kuRHH9rZ91eR9P1i8z31xHpcR6x2xElxgjo1ww2xn+BT8aDMO1qAycRWyFs5Nqir7nkbJ93P/AIhWyavxTZ2c6Jc3CQmcfqw+cZVgpOc4Gd6+Q9kkn0+dtAtI/wDSWONS7CO+IVpGLORHKcFiepO3Oa2TjXhe9nvmeGCCeK4s2s98jhTbszOWlCkEvkMvJeZ24yOpCN4oLy31o6d8ou7Zu/WG4FuhNs4JMsuM7E72QHb4unkK42psrdO8gjihi6NPvNvbseZx8rcG5uzn/Z+BvOq3xbp1xDDpMFm4aaC4u7KNpBGd26UBCRICoO0Dy5eXlVi03sMMzibVr2a+k+iGYIPVd7ZYj+HbQeLWO2q1Ud1H3moscALAr28Ppt3MWlk+GMGuem2/E19nuli0O2booRRJg9SBt7zd55OytN0PhWys1xbW8UHllVG4/wATnxN9pqVoMx03sDsA/eXc1xfSE5Yu21WPvC+M/a9aLp+mQwRiOGNIUHRUUKv3CvTSg/GQEEEAg8iD0x6VRtQ7K41kabTbiXSpW5sIvFA5/egY7fsGB7qvVKDG9W7OdTf+lsdIvv6xBJbTH3sYigz99eDRuyzXWlf+eTaZCPZUXMkx+ChGUY/iIPxrc6UGcwdjMcgHy7UL+/A6pJKyxn4rkn/eq9aVpEFtEsVvGkMa9FQYHvPvJ8yeZr1SybQTgnHkBk/cKhbma/mO2JFs085Zdry4/q4VJQfF25eaGg4cT30jj5JbNi4nXmw/1EJ5PcN6HGQg/afHkrESul6bHbwxwxLsjiUIg9AowOfmfU+ddWj6JFbKQm5mc7pJHO6SRsY3u56nHIDkAAAAAAK6BrJe9+Tx4YRIXuG67GbHcxe5mG5yPIKPpCglqUpQR/D/AM0t/qY/y1qQqP4f+aW/1Mf5a1IUClKUFU7O7KOO3kRVUdzc3UCnAyI1u5SqZ64GelWpmA6kD41WuAecNy30727b/wC1Iv8Ay16eNOFI9QtGgchSGWSNiNwV0OVLL+0p5qR5hj0oKtaJc3WqajBb3SwW26GWaSHBmLtbrGYY5Oax8osscbhyxjORUeLuDEtLpY5Ehktrif5UZW3m72CSJZ7c3BbdgLK0mc5IRsmtI4Lv5FkmspLW2tWtljY/JWBhbvd+MJtUxnCE7Tk4IOedRPbmkf8AJLszqkkbK0WSAWLHu5EUH2sxu+QPKgv8MSqoVQFVQFAHQADAArqvr+KFDJNIkSL1Z2CqPiTyrMeHeN9Xm0+3Hydbdyux7q63Yc5IUwW6Zkncpg5GBuzyxUy3CNrEgvNSkk1CRcHddtGkUefNYWYRRjzwcn058qD2f6dy3Xh0y1e7HT5RLmG1HlkOw3y4Pki/bXhuNJExcaheNfugy9panurdfPEgDZI98zge6qtxZ22WzZgtY3vCSFURGSKM8sbNykSSjP7KqgPqwrx2HZ9reqKou2TSrPqLeJNg9c9wp69ecrbvcaCa1fta06yRIoMFoyf5vY7O5PTarzmMDrnPdjPPqfPy2d7xNqWTBFFo0DncXK4kbPVssC7H94KoPrV54T7MtN0/BhhDyj/Wy4eT4gkYT+yBVqZgBk8gOtB8t9nVsV4khSYmZ0uJQzNklpFWXxnPPO4bq+n4p8s6/QI+4qD/ANfur5l7LZPlHEcUnk0s0x+1JWH4kV9FWN4r3G5fZmgjdfgryZ/MWgy/j+MonygZ/mepNLn4tbMR+J+6tlBqg8R2Ky2Gsq3USStHn6QsYiAPtz9tXDQbvvbW3k/2kUb/AN5FP+dB76UpQKUpQKUpQKUpQK65pCqkhWc+i4yfvIH3muylBA3NvqFx4d6WEZ6lMSXBHoGYd3EffiT3EVI6Ro0NtF3cK7VyWJJLM7N7Tu7ZLsfNic17aUClKUEfw/8ANLf6mP8ALWpCo/h/5pb/AFMf5a1IUCuq6uVjjd2OFRSzH0CjJP3Cl1cpGjPIyoiAszMQFVQMliT0AFZ3xTxm2pWdxbaTDNeNMpiMwXZbqrHEg72UqGO3IwPWgn+zgd3pFs8pC70a4ck4A753mJJPT266bjjWS5YxaVGLo5w1y+RaR+p39ZyPox+vMioTgfhqC8gT5fLJdzW/6uS1lZVht2jJUJ8mjwrDAGGbcGGCK0iKJVUKoCqowAAAAB0AA6UGF6ZpOqWeryJdX4sTeZzc7Q8dydw2qgcd3FIByAOCM8gcjN6vtD0fTB8pvZ2knx4Z7p+9nz5d0jAgEeWxOVW/XNHiureSCVVdJFKkEA4JBAYZ6EdQfLFYFwNwLZXMyPqdy797bJdRhpNgK97JE6SOx3eEouMEcn91B77/ALZ5Z5Gh020lkZzgFizSyYVVDuI/F0A8KsBy55yQPTZdkmr6m6y6tdGFB7MQKs4HoqL+ri5fE+orXOHNJsYIsWUcCR9Mw7Tux9JxksfiTUvQV7hbgHT9PX+bQKr4wZG8Up9cueY+AwPdVhpSgVC8a3Zi029kHVLeUj4922Pxqaqqdqt6ItGvmPnEY/tkIjH/ABUGOfo7WO7U5ZCOUUDf3ndFH4bq2PhV8pYt5GGZP/kjK/glZz+jXAAL+Q/1S/Z+tY/5VqHDlsRZ6eccwik/24GLf7xFB1SWgaLUlxn9azD4/JIT/nXLs3uN+kWB64t41/uKF/5a92kLmS9BHIzgfEG1t6g+yRCmlpC3tW0s8DfFLiTl9xFBcqUpQKUpQKUpQKUpQKUpQKUpQKUpQR/D/wA0t/qY/wAtakKj+H/mlv8AUx/lrUhQcJ4VdWVgGVgVYHoQRgg/EVlmmdo1ro0cmn3nfGS0dkhCJuMkDHfA2eSg7WCkZ/ZrS9Q1a3gXdPNFAvPnI6qOXXG4jNVnUO03Q42DPd27sOhjBkb7DGrYoMp4wn1W9mj1CCzOm4ZYoG3Fbq4ZmARcDBfkM81ACg82ArUbDtTsRGiTPL8qVQJYVt5zIJQMOuxUI9oHoce+qbxb2sacbywvIJWuBatIskJjkQlZo9plQuoXcuOhPPd5c6tcfbhoZUMbllP0TFNuHu5KR+NB7k1vVbv5taLYxn/W3uTIR+7axnIP8bD4VFHsSsZY8Xby3MoUIkgPdiJFGFSKJPAqjrgg8yfWvHd9v9gWEdrBc3kjHaiqgUMx5ADJLcz+7XhueLOIboSYtJ9PUeykVu0k7+o76bEcY/exn0BoI/R7VLS4sEtQI70Xr2dyItypPbxZ3zPFkqPAUbOOTE+nLbqwzSL3VrAO1poLh5Ock07vPNIepLsm09eeFAHurtn7QuJ5H2wWayY9oraXChW55X9ewORQbdSsTh1njSU4W3WPPmyQKB/fapmPRuMWPO+sYx/Ap/8AwP8AjQanWX/pD3hTSkUf624RT8Akj/4qPur0Q8KcTN/Sa1En8FtEf+Ra8eu9j+oXsax3esvOqtvCm2UAMAQD4ZB5MR9tBVey3WILLS9VZpOSpCcgZPeTQMAgA6kOcfYc4xWsTcb2MFwLRmKlbX5UrAZUxoGyoxzLBELYxzAqkaV2Ax2/dHvhcsLmOSTeCkZgTduj7sFg7Enq3l0xzzO6T2RxLHcJdzved8IljfBjkiSGNo41VlY/ssQT5gnIOTQSXDfFdpJJO6Sgpc3Efcnn4i9nFhcY8J/UycjjmuOvKvFwLqcUd3rEDOq93ed94iB/TxqT1/eQ/fXk0zsZhthcLBczxpL3TRZwzQyxSb+9HRWPIAcuQLDmDXLirsTsbxt4d4JGkaWWQYd5C+ORLHwgY5AchnpQXGTiayX2rq3X4yxj/Fq4Diyw/wDWWv8A70X/AHVTrXsC0ZVwyTSn1aUg/HwBR+FcJv0ftHboLhP4Zf8AuU0GgW2qQSf0cscn8Lq3+Brp1vS2uIjGs89qSc74CofHPIyykY5+meQrOp/0dNMK4Sa6Q59otG3L0xsA/wDFdg7CkETRLqd+sb43JvXYcHIynQ0Fah0a/j3GeEyM6YWW7luQqFe8fvJWMijJSN9xJxl4VG0AlrZwR2k24WZbq4s7RI3CW8YnR22KoyzOHYNknkc+vuJh3/Rvt8YF9OB6FEP+dSVv+jxpSkFpLqTHUGRAD/djBH2Ggsl/2oaWkbNHdQXDKMiNJogzc/IyMqjlz5nyqmXP6RVvG+02ch96zQuPvTK/jV0sOy3SYZUlitu7dCGXbLMFyOhKb9p+0VY59Phf2443/iVT/iKDM7T9IrTG5PFdRe/ajD/dfP4VP2fbJosmMXiofSRJE/Flx+NS91wHpcnt2FoT69zGD94ANRk/ZBoj9bGMfwtKv/A4oLPp2pw3EYkgkSaNujIwZTg4IyPQ8q9VQvDfBtjYBxaQCHvMbvE7E4zjJdieWT99TVApSlBH8P8AzS3+pj/LWpCo/h/5pb/Ux/lrUhQea70yCUoZYo5TGcoXRWKk9SpYeE/Cu4QL9FfuFc6UHWYEPVVP2CuBsIj1jQ/2V/6V30oOuO2RfZVV+AA/wrniv2lAxSlKBSlKBSlKBSlKBSlKBSlKBSlKBSlKBSlKBSlKBSlKBSlKCP4f+aW/1Mf5a1IUpQKUpQKUpQKUpQKUpQKUpQKUpQKUpQKUpQKUpQKUpQKUpQKUpQKUpQKUpQKUpQf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6632" name="Picture 8" descr="http://files.bezva-parta.webnode.cz/200000271-358cc3686e/p%C3%A1ka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90" y="2643182"/>
            <a:ext cx="3035363" cy="2418109"/>
          </a:xfrm>
          <a:prstGeom prst="rect">
            <a:avLst/>
          </a:prstGeom>
          <a:noFill/>
        </p:spPr>
      </p:pic>
      <p:pic>
        <p:nvPicPr>
          <p:cNvPr id="26634" name="Picture 10" descr="http://img2.blogcu.com/images/n/e/d/nedretfen/archimedes.gif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57818" y="2571744"/>
            <a:ext cx="2571768" cy="25717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6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14290"/>
            <a:ext cx="7772400" cy="1000132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PÁKA</a:t>
            </a:r>
            <a:endParaRPr lang="cs-CZ" sz="54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358246" cy="557216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FF00"/>
                </a:solidFill>
                <a:latin typeface="Bookman Old Style" pitchFamily="18" charset="0"/>
              </a:rPr>
              <a:t>Nejstarší jednoduchý stroj</a:t>
            </a:r>
          </a:p>
          <a:p>
            <a:r>
              <a:rPr lang="cs-CZ" sz="3600" dirty="0" smtClean="0">
                <a:solidFill>
                  <a:srgbClr val="FFFF00"/>
                </a:solidFill>
                <a:latin typeface="Bookman Old Style" pitchFamily="18" charset="0"/>
              </a:rPr>
              <a:t>Může mít různé tvary</a:t>
            </a:r>
          </a:p>
          <a:p>
            <a:pPr lvl="2"/>
            <a:endParaRPr lang="cs-CZ" sz="30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endParaRPr lang="cs-CZ" sz="36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lvl="1">
              <a:buNone/>
            </a:pPr>
            <a:r>
              <a:rPr lang="cs-CZ" sz="3200" dirty="0" smtClean="0">
                <a:solidFill>
                  <a:srgbClr val="FFFF00"/>
                </a:solidFill>
                <a:latin typeface="Bookman Old Style" pitchFamily="18" charset="0"/>
              </a:rPr>
              <a:t> </a:t>
            </a:r>
            <a:endParaRPr lang="cs-CZ" sz="28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>
              <a:buNone/>
            </a:pPr>
            <a:endParaRPr lang="cs-CZ" sz="36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30722" name="Picture 2" descr="http://3zscheb.unas.cz/e-learning/fyzika%20web/paka/pakavy2.gif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3286124"/>
            <a:ext cx="3952901" cy="2857520"/>
          </a:xfrm>
          <a:prstGeom prst="rect">
            <a:avLst/>
          </a:prstGeom>
          <a:noFill/>
        </p:spPr>
      </p:pic>
      <p:pic>
        <p:nvPicPr>
          <p:cNvPr id="30724" name="Picture 4" descr="https://encrypted-tbn1.gstatic.com/images?q=tbn:ANd9GcS57KdgJ9EvOwsUvoRsBXzh-KSz45V_hwJY16dH2unwafVEOKDc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4942" y="2643182"/>
            <a:ext cx="3420481" cy="27146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29" dur="2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34" dur="20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14290"/>
            <a:ext cx="8358246" cy="928694"/>
          </a:xfrm>
        </p:spPr>
        <p:txBody>
          <a:bodyPr/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latin typeface="Bookman Old Style" pitchFamily="18" charset="0"/>
              </a:rPr>
              <a:t>PÁKA</a:t>
            </a:r>
            <a:br>
              <a:rPr lang="cs-CZ" sz="5400" b="1" dirty="0" smtClean="0">
                <a:solidFill>
                  <a:srgbClr val="00B0F0"/>
                </a:solidFill>
                <a:latin typeface="Bookman Old Style" pitchFamily="18" charset="0"/>
              </a:rPr>
            </a:br>
            <a:endParaRPr lang="cs-CZ" sz="5400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14422"/>
            <a:ext cx="8429684" cy="278608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FFFF00"/>
                </a:solidFill>
                <a:latin typeface="Bookman Old Style" pitchFamily="18" charset="0"/>
              </a:rPr>
              <a:t>Páka je pevná tyč otočná kolem osy.</a:t>
            </a:r>
          </a:p>
          <a:p>
            <a:pPr>
              <a:buNone/>
            </a:pPr>
            <a:r>
              <a:rPr lang="cs-CZ" sz="3600" dirty="0" smtClean="0">
                <a:solidFill>
                  <a:srgbClr val="FFFF00"/>
                </a:solidFill>
                <a:latin typeface="Bookman Old Style" pitchFamily="18" charset="0"/>
              </a:rPr>
              <a:t>Má 2 ramena.</a:t>
            </a:r>
            <a:endParaRPr lang="cs-CZ" sz="3600" dirty="0"/>
          </a:p>
        </p:txBody>
      </p:sp>
      <p:pic>
        <p:nvPicPr>
          <p:cNvPr id="5" name="Picture 4" descr="http://m.poradte.cz/picture/2012/740769m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3071810"/>
            <a:ext cx="3143272" cy="3022377"/>
          </a:xfrm>
          <a:prstGeom prst="rect">
            <a:avLst/>
          </a:prstGeom>
          <a:noFill/>
        </p:spPr>
      </p:pic>
      <p:pic>
        <p:nvPicPr>
          <p:cNvPr id="6" name="Picture 2" descr="http://upload.wikimedia.org/wikipedia/commons/a/a7/Nozyczki4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2571744"/>
            <a:ext cx="4095779" cy="30718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29600" cy="1000132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latin typeface="Bookman Old Style" pitchFamily="18" charset="0"/>
              </a:rPr>
              <a:t>Ramena mohou být</a:t>
            </a:r>
            <a:endParaRPr lang="cs-CZ" sz="48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14282" y="1214423"/>
            <a:ext cx="4288662" cy="157163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b="1" dirty="0" smtClean="0">
                <a:solidFill>
                  <a:srgbClr val="FFFF00"/>
                </a:solidFill>
                <a:latin typeface="Bookman Old Style" pitchFamily="18" charset="0"/>
              </a:rPr>
              <a:t>Stejně dlouhá</a:t>
            </a:r>
            <a:endParaRPr lang="cs-CZ" sz="3600" b="1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55344" y="1214423"/>
            <a:ext cx="4038600" cy="114300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b="1" dirty="0" smtClean="0">
                <a:solidFill>
                  <a:srgbClr val="FFFF00"/>
                </a:solidFill>
                <a:latin typeface="Bookman Old Style" pitchFamily="18" charset="0"/>
              </a:rPr>
              <a:t>Různě dlouhá</a:t>
            </a:r>
            <a:endParaRPr lang="cs-CZ" sz="3600" b="1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6" name="Picture 8" descr="http://upload.wikimedia.org/wikipedia/commons/2/26/Grosswulkow_Pump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2357430"/>
            <a:ext cx="2797818" cy="4155910"/>
          </a:xfrm>
          <a:prstGeom prst="rect">
            <a:avLst/>
          </a:prstGeom>
          <a:noFill/>
        </p:spPr>
      </p:pic>
      <p:pic>
        <p:nvPicPr>
          <p:cNvPr id="8" name="Picture 2" descr="http://absolventi.gymcheb.cz/2008/otzemli/fyzika/index_soubory/image067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14348" y="2786058"/>
            <a:ext cx="3903126" cy="29289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142852"/>
            <a:ext cx="7772400" cy="1071570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latin typeface="Bookman Old Style" pitchFamily="18" charset="0"/>
              </a:rPr>
              <a:t>Páka pomáhá:</a:t>
            </a:r>
            <a:endParaRPr lang="cs-CZ" sz="48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928670"/>
            <a:ext cx="7929618" cy="3143272"/>
          </a:xfrm>
        </p:spPr>
        <p:txBody>
          <a:bodyPr>
            <a:noAutofit/>
          </a:bodyPr>
          <a:lstStyle/>
          <a:p>
            <a:pPr lvl="2" algn="ctr">
              <a:buFont typeface="Wingdings" pitchFamily="2" charset="2"/>
              <a:buChar char="§"/>
            </a:pPr>
            <a:r>
              <a:rPr lang="cs-CZ" sz="3600" dirty="0" smtClean="0">
                <a:solidFill>
                  <a:srgbClr val="FFFF00"/>
                </a:solidFill>
                <a:latin typeface="Bookman Old Style" pitchFamily="18" charset="0"/>
              </a:rPr>
              <a:t> zvětšit sílu</a:t>
            </a:r>
          </a:p>
          <a:p>
            <a:pPr lvl="2" algn="ctr">
              <a:buFont typeface="Wingdings" pitchFamily="2" charset="2"/>
              <a:buChar char="§"/>
            </a:pPr>
            <a:r>
              <a:rPr lang="cs-CZ" sz="3600" dirty="0" smtClean="0">
                <a:solidFill>
                  <a:srgbClr val="FFFF00"/>
                </a:solidFill>
                <a:latin typeface="Bookman Old Style" pitchFamily="18" charset="0"/>
              </a:rPr>
              <a:t> změnit směr síly</a:t>
            </a:r>
          </a:p>
          <a:p>
            <a:pPr lvl="2" algn="ctr">
              <a:buFont typeface="Wingdings" pitchFamily="2" charset="2"/>
              <a:buChar char="§"/>
            </a:pPr>
            <a:r>
              <a:rPr lang="cs-CZ" sz="3600" dirty="0" smtClean="0">
                <a:solidFill>
                  <a:srgbClr val="FFFF00"/>
                </a:solidFill>
                <a:latin typeface="Bookman Old Style" pitchFamily="18" charset="0"/>
              </a:rPr>
              <a:t> zvětšit dráhu</a:t>
            </a:r>
          </a:p>
          <a:p>
            <a:pPr lvl="2" algn="ctr">
              <a:buFont typeface="Wingdings" pitchFamily="2" charset="2"/>
              <a:buChar char="§"/>
            </a:pPr>
            <a:r>
              <a:rPr lang="cs-CZ" sz="3600" dirty="0" smtClean="0">
                <a:solidFill>
                  <a:srgbClr val="FFFF00"/>
                </a:solidFill>
                <a:latin typeface="Bookman Old Style" pitchFamily="18" charset="0"/>
              </a:rPr>
              <a:t> zvětšit rychlost</a:t>
            </a:r>
          </a:p>
          <a:p>
            <a:pPr algn="ctr"/>
            <a:endParaRPr lang="cs-CZ" sz="3600" dirty="0"/>
          </a:p>
        </p:txBody>
      </p:sp>
      <p:pic>
        <p:nvPicPr>
          <p:cNvPr id="4" name="Picture 12" descr="http://www.complete-coherence.com/wp-content/uploads/Rowing-photo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786" y="3714752"/>
            <a:ext cx="4000528" cy="2571768"/>
          </a:xfrm>
          <a:prstGeom prst="rect">
            <a:avLst/>
          </a:prstGeom>
          <a:noFill/>
        </p:spPr>
      </p:pic>
      <p:pic>
        <p:nvPicPr>
          <p:cNvPr id="6" name="Picture 6" descr="http://upload.wikimedia.org/wikipedia/commons/thumb/7/7f/Piedbiche.jpg/800px-Piedbiche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4941" y="3857628"/>
            <a:ext cx="3481071" cy="25717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043890" cy="857256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latin typeface="Bookman Old Style" pitchFamily="18" charset="0"/>
              </a:rPr>
              <a:t>ROVNORAMENNÁ PÁKA</a:t>
            </a:r>
            <a:endParaRPr lang="cs-CZ" sz="48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357298"/>
            <a:ext cx="8786842" cy="550070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FFFF00"/>
                </a:solidFill>
                <a:latin typeface="Bookman Old Style" pitchFamily="18" charset="0"/>
              </a:rPr>
              <a:t>Má osu a dvě </a:t>
            </a:r>
            <a:r>
              <a:rPr lang="cs-CZ" sz="3600" dirty="0" smtClean="0">
                <a:solidFill>
                  <a:srgbClr val="00B0F0"/>
                </a:solidFill>
                <a:latin typeface="Bookman Old Style" pitchFamily="18" charset="0"/>
              </a:rPr>
              <a:t>stejně </a:t>
            </a:r>
            <a:r>
              <a:rPr lang="cs-CZ" sz="3600" dirty="0" smtClean="0">
                <a:solidFill>
                  <a:srgbClr val="FFFF00"/>
                </a:solidFill>
                <a:latin typeface="Bookman Old Style" pitchFamily="18" charset="0"/>
              </a:rPr>
              <a:t>dlouhá ramena.</a:t>
            </a:r>
          </a:p>
          <a:p>
            <a:pPr>
              <a:buNone/>
            </a:pPr>
            <a:endParaRPr lang="cs-CZ" sz="36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>
              <a:buNone/>
            </a:pPr>
            <a:endParaRPr lang="cs-CZ" sz="36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>
              <a:buNone/>
            </a:pPr>
            <a:endParaRPr lang="cs-CZ" sz="36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>
              <a:buNone/>
            </a:pPr>
            <a:endParaRPr lang="cs-CZ" sz="36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>
              <a:buNone/>
            </a:pPr>
            <a:endParaRPr lang="cs-CZ" sz="36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>
              <a:buNone/>
            </a:pPr>
            <a:endParaRPr lang="cs-CZ" sz="36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>
              <a:buNone/>
            </a:pPr>
            <a:r>
              <a:rPr lang="cs-CZ" sz="3600" dirty="0" smtClean="0">
                <a:solidFill>
                  <a:srgbClr val="FFFF00"/>
                </a:solidFill>
                <a:latin typeface="Bookman Old Style" pitchFamily="18" charset="0"/>
              </a:rPr>
              <a:t>Působí-li na obě ramena stejná síla, je páka v rovnováze.</a:t>
            </a:r>
            <a:endParaRPr lang="cs-CZ" sz="36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22530" name="Picture 2" descr="http://mluk.wbl.sk/pakakv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2071678"/>
            <a:ext cx="8152106" cy="314802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14480" y="2143116"/>
            <a:ext cx="2357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  <a:t>rameno</a:t>
            </a:r>
            <a:endParaRPr lang="cs-CZ" sz="3200" b="1" dirty="0">
              <a:solidFill>
                <a:schemeClr val="bg1"/>
              </a:solidFill>
              <a:latin typeface="Bookman Old Style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86446" y="2143116"/>
            <a:ext cx="2000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  <a:t>rameno</a:t>
            </a:r>
            <a:endParaRPr lang="cs-CZ" sz="3200" b="1" dirty="0">
              <a:solidFill>
                <a:schemeClr val="bg1"/>
              </a:solidFill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43372" y="2143116"/>
            <a:ext cx="1143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Bookman Old Style" pitchFamily="18" charset="0"/>
              </a:rPr>
              <a:t>osa</a:t>
            </a:r>
            <a:endParaRPr lang="cs-CZ" sz="3200" b="1" dirty="0">
              <a:solidFill>
                <a:schemeClr val="bg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0"/>
            <a:ext cx="8572528" cy="1426464"/>
          </a:xfrm>
        </p:spPr>
        <p:txBody>
          <a:bodyPr/>
          <a:lstStyle/>
          <a:p>
            <a:pPr algn="ctr"/>
            <a:r>
              <a:rPr lang="cs-CZ" sz="4400" dirty="0" smtClean="0">
                <a:solidFill>
                  <a:srgbClr val="00B0F0"/>
                </a:solidFill>
                <a:latin typeface="Bookman Old Style" pitchFamily="18" charset="0"/>
              </a:rPr>
              <a:t>Co se stane, přidáme-li do jedné misky závaží ?</a:t>
            </a:r>
            <a:endParaRPr lang="cs-CZ" sz="4400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783560"/>
            <a:ext cx="8358246" cy="5074440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sz="40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>
              <a:buNone/>
            </a:pPr>
            <a:r>
              <a:rPr lang="cs-CZ" sz="4000" dirty="0" smtClean="0">
                <a:solidFill>
                  <a:srgbClr val="FFFF00"/>
                </a:solidFill>
                <a:latin typeface="Bookman Old Style" pitchFamily="18" charset="0"/>
              </a:rPr>
              <a:t>Páka se nakloní na tu stranu, kde působí větší síla.</a:t>
            </a:r>
            <a:endParaRPr lang="cs-CZ" sz="40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24578" name="Picture 2" descr="http://fyzikadoma.aronde.net/21a_soubory/image004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298" y="1500174"/>
            <a:ext cx="4071966" cy="4005212"/>
          </a:xfrm>
          <a:prstGeom prst="rect">
            <a:avLst/>
          </a:prstGeom>
          <a:noFill/>
        </p:spPr>
      </p:pic>
      <p:sp>
        <p:nvSpPr>
          <p:cNvPr id="5" name="Vývojový diagram: magnetický disk 4"/>
          <p:cNvSpPr/>
          <p:nvPr/>
        </p:nvSpPr>
        <p:spPr>
          <a:xfrm>
            <a:off x="3000364" y="4643446"/>
            <a:ext cx="571504" cy="428628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357158" y="285728"/>
            <a:ext cx="8786842" cy="928694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latin typeface="Bookman Old Style" pitchFamily="18" charset="0"/>
              </a:rPr>
              <a:t>NEROVNORAMENNÁ PÁKA</a:t>
            </a:r>
            <a:endParaRPr lang="cs-CZ" sz="48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571472" y="1214422"/>
            <a:ext cx="8358246" cy="114300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FFFF00"/>
                </a:solidFill>
                <a:latin typeface="Bookman Old Style" pitchFamily="18" charset="0"/>
              </a:rPr>
              <a:t>Má osu a dvě </a:t>
            </a:r>
            <a:r>
              <a:rPr lang="cs-CZ" sz="3600" dirty="0" smtClean="0">
                <a:solidFill>
                  <a:srgbClr val="00B0F0"/>
                </a:solidFill>
                <a:latin typeface="Bookman Old Style" pitchFamily="18" charset="0"/>
              </a:rPr>
              <a:t>různě</a:t>
            </a:r>
            <a:r>
              <a:rPr lang="cs-CZ" sz="3600" dirty="0" smtClean="0">
                <a:solidFill>
                  <a:srgbClr val="FFFF00"/>
                </a:solidFill>
                <a:latin typeface="Bookman Old Style" pitchFamily="18" charset="0"/>
              </a:rPr>
              <a:t> dlouhá ramena.</a:t>
            </a:r>
            <a:endParaRPr lang="cs-CZ" sz="36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23556" name="Picture 4" descr="http://www.kranimex.cz/foto/r_hc-t_v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2071678"/>
            <a:ext cx="3104675" cy="4098581"/>
          </a:xfrm>
          <a:prstGeom prst="rect">
            <a:avLst/>
          </a:prstGeom>
          <a:noFill/>
        </p:spPr>
      </p:pic>
      <p:pic>
        <p:nvPicPr>
          <p:cNvPr id="23558" name="Picture 6" descr="http://www.zsamssevetin.estranky.cz/img/picture/324/800px-palanca-ejemplo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00496" y="2285992"/>
            <a:ext cx="4934993" cy="221457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929058" y="4786322"/>
            <a:ext cx="50006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FF00"/>
                </a:solidFill>
                <a:latin typeface="Bookman Old Style" pitchFamily="18" charset="0"/>
              </a:rPr>
              <a:t>Kolikrát  je rameno větší, tolikrát páka zvětšuje sílu.</a:t>
            </a:r>
            <a:endParaRPr lang="cs-CZ" sz="36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build="p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85728"/>
            <a:ext cx="7772400" cy="857256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rgbClr val="00B0F0"/>
                </a:solidFill>
                <a:latin typeface="Bookman Old Style" pitchFamily="18" charset="0"/>
              </a:rPr>
              <a:t>Procvičení</a:t>
            </a:r>
            <a:endParaRPr lang="cs-CZ" sz="4800" b="1" dirty="0">
              <a:solidFill>
                <a:srgbClr val="00B0F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071546"/>
            <a:ext cx="8358246" cy="5500726"/>
          </a:xfrm>
        </p:spPr>
        <p:txBody>
          <a:bodyPr>
            <a:normAutofit/>
          </a:bodyPr>
          <a:lstStyle/>
          <a:p>
            <a:pPr marL="582930" indent="-514350">
              <a:buFont typeface="+mj-lt"/>
              <a:buAutoNum type="arabicParenR"/>
            </a:pPr>
            <a:r>
              <a:rPr lang="cs-CZ" sz="2800" dirty="0" smtClean="0">
                <a:solidFill>
                  <a:srgbClr val="FFFF00"/>
                </a:solidFill>
                <a:latin typeface="Bookman Old Style" pitchFamily="18" charset="0"/>
              </a:rPr>
              <a:t>Uveď příklady páky</a:t>
            </a:r>
          </a:p>
          <a:p>
            <a:pPr marL="582930" indent="-514350">
              <a:buFont typeface="+mj-lt"/>
              <a:buAutoNum type="arabicParenR"/>
            </a:pPr>
            <a:r>
              <a:rPr lang="cs-CZ" sz="2800" dirty="0" smtClean="0">
                <a:solidFill>
                  <a:srgbClr val="FFFF00"/>
                </a:solidFill>
                <a:latin typeface="Bookman Old Style" pitchFamily="18" charset="0"/>
              </a:rPr>
              <a:t>Rozhodni, která páka slouží ke zvětšování síly a která ke zvětšování dráhy a rychlosti</a:t>
            </a:r>
          </a:p>
          <a:p>
            <a:pPr marL="582930" indent="-514350">
              <a:buFont typeface="+mj-lt"/>
              <a:buAutoNum type="arabicParenR"/>
            </a:pPr>
            <a:endParaRPr lang="cs-CZ" sz="28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582930" indent="-514350">
              <a:buFont typeface="+mj-lt"/>
              <a:buAutoNum type="arabicParenR"/>
            </a:pPr>
            <a:endParaRPr lang="cs-CZ" sz="28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582930" indent="-514350">
              <a:buFont typeface="+mj-lt"/>
              <a:buAutoNum type="arabicParenR"/>
            </a:pPr>
            <a:endParaRPr lang="cs-CZ" sz="28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582930" indent="-514350">
              <a:buFont typeface="+mj-lt"/>
              <a:buAutoNum type="arabicParenR"/>
            </a:pPr>
            <a:endParaRPr lang="cs-CZ" sz="28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582930" indent="-514350">
              <a:buFont typeface="+mj-lt"/>
              <a:buAutoNum type="arabicParenR"/>
            </a:pPr>
            <a:r>
              <a:rPr lang="cs-CZ" sz="2800" dirty="0" smtClean="0">
                <a:solidFill>
                  <a:srgbClr val="FFFF00"/>
                </a:solidFill>
                <a:latin typeface="Bookman Old Style" pitchFamily="18" charset="0"/>
              </a:rPr>
              <a:t>Je tato páka v rovnováze ?</a:t>
            </a:r>
            <a:endParaRPr lang="cs-CZ" sz="2800" dirty="0">
              <a:solidFill>
                <a:srgbClr val="FFFF00"/>
              </a:solidFill>
              <a:latin typeface="Bookman Old Style" pitchFamily="18" charset="0"/>
            </a:endParaRPr>
          </a:p>
        </p:txBody>
      </p:sp>
      <p:pic>
        <p:nvPicPr>
          <p:cNvPr id="27650" name="Picture 2" descr="http://www.stoklasa.cz/fotkymaxi/090819_1.jpg?20091023144901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43042" y="2643182"/>
            <a:ext cx="2572916" cy="1928826"/>
          </a:xfrm>
          <a:prstGeom prst="rect">
            <a:avLst/>
          </a:prstGeom>
          <a:noFill/>
        </p:spPr>
      </p:pic>
      <p:pic>
        <p:nvPicPr>
          <p:cNvPr id="27652" name="Picture 4" descr="http://www.kubousek.eu/images/VS/Images/Marine/suomi/Jollyboats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143504" y="2643182"/>
            <a:ext cx="2901564" cy="1929540"/>
          </a:xfrm>
          <a:prstGeom prst="rect">
            <a:avLst/>
          </a:prstGeom>
          <a:noFill/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643042" y="5286388"/>
          <a:ext cx="5849620" cy="192786"/>
        </p:xfrm>
        <a:graphic>
          <a:graphicData uri="http://schemas.openxmlformats.org/drawingml/2006/table">
            <a:tbl>
              <a:tblPr/>
              <a:tblGrid>
                <a:gridCol w="584835"/>
                <a:gridCol w="584835"/>
                <a:gridCol w="584835"/>
                <a:gridCol w="584835"/>
                <a:gridCol w="584835"/>
                <a:gridCol w="584835"/>
                <a:gridCol w="584835"/>
                <a:gridCol w="584835"/>
                <a:gridCol w="585470"/>
                <a:gridCol w="585470"/>
              </a:tblGrid>
              <a:tr h="361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</a:tr>
            </a:tbl>
          </a:graphicData>
        </a:graphic>
      </p:graphicFrame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4357686" y="5500702"/>
            <a:ext cx="428628" cy="35719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magnetický disk 12"/>
          <p:cNvSpPr/>
          <p:nvPr/>
        </p:nvSpPr>
        <p:spPr>
          <a:xfrm>
            <a:off x="1428728" y="5715016"/>
            <a:ext cx="357190" cy="571504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magnetický disk 13"/>
          <p:cNvSpPr/>
          <p:nvPr/>
        </p:nvSpPr>
        <p:spPr>
          <a:xfrm>
            <a:off x="1428728" y="6143644"/>
            <a:ext cx="357190" cy="500042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čára 15"/>
          <p:cNvCxnSpPr/>
          <p:nvPr/>
        </p:nvCxnSpPr>
        <p:spPr>
          <a:xfrm rot="5400000" flipH="1" flipV="1">
            <a:off x="1643042" y="5500702"/>
            <a:ext cx="158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1536679" y="5607065"/>
            <a:ext cx="213520" cy="794"/>
          </a:xfrm>
          <a:prstGeom prst="line">
            <a:avLst/>
          </a:prstGeom>
          <a:ln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6251587" y="5607065"/>
            <a:ext cx="213520" cy="79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Vývojový diagram: magnetický disk 28"/>
          <p:cNvSpPr/>
          <p:nvPr/>
        </p:nvSpPr>
        <p:spPr>
          <a:xfrm>
            <a:off x="6215074" y="5715016"/>
            <a:ext cx="357190" cy="571504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  <p:bldP spid="13" grpId="0" animBg="1"/>
      <p:bldP spid="14" grpId="0" animBg="1"/>
      <p:bldP spid="2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14290"/>
            <a:ext cx="7772400" cy="857256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POUŽITÉ ZDROJE</a:t>
            </a:r>
            <a:endParaRPr lang="cs-CZ" b="1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00108"/>
            <a:ext cx="8358246" cy="5643602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Bookman Old Style" pitchFamily="18" charset="0"/>
                <a:hlinkClick r:id="rId2"/>
              </a:rPr>
              <a:t>http://files.bezva-parta.webnode.cz/200000271-358cc3686e/p%C3%A1ka.gif</a:t>
            </a:r>
            <a:endParaRPr lang="cs-CZ" sz="1800" dirty="0" smtClean="0">
              <a:latin typeface="Bookman Old Style" pitchFamily="18" charset="0"/>
            </a:endParaRPr>
          </a:p>
          <a:p>
            <a:r>
              <a:rPr lang="cs-CZ" sz="1800" dirty="0" smtClean="0">
                <a:latin typeface="Bookman Old Style" pitchFamily="18" charset="0"/>
                <a:hlinkClick r:id="rId3"/>
              </a:rPr>
              <a:t>http://img2.blogcu.com/</a:t>
            </a:r>
            <a:r>
              <a:rPr lang="cs-CZ" sz="1800" dirty="0" err="1" smtClean="0">
                <a:latin typeface="Bookman Old Style" pitchFamily="18" charset="0"/>
                <a:hlinkClick r:id="rId3"/>
              </a:rPr>
              <a:t>images</a:t>
            </a:r>
            <a:r>
              <a:rPr lang="cs-CZ" sz="1800" dirty="0" smtClean="0">
                <a:latin typeface="Bookman Old Style" pitchFamily="18" charset="0"/>
                <a:hlinkClick r:id="rId3"/>
              </a:rPr>
              <a:t>/n/e/d/</a:t>
            </a:r>
            <a:r>
              <a:rPr lang="cs-CZ" sz="1800" dirty="0" err="1" smtClean="0">
                <a:latin typeface="Bookman Old Style" pitchFamily="18" charset="0"/>
                <a:hlinkClick r:id="rId3"/>
              </a:rPr>
              <a:t>nedretfen</a:t>
            </a:r>
            <a:r>
              <a:rPr lang="cs-CZ" sz="1800" dirty="0" smtClean="0">
                <a:latin typeface="Bookman Old Style" pitchFamily="18" charset="0"/>
                <a:hlinkClick r:id="rId3"/>
              </a:rPr>
              <a:t>/</a:t>
            </a:r>
            <a:r>
              <a:rPr lang="cs-CZ" sz="1800" dirty="0" err="1" smtClean="0">
                <a:latin typeface="Bookman Old Style" pitchFamily="18" charset="0"/>
                <a:hlinkClick r:id="rId3"/>
              </a:rPr>
              <a:t>archimedes.gif</a:t>
            </a:r>
            <a:endParaRPr lang="cs-CZ" sz="1800" dirty="0" smtClean="0">
              <a:latin typeface="Bookman Old Style" pitchFamily="18" charset="0"/>
            </a:endParaRPr>
          </a:p>
          <a:p>
            <a:r>
              <a:rPr lang="cs-CZ" sz="1800" dirty="0" smtClean="0">
                <a:latin typeface="Bookman Old Style" pitchFamily="18" charset="0"/>
                <a:hlinkClick r:id="rId4"/>
              </a:rPr>
              <a:t>http://3zscheb.unas.cz/e-</a:t>
            </a:r>
            <a:r>
              <a:rPr lang="cs-CZ" sz="1800" dirty="0" err="1" smtClean="0">
                <a:latin typeface="Bookman Old Style" pitchFamily="18" charset="0"/>
                <a:hlinkClick r:id="rId4"/>
              </a:rPr>
              <a:t>learning</a:t>
            </a:r>
            <a:r>
              <a:rPr lang="cs-CZ" sz="1800" dirty="0" smtClean="0">
                <a:latin typeface="Bookman Old Style" pitchFamily="18" charset="0"/>
                <a:hlinkClick r:id="rId4"/>
              </a:rPr>
              <a:t>/fyzika%20web/paka/pakavy2.gif</a:t>
            </a:r>
            <a:endParaRPr lang="cs-CZ" sz="1800" dirty="0" smtClean="0">
              <a:latin typeface="Bookman Old Style" pitchFamily="18" charset="0"/>
            </a:endParaRPr>
          </a:p>
          <a:p>
            <a:r>
              <a:rPr lang="cs-CZ" sz="1800" dirty="0" smtClean="0">
                <a:latin typeface="Bookman Old Style" pitchFamily="18" charset="0"/>
                <a:hlinkClick r:id="rId5"/>
              </a:rPr>
              <a:t>https://encrypted-tbn1.gstatic.com/images?q=tbn:ANd9GcS57KdgJ9EvOwsUvoRsBXzh-KSz45V_hwJY16dH2unwafVEOKDc</a:t>
            </a:r>
            <a:endParaRPr lang="cs-CZ" sz="1800" dirty="0" smtClean="0">
              <a:latin typeface="Bookman Old Style" pitchFamily="18" charset="0"/>
            </a:endParaRPr>
          </a:p>
          <a:p>
            <a:r>
              <a:rPr lang="cs-CZ" sz="1800" dirty="0" smtClean="0">
                <a:latin typeface="Bookman Old Style" pitchFamily="18" charset="0"/>
                <a:hlinkClick r:id="rId6"/>
              </a:rPr>
              <a:t>http://m.</a:t>
            </a:r>
            <a:r>
              <a:rPr lang="cs-CZ" sz="1800" dirty="0" err="1" smtClean="0">
                <a:latin typeface="Bookman Old Style" pitchFamily="18" charset="0"/>
                <a:hlinkClick r:id="rId6"/>
              </a:rPr>
              <a:t>poradte.cz</a:t>
            </a:r>
            <a:r>
              <a:rPr lang="cs-CZ" sz="1800" dirty="0" smtClean="0">
                <a:latin typeface="Bookman Old Style" pitchFamily="18" charset="0"/>
                <a:hlinkClick r:id="rId6"/>
              </a:rPr>
              <a:t>/</a:t>
            </a:r>
            <a:r>
              <a:rPr lang="cs-CZ" sz="1800" dirty="0" err="1" smtClean="0">
                <a:latin typeface="Bookman Old Style" pitchFamily="18" charset="0"/>
                <a:hlinkClick r:id="rId6"/>
              </a:rPr>
              <a:t>picture</a:t>
            </a:r>
            <a:r>
              <a:rPr lang="cs-CZ" sz="1800" dirty="0" smtClean="0">
                <a:latin typeface="Bookman Old Style" pitchFamily="18" charset="0"/>
                <a:hlinkClick r:id="rId6"/>
              </a:rPr>
              <a:t>/2012/740769m.jpg</a:t>
            </a:r>
            <a:endParaRPr lang="cs-CZ" sz="1800" dirty="0" smtClean="0">
              <a:latin typeface="Bookman Old Style" pitchFamily="18" charset="0"/>
            </a:endParaRPr>
          </a:p>
          <a:p>
            <a:r>
              <a:rPr lang="cs-CZ" sz="1800" dirty="0" smtClean="0">
                <a:latin typeface="Bookman Old Style" pitchFamily="18" charset="0"/>
                <a:hlinkClick r:id="rId7"/>
              </a:rPr>
              <a:t>http://upload.wikimedia.org/wikipedia/commons/thumb/7/7f/Piedbiche.jpg/800px-Piedbiche.jpg</a:t>
            </a:r>
            <a:endParaRPr lang="cs-CZ" sz="1800" dirty="0" smtClean="0">
              <a:latin typeface="Bookman Old Style" pitchFamily="18" charset="0"/>
            </a:endParaRPr>
          </a:p>
          <a:p>
            <a:r>
              <a:rPr lang="cs-CZ" sz="1800" dirty="0" smtClean="0">
                <a:latin typeface="Bookman Old Style" pitchFamily="18" charset="0"/>
                <a:hlinkClick r:id="rId8"/>
              </a:rPr>
              <a:t>https://encrypted-tbn3.gstatic.com/images?q=tbn:ANd9GcTHlStH_nTBcRIGz3ysRSh3B7FvlJjlPoKgMeMo3aWQAW1uQz19AA</a:t>
            </a:r>
            <a:endParaRPr lang="cs-CZ" sz="1800" dirty="0" smtClean="0">
              <a:latin typeface="Bookman Old Style" pitchFamily="18" charset="0"/>
            </a:endParaRPr>
          </a:p>
          <a:p>
            <a:r>
              <a:rPr lang="cs-CZ" sz="1800" dirty="0" smtClean="0">
                <a:latin typeface="Bookman Old Style" pitchFamily="18" charset="0"/>
                <a:hlinkClick r:id="rId9"/>
              </a:rPr>
              <a:t>http://www.</a:t>
            </a:r>
            <a:r>
              <a:rPr lang="cs-CZ" sz="1800" dirty="0" err="1" smtClean="0">
                <a:latin typeface="Bookman Old Style" pitchFamily="18" charset="0"/>
                <a:hlinkClick r:id="rId9"/>
              </a:rPr>
              <a:t>complete</a:t>
            </a:r>
            <a:r>
              <a:rPr lang="cs-CZ" sz="1800" dirty="0" smtClean="0">
                <a:latin typeface="Bookman Old Style" pitchFamily="18" charset="0"/>
                <a:hlinkClick r:id="rId9"/>
              </a:rPr>
              <a:t>-</a:t>
            </a:r>
            <a:r>
              <a:rPr lang="cs-CZ" sz="1800" dirty="0" err="1" smtClean="0">
                <a:latin typeface="Bookman Old Style" pitchFamily="18" charset="0"/>
                <a:hlinkClick r:id="rId9"/>
              </a:rPr>
              <a:t>coherence.com</a:t>
            </a:r>
            <a:r>
              <a:rPr lang="cs-CZ" sz="1800" dirty="0" smtClean="0">
                <a:latin typeface="Bookman Old Style" pitchFamily="18" charset="0"/>
                <a:hlinkClick r:id="rId9"/>
              </a:rPr>
              <a:t>/</a:t>
            </a:r>
            <a:r>
              <a:rPr lang="cs-CZ" sz="1800" dirty="0" err="1" smtClean="0">
                <a:latin typeface="Bookman Old Style" pitchFamily="18" charset="0"/>
                <a:hlinkClick r:id="rId9"/>
              </a:rPr>
              <a:t>wp</a:t>
            </a:r>
            <a:r>
              <a:rPr lang="cs-CZ" sz="1800" dirty="0" smtClean="0">
                <a:latin typeface="Bookman Old Style" pitchFamily="18" charset="0"/>
                <a:hlinkClick r:id="rId9"/>
              </a:rPr>
              <a:t>-</a:t>
            </a:r>
            <a:r>
              <a:rPr lang="cs-CZ" sz="1800" dirty="0" err="1" smtClean="0">
                <a:latin typeface="Bookman Old Style" pitchFamily="18" charset="0"/>
                <a:hlinkClick r:id="rId9"/>
              </a:rPr>
              <a:t>content</a:t>
            </a:r>
            <a:r>
              <a:rPr lang="cs-CZ" sz="1800" dirty="0" smtClean="0">
                <a:latin typeface="Bookman Old Style" pitchFamily="18" charset="0"/>
                <a:hlinkClick r:id="rId9"/>
              </a:rPr>
              <a:t>/</a:t>
            </a:r>
            <a:r>
              <a:rPr lang="cs-CZ" sz="1800" dirty="0" err="1" smtClean="0">
                <a:latin typeface="Bookman Old Style" pitchFamily="18" charset="0"/>
                <a:hlinkClick r:id="rId9"/>
              </a:rPr>
              <a:t>uploads</a:t>
            </a:r>
            <a:r>
              <a:rPr lang="cs-CZ" sz="1800" dirty="0" smtClean="0">
                <a:latin typeface="Bookman Old Style" pitchFamily="18" charset="0"/>
                <a:hlinkClick r:id="rId9"/>
              </a:rPr>
              <a:t>/</a:t>
            </a:r>
            <a:r>
              <a:rPr lang="cs-CZ" sz="1800" dirty="0" err="1" smtClean="0">
                <a:latin typeface="Bookman Old Style" pitchFamily="18" charset="0"/>
                <a:hlinkClick r:id="rId9"/>
              </a:rPr>
              <a:t>Rowing</a:t>
            </a:r>
            <a:r>
              <a:rPr lang="cs-CZ" sz="1800" dirty="0" smtClean="0">
                <a:latin typeface="Bookman Old Style" pitchFamily="18" charset="0"/>
                <a:hlinkClick r:id="rId9"/>
              </a:rPr>
              <a:t>-</a:t>
            </a:r>
            <a:r>
              <a:rPr lang="cs-CZ" sz="1800" dirty="0" err="1" smtClean="0">
                <a:latin typeface="Bookman Old Style" pitchFamily="18" charset="0"/>
                <a:hlinkClick r:id="rId9"/>
              </a:rPr>
              <a:t>photo.jpg</a:t>
            </a:r>
            <a:endParaRPr lang="cs-CZ" sz="1800" dirty="0" smtClean="0">
              <a:latin typeface="Bookman Old Style" pitchFamily="18" charset="0"/>
            </a:endParaRPr>
          </a:p>
          <a:p>
            <a:r>
              <a:rPr lang="cs-CZ" sz="1800" dirty="0" smtClean="0">
                <a:latin typeface="Bookman Old Style" pitchFamily="18" charset="0"/>
                <a:hlinkClick r:id="rId10"/>
              </a:rPr>
              <a:t>http://mluk.wbl.sk/pakakv.jpg</a:t>
            </a:r>
            <a:endParaRPr lang="cs-CZ" sz="1800" dirty="0" smtClean="0">
              <a:latin typeface="Bookman Old Style" pitchFamily="18" charset="0"/>
            </a:endParaRPr>
          </a:p>
          <a:p>
            <a:pPr>
              <a:buNone/>
            </a:pPr>
            <a:endParaRPr lang="cs-CZ" sz="1800" dirty="0" smtClean="0">
              <a:latin typeface="Bookman Old Style" pitchFamily="18" charset="0"/>
            </a:endParaRPr>
          </a:p>
          <a:p>
            <a:endParaRPr lang="cs-CZ" sz="1800" dirty="0" smtClean="0">
              <a:latin typeface="Bookman Old Style" pitchFamily="18" charset="0"/>
            </a:endParaRPr>
          </a:p>
          <a:p>
            <a:endParaRPr lang="cs-CZ" sz="1800" dirty="0" smtClean="0">
              <a:latin typeface="Bookman Old Style" pitchFamily="18" charset="0"/>
            </a:endParaRPr>
          </a:p>
          <a:p>
            <a:endParaRPr lang="cs-CZ" sz="18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14290"/>
            <a:ext cx="7772400" cy="14287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428604"/>
            <a:ext cx="8643998" cy="6215106"/>
          </a:xfrm>
        </p:spPr>
        <p:txBody>
          <a:bodyPr>
            <a:normAutofit/>
          </a:bodyPr>
          <a:lstStyle/>
          <a:p>
            <a:endParaRPr lang="cs-CZ" sz="1800" dirty="0" smtClean="0">
              <a:latin typeface="Bookman Old Style" pitchFamily="18" charset="0"/>
            </a:endParaRPr>
          </a:p>
          <a:p>
            <a:r>
              <a:rPr lang="cs-CZ" sz="1800" dirty="0" smtClean="0">
                <a:latin typeface="Bookman Old Style" pitchFamily="18" charset="0"/>
                <a:hlinkClick r:id="rId2"/>
              </a:rPr>
              <a:t>http://absolventi.</a:t>
            </a:r>
            <a:r>
              <a:rPr lang="cs-CZ" sz="1800" dirty="0" err="1" smtClean="0">
                <a:latin typeface="Bookman Old Style" pitchFamily="18" charset="0"/>
                <a:hlinkClick r:id="rId2"/>
              </a:rPr>
              <a:t>gymcheb.cz</a:t>
            </a:r>
            <a:r>
              <a:rPr lang="cs-CZ" sz="1800" dirty="0" smtClean="0">
                <a:latin typeface="Bookman Old Style" pitchFamily="18" charset="0"/>
                <a:hlinkClick r:id="rId2"/>
              </a:rPr>
              <a:t>/2008/</a:t>
            </a:r>
            <a:r>
              <a:rPr lang="cs-CZ" sz="1800" dirty="0" err="1" smtClean="0">
                <a:latin typeface="Bookman Old Style" pitchFamily="18" charset="0"/>
                <a:hlinkClick r:id="rId2"/>
              </a:rPr>
              <a:t>otzemli</a:t>
            </a:r>
            <a:r>
              <a:rPr lang="cs-CZ" sz="1800" dirty="0" smtClean="0">
                <a:latin typeface="Bookman Old Style" pitchFamily="18" charset="0"/>
                <a:hlinkClick r:id="rId2"/>
              </a:rPr>
              <a:t>/fyzika/index_soubory/image067.jpg</a:t>
            </a:r>
            <a:endParaRPr lang="cs-CZ" sz="1800" dirty="0" smtClean="0">
              <a:latin typeface="Bookman Old Style" pitchFamily="18" charset="0"/>
            </a:endParaRPr>
          </a:p>
          <a:p>
            <a:r>
              <a:rPr lang="cs-CZ" sz="1800" dirty="0" smtClean="0">
                <a:latin typeface="Bookman Old Style" pitchFamily="18" charset="0"/>
                <a:hlinkClick r:id="rId3"/>
              </a:rPr>
              <a:t>http://fyzikadoma.aronde.net/21a_soubory/image004.jpg</a:t>
            </a:r>
            <a:endParaRPr lang="cs-CZ" sz="1800" dirty="0" smtClean="0">
              <a:latin typeface="Bookman Old Style" pitchFamily="18" charset="0"/>
            </a:endParaRPr>
          </a:p>
          <a:p>
            <a:r>
              <a:rPr lang="cs-CZ" sz="1800" dirty="0" smtClean="0">
                <a:latin typeface="Bookman Old Style" pitchFamily="18" charset="0"/>
                <a:hlinkClick r:id="rId4"/>
              </a:rPr>
              <a:t>http://upload.wikimedia.org/wikipedia/commons/a/a7/Nozyczki4.jpg</a:t>
            </a:r>
            <a:endParaRPr lang="cs-CZ" sz="1800" dirty="0" smtClean="0">
              <a:latin typeface="Bookman Old Style" pitchFamily="18" charset="0"/>
            </a:endParaRPr>
          </a:p>
          <a:p>
            <a:r>
              <a:rPr lang="cs-CZ" sz="1800" dirty="0" smtClean="0">
                <a:latin typeface="Bookman Old Style" pitchFamily="18" charset="0"/>
                <a:hlinkClick r:id="rId5"/>
              </a:rPr>
              <a:t>http://www.</a:t>
            </a:r>
            <a:r>
              <a:rPr lang="cs-CZ" sz="1800" dirty="0" err="1" smtClean="0">
                <a:latin typeface="Bookman Old Style" pitchFamily="18" charset="0"/>
                <a:hlinkClick r:id="rId5"/>
              </a:rPr>
              <a:t>kranimex.cz</a:t>
            </a:r>
            <a:r>
              <a:rPr lang="cs-CZ" sz="1800" dirty="0" smtClean="0">
                <a:latin typeface="Bookman Old Style" pitchFamily="18" charset="0"/>
                <a:hlinkClick r:id="rId5"/>
              </a:rPr>
              <a:t>/foto/r_</a:t>
            </a:r>
            <a:r>
              <a:rPr lang="cs-CZ" sz="1800" dirty="0" err="1" smtClean="0">
                <a:latin typeface="Bookman Old Style" pitchFamily="18" charset="0"/>
                <a:hlinkClick r:id="rId5"/>
              </a:rPr>
              <a:t>hc</a:t>
            </a:r>
            <a:r>
              <a:rPr lang="cs-CZ" sz="1800" dirty="0" smtClean="0">
                <a:latin typeface="Bookman Old Style" pitchFamily="18" charset="0"/>
                <a:hlinkClick r:id="rId5"/>
              </a:rPr>
              <a:t>-t_v.</a:t>
            </a:r>
            <a:r>
              <a:rPr lang="cs-CZ" sz="1800" dirty="0" err="1" smtClean="0">
                <a:latin typeface="Bookman Old Style" pitchFamily="18" charset="0"/>
                <a:hlinkClick r:id="rId5"/>
              </a:rPr>
              <a:t>jpg</a:t>
            </a:r>
            <a:endParaRPr lang="cs-CZ" sz="1800" dirty="0" smtClean="0">
              <a:latin typeface="Bookman Old Style" pitchFamily="18" charset="0"/>
            </a:endParaRPr>
          </a:p>
          <a:p>
            <a:r>
              <a:rPr lang="cs-CZ" sz="1800" dirty="0" smtClean="0">
                <a:latin typeface="Bookman Old Style" pitchFamily="18" charset="0"/>
                <a:hlinkClick r:id="rId6"/>
              </a:rPr>
              <a:t>http://www.</a:t>
            </a:r>
            <a:r>
              <a:rPr lang="cs-CZ" sz="1800" dirty="0" err="1" smtClean="0">
                <a:latin typeface="Bookman Old Style" pitchFamily="18" charset="0"/>
                <a:hlinkClick r:id="rId6"/>
              </a:rPr>
              <a:t>zsamssevetin.estranky.cz</a:t>
            </a:r>
            <a:r>
              <a:rPr lang="cs-CZ" sz="1800" dirty="0" smtClean="0">
                <a:latin typeface="Bookman Old Style" pitchFamily="18" charset="0"/>
                <a:hlinkClick r:id="rId6"/>
              </a:rPr>
              <a:t>/</a:t>
            </a:r>
            <a:r>
              <a:rPr lang="cs-CZ" sz="1800" dirty="0" err="1" smtClean="0">
                <a:latin typeface="Bookman Old Style" pitchFamily="18" charset="0"/>
                <a:hlinkClick r:id="rId6"/>
              </a:rPr>
              <a:t>img</a:t>
            </a:r>
            <a:r>
              <a:rPr lang="cs-CZ" sz="1800" dirty="0" smtClean="0">
                <a:latin typeface="Bookman Old Style" pitchFamily="18" charset="0"/>
                <a:hlinkClick r:id="rId6"/>
              </a:rPr>
              <a:t>/</a:t>
            </a:r>
            <a:r>
              <a:rPr lang="cs-CZ" sz="1800" dirty="0" err="1" smtClean="0">
                <a:latin typeface="Bookman Old Style" pitchFamily="18" charset="0"/>
                <a:hlinkClick r:id="rId6"/>
              </a:rPr>
              <a:t>picture</a:t>
            </a:r>
            <a:r>
              <a:rPr lang="cs-CZ" sz="1800" dirty="0" smtClean="0">
                <a:latin typeface="Bookman Old Style" pitchFamily="18" charset="0"/>
                <a:hlinkClick r:id="rId6"/>
              </a:rPr>
              <a:t>/324/800px-</a:t>
            </a:r>
            <a:r>
              <a:rPr lang="cs-CZ" sz="1800" dirty="0" err="1" smtClean="0">
                <a:latin typeface="Bookman Old Style" pitchFamily="18" charset="0"/>
                <a:hlinkClick r:id="rId6"/>
              </a:rPr>
              <a:t>palanca</a:t>
            </a:r>
            <a:r>
              <a:rPr lang="cs-CZ" sz="1800" dirty="0" smtClean="0">
                <a:latin typeface="Bookman Old Style" pitchFamily="18" charset="0"/>
                <a:hlinkClick r:id="rId6"/>
              </a:rPr>
              <a:t>-</a:t>
            </a:r>
            <a:r>
              <a:rPr lang="cs-CZ" sz="1800" dirty="0" err="1" smtClean="0">
                <a:latin typeface="Bookman Old Style" pitchFamily="18" charset="0"/>
                <a:hlinkClick r:id="rId6"/>
              </a:rPr>
              <a:t>ejemplo.jpg</a:t>
            </a:r>
            <a:endParaRPr lang="cs-CZ" sz="1800" dirty="0" smtClean="0">
              <a:latin typeface="Bookman Old Style" pitchFamily="18" charset="0"/>
            </a:endParaRPr>
          </a:p>
          <a:p>
            <a:r>
              <a:rPr lang="cs-CZ" sz="1800" dirty="0" smtClean="0">
                <a:latin typeface="Bookman Old Style" pitchFamily="18" charset="0"/>
                <a:hlinkClick r:id="rId7"/>
              </a:rPr>
              <a:t>http://www.stoklasa.</a:t>
            </a:r>
            <a:r>
              <a:rPr lang="cs-CZ" sz="1800" dirty="0" err="1" smtClean="0">
                <a:latin typeface="Bookman Old Style" pitchFamily="18" charset="0"/>
                <a:hlinkClick r:id="rId7"/>
              </a:rPr>
              <a:t>cz</a:t>
            </a:r>
            <a:r>
              <a:rPr lang="cs-CZ" sz="1800" dirty="0" smtClean="0">
                <a:latin typeface="Bookman Old Style" pitchFamily="18" charset="0"/>
                <a:hlinkClick r:id="rId7"/>
              </a:rPr>
              <a:t>/</a:t>
            </a:r>
            <a:r>
              <a:rPr lang="cs-CZ" sz="1800" dirty="0" err="1" smtClean="0">
                <a:latin typeface="Bookman Old Style" pitchFamily="18" charset="0"/>
                <a:hlinkClick r:id="rId7"/>
              </a:rPr>
              <a:t>fotkymaxi</a:t>
            </a:r>
            <a:r>
              <a:rPr lang="cs-CZ" sz="1800" dirty="0" smtClean="0">
                <a:latin typeface="Bookman Old Style" pitchFamily="18" charset="0"/>
                <a:hlinkClick r:id="rId7"/>
              </a:rPr>
              <a:t>/090819_1.jpg?20091023144901</a:t>
            </a:r>
            <a:endParaRPr lang="cs-CZ" sz="1800" dirty="0" smtClean="0">
              <a:latin typeface="Bookman Old Style" pitchFamily="18" charset="0"/>
            </a:endParaRPr>
          </a:p>
          <a:p>
            <a:r>
              <a:rPr lang="cs-CZ" sz="1800" dirty="0" smtClean="0">
                <a:latin typeface="Bookman Old Style" pitchFamily="18" charset="0"/>
                <a:hlinkClick r:id="rId8"/>
              </a:rPr>
              <a:t>http://www.</a:t>
            </a:r>
            <a:r>
              <a:rPr lang="cs-CZ" sz="1800" dirty="0" err="1" smtClean="0">
                <a:latin typeface="Bookman Old Style" pitchFamily="18" charset="0"/>
                <a:hlinkClick r:id="rId8"/>
              </a:rPr>
              <a:t>kubousek.eu</a:t>
            </a:r>
            <a:r>
              <a:rPr lang="cs-CZ" sz="1800" dirty="0" smtClean="0">
                <a:latin typeface="Bookman Old Style" pitchFamily="18" charset="0"/>
                <a:hlinkClick r:id="rId8"/>
              </a:rPr>
              <a:t>/</a:t>
            </a:r>
            <a:r>
              <a:rPr lang="cs-CZ" sz="1800" dirty="0" err="1" smtClean="0">
                <a:latin typeface="Bookman Old Style" pitchFamily="18" charset="0"/>
                <a:hlinkClick r:id="rId8"/>
              </a:rPr>
              <a:t>images</a:t>
            </a:r>
            <a:r>
              <a:rPr lang="cs-CZ" sz="1800" dirty="0" smtClean="0">
                <a:latin typeface="Bookman Old Style" pitchFamily="18" charset="0"/>
                <a:hlinkClick r:id="rId8"/>
              </a:rPr>
              <a:t>/VS/</a:t>
            </a:r>
            <a:r>
              <a:rPr lang="cs-CZ" sz="1800" dirty="0" err="1" smtClean="0">
                <a:latin typeface="Bookman Old Style" pitchFamily="18" charset="0"/>
                <a:hlinkClick r:id="rId8"/>
              </a:rPr>
              <a:t>Images</a:t>
            </a:r>
            <a:r>
              <a:rPr lang="cs-CZ" sz="1800" dirty="0" smtClean="0">
                <a:latin typeface="Bookman Old Style" pitchFamily="18" charset="0"/>
                <a:hlinkClick r:id="rId8"/>
              </a:rPr>
              <a:t>/</a:t>
            </a:r>
            <a:r>
              <a:rPr lang="cs-CZ" sz="1800" dirty="0" err="1" smtClean="0">
                <a:latin typeface="Bookman Old Style" pitchFamily="18" charset="0"/>
                <a:hlinkClick r:id="rId8"/>
              </a:rPr>
              <a:t>Marine</a:t>
            </a:r>
            <a:r>
              <a:rPr lang="cs-CZ" sz="1800" dirty="0" smtClean="0">
                <a:latin typeface="Bookman Old Style" pitchFamily="18" charset="0"/>
                <a:hlinkClick r:id="rId8"/>
              </a:rPr>
              <a:t>/</a:t>
            </a:r>
            <a:r>
              <a:rPr lang="cs-CZ" sz="1800" dirty="0" err="1" smtClean="0">
                <a:latin typeface="Bookman Old Style" pitchFamily="18" charset="0"/>
                <a:hlinkClick r:id="rId8"/>
              </a:rPr>
              <a:t>suomi</a:t>
            </a:r>
            <a:r>
              <a:rPr lang="cs-CZ" sz="1800" dirty="0" smtClean="0">
                <a:latin typeface="Bookman Old Style" pitchFamily="18" charset="0"/>
                <a:hlinkClick r:id="rId8"/>
              </a:rPr>
              <a:t>/</a:t>
            </a:r>
            <a:r>
              <a:rPr lang="cs-CZ" sz="1800" dirty="0" err="1" smtClean="0">
                <a:latin typeface="Bookman Old Style" pitchFamily="18" charset="0"/>
                <a:hlinkClick r:id="rId8"/>
              </a:rPr>
              <a:t>Jollyboats.JPG</a:t>
            </a:r>
            <a:endParaRPr lang="cs-CZ" sz="1800" dirty="0" smtClean="0">
              <a:latin typeface="Bookman Old Style" pitchFamily="18" charset="0"/>
            </a:endParaRPr>
          </a:p>
          <a:p>
            <a:endParaRPr lang="cs-CZ" sz="1800" dirty="0" smtClean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245</TotalTime>
  <Words>228</Words>
  <Application>Microsoft Office PowerPoint</Application>
  <PresentationFormat>Předvádění na obrazovce (4:3)</PresentationFormat>
  <Paragraphs>77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Metro</vt:lpstr>
      <vt:lpstr>Snímek 1</vt:lpstr>
      <vt:lpstr>PÁKA  </vt:lpstr>
      <vt:lpstr>PÁKA</vt:lpstr>
      <vt:lpstr>PÁKA </vt:lpstr>
      <vt:lpstr>Ramena mohou být</vt:lpstr>
      <vt:lpstr>Páka pomáhá:</vt:lpstr>
      <vt:lpstr>ROVNORAMENNÁ PÁKA</vt:lpstr>
      <vt:lpstr>Co se stane, přidáme-li do jedné misky závaží ?</vt:lpstr>
      <vt:lpstr>NEROVNORAMENNÁ PÁKA</vt:lpstr>
      <vt:lpstr>Procvičení</vt:lpstr>
      <vt:lpstr>POUŽITÉ ZDROJE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 Dvořáčková</dc:creator>
  <cp:lastModifiedBy>Hana Dvořáčková</cp:lastModifiedBy>
  <cp:revision>26</cp:revision>
  <dcterms:created xsi:type="dcterms:W3CDTF">2013-09-07T20:39:11Z</dcterms:created>
  <dcterms:modified xsi:type="dcterms:W3CDTF">2013-09-14T15:29:27Z</dcterms:modified>
</cp:coreProperties>
</file>