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74" r:id="rId3"/>
    <p:sldId id="275" r:id="rId4"/>
    <p:sldId id="276" r:id="rId5"/>
    <p:sldId id="277" r:id="rId6"/>
    <p:sldId id="278" r:id="rId7"/>
    <p:sldId id="273" r:id="rId8"/>
    <p:sldId id="265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96" autoAdjust="0"/>
    <p:restoredTop sz="94660"/>
  </p:normalViewPr>
  <p:slideViewPr>
    <p:cSldViewPr>
      <p:cViewPr varScale="1">
        <p:scale>
          <a:sx n="69" d="100"/>
          <a:sy n="69" d="100"/>
        </p:scale>
        <p:origin x="-127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844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440C05F-08CE-4271-85E5-404F35B1A99B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55E9953-8FBC-44F2-ACA1-8C7C550D00BA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4. letecká doprava</a:t>
          </a:r>
          <a:endParaRPr lang="cs-CZ" b="1" dirty="0">
            <a:solidFill>
              <a:schemeClr val="tx1"/>
            </a:solidFill>
          </a:endParaRPr>
        </a:p>
      </dgm:t>
    </dgm:pt>
    <dgm:pt modelId="{C3699DAB-EDF8-4D7B-B4B6-02D7AF1433C0}" type="parTrans" cxnId="{162664B7-9067-464F-87C9-CE6436768B9F}">
      <dgm:prSet/>
      <dgm:spPr/>
      <dgm:t>
        <a:bodyPr/>
        <a:lstStyle/>
        <a:p>
          <a:endParaRPr lang="cs-CZ"/>
        </a:p>
      </dgm:t>
    </dgm:pt>
    <dgm:pt modelId="{F2528015-555F-49AF-8C0B-1B8FA369B0A7}" type="sibTrans" cxnId="{162664B7-9067-464F-87C9-CE6436768B9F}">
      <dgm:prSet/>
      <dgm:spPr/>
      <dgm:t>
        <a:bodyPr/>
        <a:lstStyle/>
        <a:p>
          <a:endParaRPr lang="cs-CZ"/>
        </a:p>
      </dgm:t>
    </dgm:pt>
    <dgm:pt modelId="{B1C4BCD8-68C0-415B-8A9D-3A9E27BB7E29}">
      <dgm:prSet phldrT="[Text]"/>
      <dgm:spPr/>
      <dgm:t>
        <a:bodyPr/>
        <a:lstStyle/>
        <a:p>
          <a:r>
            <a:rPr lang="cs-CZ" dirty="0" smtClean="0"/>
            <a:t>vrtulník</a:t>
          </a:r>
          <a:endParaRPr lang="cs-CZ" dirty="0"/>
        </a:p>
      </dgm:t>
    </dgm:pt>
    <dgm:pt modelId="{6272613E-E598-4D57-B964-615998A0D63A}" type="parTrans" cxnId="{A863D0B9-56D9-4B54-AD22-CDEB4A64B6F8}">
      <dgm:prSet/>
      <dgm:spPr/>
      <dgm:t>
        <a:bodyPr/>
        <a:lstStyle/>
        <a:p>
          <a:endParaRPr lang="cs-CZ"/>
        </a:p>
      </dgm:t>
    </dgm:pt>
    <dgm:pt modelId="{658FAC9C-CE1A-4494-A17F-97591C5C854D}" type="sibTrans" cxnId="{A863D0B9-56D9-4B54-AD22-CDEB4A64B6F8}">
      <dgm:prSet/>
      <dgm:spPr/>
      <dgm:t>
        <a:bodyPr/>
        <a:lstStyle/>
        <a:p>
          <a:endParaRPr lang="cs-CZ"/>
        </a:p>
      </dgm:t>
    </dgm:pt>
    <dgm:pt modelId="{FF3D19B3-36E9-492F-ABFF-B4E4A135E421}">
      <dgm:prSet phldrT="[Text]"/>
      <dgm:spPr/>
      <dgm:t>
        <a:bodyPr/>
        <a:lstStyle/>
        <a:p>
          <a:r>
            <a:rPr lang="cs-CZ" dirty="0" smtClean="0"/>
            <a:t> letadlo</a:t>
          </a:r>
          <a:endParaRPr lang="cs-CZ" dirty="0"/>
        </a:p>
      </dgm:t>
    </dgm:pt>
    <dgm:pt modelId="{A6D3622E-67B6-4BD5-BE23-03C12D05BACB}" type="parTrans" cxnId="{A4B315AF-06B4-4253-A61A-BF4D645E28BA}">
      <dgm:prSet/>
      <dgm:spPr/>
      <dgm:t>
        <a:bodyPr/>
        <a:lstStyle/>
        <a:p>
          <a:endParaRPr lang="cs-CZ"/>
        </a:p>
      </dgm:t>
    </dgm:pt>
    <dgm:pt modelId="{95E095A4-6B8D-4CAF-9083-9B56159F3037}" type="sibTrans" cxnId="{A4B315AF-06B4-4253-A61A-BF4D645E28BA}">
      <dgm:prSet/>
      <dgm:spPr/>
      <dgm:t>
        <a:bodyPr/>
        <a:lstStyle/>
        <a:p>
          <a:endParaRPr lang="cs-CZ"/>
        </a:p>
      </dgm:t>
    </dgm:pt>
    <dgm:pt modelId="{B2369DB0-9D4B-4018-9B97-E7D2597DE117}">
      <dgm:prSet phldrT="[Text]"/>
      <dgm:spPr/>
      <dgm:t>
        <a:bodyPr/>
        <a:lstStyle/>
        <a:p>
          <a:r>
            <a:rPr lang="cs-CZ" dirty="0" smtClean="0"/>
            <a:t>balón</a:t>
          </a:r>
          <a:endParaRPr lang="cs-CZ" dirty="0"/>
        </a:p>
      </dgm:t>
    </dgm:pt>
    <dgm:pt modelId="{4BD56D72-CD7D-45E8-944B-E6A09B75BF88}" type="parTrans" cxnId="{E542BF26-8005-43ED-8CCE-E70419D75E0C}">
      <dgm:prSet/>
      <dgm:spPr/>
      <dgm:t>
        <a:bodyPr/>
        <a:lstStyle/>
        <a:p>
          <a:endParaRPr lang="cs-CZ"/>
        </a:p>
      </dgm:t>
    </dgm:pt>
    <dgm:pt modelId="{97822DE9-B302-4632-BDE1-2E354C960481}" type="sibTrans" cxnId="{E542BF26-8005-43ED-8CCE-E70419D75E0C}">
      <dgm:prSet/>
      <dgm:spPr/>
      <dgm:t>
        <a:bodyPr/>
        <a:lstStyle/>
        <a:p>
          <a:endParaRPr lang="cs-CZ"/>
        </a:p>
      </dgm:t>
    </dgm:pt>
    <dgm:pt modelId="{BC05D972-9A67-4288-832E-4C365568BC2A}" type="pres">
      <dgm:prSet presAssocID="{2440C05F-08CE-4271-85E5-404F35B1A99B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D2F3429-D1BF-406A-BE87-7A77964048B5}" type="pres">
      <dgm:prSet presAssocID="{E55E9953-8FBC-44F2-ACA1-8C7C550D00BA}" presName="root1" presStyleCnt="0"/>
      <dgm:spPr/>
    </dgm:pt>
    <dgm:pt modelId="{6F3A6236-6166-49ED-98F9-6E09CF2F9628}" type="pres">
      <dgm:prSet presAssocID="{E55E9953-8FBC-44F2-ACA1-8C7C550D00BA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44B2F79-27D3-4F0A-875F-AEBBB219E45C}" type="pres">
      <dgm:prSet presAssocID="{E55E9953-8FBC-44F2-ACA1-8C7C550D00BA}" presName="level2hierChild" presStyleCnt="0"/>
      <dgm:spPr/>
    </dgm:pt>
    <dgm:pt modelId="{098D8AC9-CD39-42C9-9652-8A59B5DB6BE3}" type="pres">
      <dgm:prSet presAssocID="{6272613E-E598-4D57-B964-615998A0D63A}" presName="conn2-1" presStyleLbl="parChTrans1D2" presStyleIdx="0" presStyleCnt="3"/>
      <dgm:spPr/>
      <dgm:t>
        <a:bodyPr/>
        <a:lstStyle/>
        <a:p>
          <a:endParaRPr lang="cs-CZ"/>
        </a:p>
      </dgm:t>
    </dgm:pt>
    <dgm:pt modelId="{662E14B2-C75A-45CF-A578-938195C23961}" type="pres">
      <dgm:prSet presAssocID="{6272613E-E598-4D57-B964-615998A0D63A}" presName="connTx" presStyleLbl="parChTrans1D2" presStyleIdx="0" presStyleCnt="3"/>
      <dgm:spPr/>
      <dgm:t>
        <a:bodyPr/>
        <a:lstStyle/>
        <a:p>
          <a:endParaRPr lang="cs-CZ"/>
        </a:p>
      </dgm:t>
    </dgm:pt>
    <dgm:pt modelId="{46F7FD67-41B5-4FD0-81A4-B30782CEE440}" type="pres">
      <dgm:prSet presAssocID="{B1C4BCD8-68C0-415B-8A9D-3A9E27BB7E29}" presName="root2" presStyleCnt="0"/>
      <dgm:spPr/>
    </dgm:pt>
    <dgm:pt modelId="{345007B2-FD72-4713-8B5D-27C4D2352A72}" type="pres">
      <dgm:prSet presAssocID="{B1C4BCD8-68C0-415B-8A9D-3A9E27BB7E29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E72716E-1297-491F-A1CA-3AAAAE0BE4BC}" type="pres">
      <dgm:prSet presAssocID="{B1C4BCD8-68C0-415B-8A9D-3A9E27BB7E29}" presName="level3hierChild" presStyleCnt="0"/>
      <dgm:spPr/>
    </dgm:pt>
    <dgm:pt modelId="{6740CD14-5BEB-4400-9AA8-D6154EFFA3F0}" type="pres">
      <dgm:prSet presAssocID="{A6D3622E-67B6-4BD5-BE23-03C12D05BACB}" presName="conn2-1" presStyleLbl="parChTrans1D2" presStyleIdx="1" presStyleCnt="3"/>
      <dgm:spPr/>
      <dgm:t>
        <a:bodyPr/>
        <a:lstStyle/>
        <a:p>
          <a:endParaRPr lang="cs-CZ"/>
        </a:p>
      </dgm:t>
    </dgm:pt>
    <dgm:pt modelId="{26887710-BFE2-44AA-979F-0C66EBE3FE9D}" type="pres">
      <dgm:prSet presAssocID="{A6D3622E-67B6-4BD5-BE23-03C12D05BACB}" presName="connTx" presStyleLbl="parChTrans1D2" presStyleIdx="1" presStyleCnt="3"/>
      <dgm:spPr/>
      <dgm:t>
        <a:bodyPr/>
        <a:lstStyle/>
        <a:p>
          <a:endParaRPr lang="cs-CZ"/>
        </a:p>
      </dgm:t>
    </dgm:pt>
    <dgm:pt modelId="{70C4B438-D7B0-49BD-843E-EFAB7A7D7265}" type="pres">
      <dgm:prSet presAssocID="{FF3D19B3-36E9-492F-ABFF-B4E4A135E421}" presName="root2" presStyleCnt="0"/>
      <dgm:spPr/>
    </dgm:pt>
    <dgm:pt modelId="{01B069AB-43E1-4080-8C3F-39E371103D30}" type="pres">
      <dgm:prSet presAssocID="{FF3D19B3-36E9-492F-ABFF-B4E4A135E421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A318A8B-0408-4541-912F-FA371FC863A1}" type="pres">
      <dgm:prSet presAssocID="{FF3D19B3-36E9-492F-ABFF-B4E4A135E421}" presName="level3hierChild" presStyleCnt="0"/>
      <dgm:spPr/>
    </dgm:pt>
    <dgm:pt modelId="{42A711B7-FE71-4CA5-A753-859315DF87E9}" type="pres">
      <dgm:prSet presAssocID="{4BD56D72-CD7D-45E8-944B-E6A09B75BF88}" presName="conn2-1" presStyleLbl="parChTrans1D2" presStyleIdx="2" presStyleCnt="3"/>
      <dgm:spPr/>
      <dgm:t>
        <a:bodyPr/>
        <a:lstStyle/>
        <a:p>
          <a:endParaRPr lang="cs-CZ"/>
        </a:p>
      </dgm:t>
    </dgm:pt>
    <dgm:pt modelId="{9DC43A00-A9DD-4B8F-8CCC-4F0065DD47B6}" type="pres">
      <dgm:prSet presAssocID="{4BD56D72-CD7D-45E8-944B-E6A09B75BF88}" presName="connTx" presStyleLbl="parChTrans1D2" presStyleIdx="2" presStyleCnt="3"/>
      <dgm:spPr/>
      <dgm:t>
        <a:bodyPr/>
        <a:lstStyle/>
        <a:p>
          <a:endParaRPr lang="cs-CZ"/>
        </a:p>
      </dgm:t>
    </dgm:pt>
    <dgm:pt modelId="{8F63269D-1E39-407E-95BD-7BA3863445E1}" type="pres">
      <dgm:prSet presAssocID="{B2369DB0-9D4B-4018-9B97-E7D2597DE117}" presName="root2" presStyleCnt="0"/>
      <dgm:spPr/>
    </dgm:pt>
    <dgm:pt modelId="{FBDF16DD-10A4-4162-BDBE-7CF9F45C111B}" type="pres">
      <dgm:prSet presAssocID="{B2369DB0-9D4B-4018-9B97-E7D2597DE117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C3566E1-E794-4099-950D-D65184646362}" type="pres">
      <dgm:prSet presAssocID="{B2369DB0-9D4B-4018-9B97-E7D2597DE117}" presName="level3hierChild" presStyleCnt="0"/>
      <dgm:spPr/>
    </dgm:pt>
  </dgm:ptLst>
  <dgm:cxnLst>
    <dgm:cxn modelId="{86A93013-748A-4B32-8D95-9F4273C15851}" type="presOf" srcId="{A6D3622E-67B6-4BD5-BE23-03C12D05BACB}" destId="{26887710-BFE2-44AA-979F-0C66EBE3FE9D}" srcOrd="1" destOrd="0" presId="urn:microsoft.com/office/officeart/2005/8/layout/hierarchy2"/>
    <dgm:cxn modelId="{162664B7-9067-464F-87C9-CE6436768B9F}" srcId="{2440C05F-08CE-4271-85E5-404F35B1A99B}" destId="{E55E9953-8FBC-44F2-ACA1-8C7C550D00BA}" srcOrd="0" destOrd="0" parTransId="{C3699DAB-EDF8-4D7B-B4B6-02D7AF1433C0}" sibTransId="{F2528015-555F-49AF-8C0B-1B8FA369B0A7}"/>
    <dgm:cxn modelId="{73981B9B-1D9E-489F-92C4-F6BC3E30CF53}" type="presOf" srcId="{4BD56D72-CD7D-45E8-944B-E6A09B75BF88}" destId="{9DC43A00-A9DD-4B8F-8CCC-4F0065DD47B6}" srcOrd="1" destOrd="0" presId="urn:microsoft.com/office/officeart/2005/8/layout/hierarchy2"/>
    <dgm:cxn modelId="{96C43EF4-C805-41B1-BE2E-D7DA99E8F7C6}" type="presOf" srcId="{B2369DB0-9D4B-4018-9B97-E7D2597DE117}" destId="{FBDF16DD-10A4-4162-BDBE-7CF9F45C111B}" srcOrd="0" destOrd="0" presId="urn:microsoft.com/office/officeart/2005/8/layout/hierarchy2"/>
    <dgm:cxn modelId="{D1F33983-6538-4383-9072-0002C64CCEF4}" type="presOf" srcId="{FF3D19B3-36E9-492F-ABFF-B4E4A135E421}" destId="{01B069AB-43E1-4080-8C3F-39E371103D30}" srcOrd="0" destOrd="0" presId="urn:microsoft.com/office/officeart/2005/8/layout/hierarchy2"/>
    <dgm:cxn modelId="{A4B315AF-06B4-4253-A61A-BF4D645E28BA}" srcId="{E55E9953-8FBC-44F2-ACA1-8C7C550D00BA}" destId="{FF3D19B3-36E9-492F-ABFF-B4E4A135E421}" srcOrd="1" destOrd="0" parTransId="{A6D3622E-67B6-4BD5-BE23-03C12D05BACB}" sibTransId="{95E095A4-6B8D-4CAF-9083-9B56159F3037}"/>
    <dgm:cxn modelId="{56F05BB8-0E19-43CA-8C2D-F2F9A40904C4}" type="presOf" srcId="{2440C05F-08CE-4271-85E5-404F35B1A99B}" destId="{BC05D972-9A67-4288-832E-4C365568BC2A}" srcOrd="0" destOrd="0" presId="urn:microsoft.com/office/officeart/2005/8/layout/hierarchy2"/>
    <dgm:cxn modelId="{060CEC3C-1281-402A-9F6F-D5F95EFB0A24}" type="presOf" srcId="{6272613E-E598-4D57-B964-615998A0D63A}" destId="{098D8AC9-CD39-42C9-9652-8A59B5DB6BE3}" srcOrd="0" destOrd="0" presId="urn:microsoft.com/office/officeart/2005/8/layout/hierarchy2"/>
    <dgm:cxn modelId="{DF785E88-8FCB-4E4C-88AD-FB8C93AF47F7}" type="presOf" srcId="{6272613E-E598-4D57-B964-615998A0D63A}" destId="{662E14B2-C75A-45CF-A578-938195C23961}" srcOrd="1" destOrd="0" presId="urn:microsoft.com/office/officeart/2005/8/layout/hierarchy2"/>
    <dgm:cxn modelId="{E542BF26-8005-43ED-8CCE-E70419D75E0C}" srcId="{E55E9953-8FBC-44F2-ACA1-8C7C550D00BA}" destId="{B2369DB0-9D4B-4018-9B97-E7D2597DE117}" srcOrd="2" destOrd="0" parTransId="{4BD56D72-CD7D-45E8-944B-E6A09B75BF88}" sibTransId="{97822DE9-B302-4632-BDE1-2E354C960481}"/>
    <dgm:cxn modelId="{6F3EB4A4-D791-4835-AF43-79EA1E235138}" type="presOf" srcId="{E55E9953-8FBC-44F2-ACA1-8C7C550D00BA}" destId="{6F3A6236-6166-49ED-98F9-6E09CF2F9628}" srcOrd="0" destOrd="0" presId="urn:microsoft.com/office/officeart/2005/8/layout/hierarchy2"/>
    <dgm:cxn modelId="{A863D0B9-56D9-4B54-AD22-CDEB4A64B6F8}" srcId="{E55E9953-8FBC-44F2-ACA1-8C7C550D00BA}" destId="{B1C4BCD8-68C0-415B-8A9D-3A9E27BB7E29}" srcOrd="0" destOrd="0" parTransId="{6272613E-E598-4D57-B964-615998A0D63A}" sibTransId="{658FAC9C-CE1A-4494-A17F-97591C5C854D}"/>
    <dgm:cxn modelId="{8B7A7B27-4CFA-4C25-A803-DC9EB886A6D8}" type="presOf" srcId="{4BD56D72-CD7D-45E8-944B-E6A09B75BF88}" destId="{42A711B7-FE71-4CA5-A753-859315DF87E9}" srcOrd="0" destOrd="0" presId="urn:microsoft.com/office/officeart/2005/8/layout/hierarchy2"/>
    <dgm:cxn modelId="{360F3524-6CF1-4728-95DB-CE1407A63C51}" type="presOf" srcId="{A6D3622E-67B6-4BD5-BE23-03C12D05BACB}" destId="{6740CD14-5BEB-4400-9AA8-D6154EFFA3F0}" srcOrd="0" destOrd="0" presId="urn:microsoft.com/office/officeart/2005/8/layout/hierarchy2"/>
    <dgm:cxn modelId="{671B3C8C-31D1-42B5-A894-7296A727645E}" type="presOf" srcId="{B1C4BCD8-68C0-415B-8A9D-3A9E27BB7E29}" destId="{345007B2-FD72-4713-8B5D-27C4D2352A72}" srcOrd="0" destOrd="0" presId="urn:microsoft.com/office/officeart/2005/8/layout/hierarchy2"/>
    <dgm:cxn modelId="{C03067EA-936D-4768-96B3-4DE7D3ADE23F}" type="presParOf" srcId="{BC05D972-9A67-4288-832E-4C365568BC2A}" destId="{FD2F3429-D1BF-406A-BE87-7A77964048B5}" srcOrd="0" destOrd="0" presId="urn:microsoft.com/office/officeart/2005/8/layout/hierarchy2"/>
    <dgm:cxn modelId="{18831A51-E0C2-4735-9256-99993C420EAC}" type="presParOf" srcId="{FD2F3429-D1BF-406A-BE87-7A77964048B5}" destId="{6F3A6236-6166-49ED-98F9-6E09CF2F9628}" srcOrd="0" destOrd="0" presId="urn:microsoft.com/office/officeart/2005/8/layout/hierarchy2"/>
    <dgm:cxn modelId="{FA72CE68-D800-4B77-B755-FE9591FB78BA}" type="presParOf" srcId="{FD2F3429-D1BF-406A-BE87-7A77964048B5}" destId="{744B2F79-27D3-4F0A-875F-AEBBB219E45C}" srcOrd="1" destOrd="0" presId="urn:microsoft.com/office/officeart/2005/8/layout/hierarchy2"/>
    <dgm:cxn modelId="{D0373883-FCD1-4015-9BCA-08B8C85E294A}" type="presParOf" srcId="{744B2F79-27D3-4F0A-875F-AEBBB219E45C}" destId="{098D8AC9-CD39-42C9-9652-8A59B5DB6BE3}" srcOrd="0" destOrd="0" presId="urn:microsoft.com/office/officeart/2005/8/layout/hierarchy2"/>
    <dgm:cxn modelId="{D36CF2EC-6F63-4679-AF3E-E9E2BE693CC6}" type="presParOf" srcId="{098D8AC9-CD39-42C9-9652-8A59B5DB6BE3}" destId="{662E14B2-C75A-45CF-A578-938195C23961}" srcOrd="0" destOrd="0" presId="urn:microsoft.com/office/officeart/2005/8/layout/hierarchy2"/>
    <dgm:cxn modelId="{75D27D84-71AF-46A8-A354-FCF9058821F8}" type="presParOf" srcId="{744B2F79-27D3-4F0A-875F-AEBBB219E45C}" destId="{46F7FD67-41B5-4FD0-81A4-B30782CEE440}" srcOrd="1" destOrd="0" presId="urn:microsoft.com/office/officeart/2005/8/layout/hierarchy2"/>
    <dgm:cxn modelId="{B54B0013-1C5F-47AC-8C79-2F8B5A6E20B8}" type="presParOf" srcId="{46F7FD67-41B5-4FD0-81A4-B30782CEE440}" destId="{345007B2-FD72-4713-8B5D-27C4D2352A72}" srcOrd="0" destOrd="0" presId="urn:microsoft.com/office/officeart/2005/8/layout/hierarchy2"/>
    <dgm:cxn modelId="{733993E3-6E20-4014-AE07-F726C8C65A25}" type="presParOf" srcId="{46F7FD67-41B5-4FD0-81A4-B30782CEE440}" destId="{0E72716E-1297-491F-A1CA-3AAAAE0BE4BC}" srcOrd="1" destOrd="0" presId="urn:microsoft.com/office/officeart/2005/8/layout/hierarchy2"/>
    <dgm:cxn modelId="{FC23653A-576C-4BCA-90F7-708ED0D13084}" type="presParOf" srcId="{744B2F79-27D3-4F0A-875F-AEBBB219E45C}" destId="{6740CD14-5BEB-4400-9AA8-D6154EFFA3F0}" srcOrd="2" destOrd="0" presId="urn:microsoft.com/office/officeart/2005/8/layout/hierarchy2"/>
    <dgm:cxn modelId="{48CA00F7-30C4-4015-8BDB-A8C862228930}" type="presParOf" srcId="{6740CD14-5BEB-4400-9AA8-D6154EFFA3F0}" destId="{26887710-BFE2-44AA-979F-0C66EBE3FE9D}" srcOrd="0" destOrd="0" presId="urn:microsoft.com/office/officeart/2005/8/layout/hierarchy2"/>
    <dgm:cxn modelId="{9122FEF5-B49A-4C2A-B6A1-285D69658715}" type="presParOf" srcId="{744B2F79-27D3-4F0A-875F-AEBBB219E45C}" destId="{70C4B438-D7B0-49BD-843E-EFAB7A7D7265}" srcOrd="3" destOrd="0" presId="urn:microsoft.com/office/officeart/2005/8/layout/hierarchy2"/>
    <dgm:cxn modelId="{396A7D78-364B-4461-B04E-B146512861DC}" type="presParOf" srcId="{70C4B438-D7B0-49BD-843E-EFAB7A7D7265}" destId="{01B069AB-43E1-4080-8C3F-39E371103D30}" srcOrd="0" destOrd="0" presId="urn:microsoft.com/office/officeart/2005/8/layout/hierarchy2"/>
    <dgm:cxn modelId="{55C22097-212D-4AAD-BC1D-DE54F6EF4145}" type="presParOf" srcId="{70C4B438-D7B0-49BD-843E-EFAB7A7D7265}" destId="{8A318A8B-0408-4541-912F-FA371FC863A1}" srcOrd="1" destOrd="0" presId="urn:microsoft.com/office/officeart/2005/8/layout/hierarchy2"/>
    <dgm:cxn modelId="{D3BE912E-53E9-43B6-8B45-0BFC47EFEE5D}" type="presParOf" srcId="{744B2F79-27D3-4F0A-875F-AEBBB219E45C}" destId="{42A711B7-FE71-4CA5-A753-859315DF87E9}" srcOrd="4" destOrd="0" presId="urn:microsoft.com/office/officeart/2005/8/layout/hierarchy2"/>
    <dgm:cxn modelId="{8D9FA6C0-4221-4171-930C-E519742A42F3}" type="presParOf" srcId="{42A711B7-FE71-4CA5-A753-859315DF87E9}" destId="{9DC43A00-A9DD-4B8F-8CCC-4F0065DD47B6}" srcOrd="0" destOrd="0" presId="urn:microsoft.com/office/officeart/2005/8/layout/hierarchy2"/>
    <dgm:cxn modelId="{468B3B95-4369-4A13-B54E-1CAB37172825}" type="presParOf" srcId="{744B2F79-27D3-4F0A-875F-AEBBB219E45C}" destId="{8F63269D-1E39-407E-95BD-7BA3863445E1}" srcOrd="5" destOrd="0" presId="urn:microsoft.com/office/officeart/2005/8/layout/hierarchy2"/>
    <dgm:cxn modelId="{96D638C7-7EA8-42D9-A919-6B1A6BC299BE}" type="presParOf" srcId="{8F63269D-1E39-407E-95BD-7BA3863445E1}" destId="{FBDF16DD-10A4-4162-BDBE-7CF9F45C111B}" srcOrd="0" destOrd="0" presId="urn:microsoft.com/office/officeart/2005/8/layout/hierarchy2"/>
    <dgm:cxn modelId="{4C064857-320D-4538-AFFE-46603B57BB99}" type="presParOf" srcId="{8F63269D-1E39-407E-95BD-7BA3863445E1}" destId="{DC3566E1-E794-4099-950D-D65184646362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3A6236-6166-49ED-98F9-6E09CF2F9628}">
      <dsp:nvSpPr>
        <dsp:cNvPr id="0" name=""/>
        <dsp:cNvSpPr/>
      </dsp:nvSpPr>
      <dsp:spPr>
        <a:xfrm>
          <a:off x="1913" y="1912145"/>
          <a:ext cx="3014655" cy="150732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800" b="1" kern="1200" dirty="0" smtClean="0">
              <a:solidFill>
                <a:schemeClr val="tx1"/>
              </a:solidFill>
            </a:rPr>
            <a:t>4. letecká doprava</a:t>
          </a:r>
          <a:endParaRPr lang="cs-CZ" sz="4800" b="1" kern="1200" dirty="0">
            <a:solidFill>
              <a:schemeClr val="tx1"/>
            </a:solidFill>
          </a:endParaRPr>
        </a:p>
      </dsp:txBody>
      <dsp:txXfrm>
        <a:off x="46061" y="1956293"/>
        <a:ext cx="2926359" cy="1419031"/>
      </dsp:txXfrm>
    </dsp:sp>
    <dsp:sp modelId="{098D8AC9-CD39-42C9-9652-8A59B5DB6BE3}">
      <dsp:nvSpPr>
        <dsp:cNvPr id="0" name=""/>
        <dsp:cNvSpPr/>
      </dsp:nvSpPr>
      <dsp:spPr>
        <a:xfrm rot="18289469">
          <a:off x="2563698" y="1773651"/>
          <a:ext cx="2111603" cy="50888"/>
        </a:xfrm>
        <a:custGeom>
          <a:avLst/>
          <a:gdLst/>
          <a:ahLst/>
          <a:cxnLst/>
          <a:rect l="0" t="0" r="0" b="0"/>
          <a:pathLst>
            <a:path>
              <a:moveTo>
                <a:pt x="0" y="25444"/>
              </a:moveTo>
              <a:lnTo>
                <a:pt x="2111603" y="25444"/>
              </a:lnTo>
            </a:path>
          </a:pathLst>
        </a:custGeom>
        <a:noFill/>
        <a:ln w="381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700" kern="1200"/>
        </a:p>
      </dsp:txBody>
      <dsp:txXfrm>
        <a:off x="3566709" y="1746305"/>
        <a:ext cx="105580" cy="105580"/>
      </dsp:txXfrm>
    </dsp:sp>
    <dsp:sp modelId="{345007B2-FD72-4713-8B5D-27C4D2352A72}">
      <dsp:nvSpPr>
        <dsp:cNvPr id="0" name=""/>
        <dsp:cNvSpPr/>
      </dsp:nvSpPr>
      <dsp:spPr>
        <a:xfrm>
          <a:off x="4222431" y="178718"/>
          <a:ext cx="3014655" cy="150732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800" kern="1200" dirty="0" smtClean="0"/>
            <a:t>vrtulník</a:t>
          </a:r>
          <a:endParaRPr lang="cs-CZ" sz="4800" kern="1200" dirty="0"/>
        </a:p>
      </dsp:txBody>
      <dsp:txXfrm>
        <a:off x="4266579" y="222866"/>
        <a:ext cx="2926359" cy="1419031"/>
      </dsp:txXfrm>
    </dsp:sp>
    <dsp:sp modelId="{6740CD14-5BEB-4400-9AA8-D6154EFFA3F0}">
      <dsp:nvSpPr>
        <dsp:cNvPr id="0" name=""/>
        <dsp:cNvSpPr/>
      </dsp:nvSpPr>
      <dsp:spPr>
        <a:xfrm>
          <a:off x="3016568" y="2640364"/>
          <a:ext cx="1205862" cy="50888"/>
        </a:xfrm>
        <a:custGeom>
          <a:avLst/>
          <a:gdLst/>
          <a:ahLst/>
          <a:cxnLst/>
          <a:rect l="0" t="0" r="0" b="0"/>
          <a:pathLst>
            <a:path>
              <a:moveTo>
                <a:pt x="0" y="25444"/>
              </a:moveTo>
              <a:lnTo>
                <a:pt x="1205862" y="25444"/>
              </a:lnTo>
            </a:path>
          </a:pathLst>
        </a:custGeom>
        <a:noFill/>
        <a:ln w="381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3589353" y="2635662"/>
        <a:ext cx="60293" cy="60293"/>
      </dsp:txXfrm>
    </dsp:sp>
    <dsp:sp modelId="{01B069AB-43E1-4080-8C3F-39E371103D30}">
      <dsp:nvSpPr>
        <dsp:cNvPr id="0" name=""/>
        <dsp:cNvSpPr/>
      </dsp:nvSpPr>
      <dsp:spPr>
        <a:xfrm>
          <a:off x="4222431" y="1912145"/>
          <a:ext cx="3014655" cy="150732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800" kern="1200" dirty="0" smtClean="0"/>
            <a:t> letadlo</a:t>
          </a:r>
          <a:endParaRPr lang="cs-CZ" sz="4800" kern="1200" dirty="0"/>
        </a:p>
      </dsp:txBody>
      <dsp:txXfrm>
        <a:off x="4266579" y="1956293"/>
        <a:ext cx="2926359" cy="1419031"/>
      </dsp:txXfrm>
    </dsp:sp>
    <dsp:sp modelId="{42A711B7-FE71-4CA5-A753-859315DF87E9}">
      <dsp:nvSpPr>
        <dsp:cNvPr id="0" name=""/>
        <dsp:cNvSpPr/>
      </dsp:nvSpPr>
      <dsp:spPr>
        <a:xfrm rot="3310531">
          <a:off x="2563698" y="3507078"/>
          <a:ext cx="2111603" cy="50888"/>
        </a:xfrm>
        <a:custGeom>
          <a:avLst/>
          <a:gdLst/>
          <a:ahLst/>
          <a:cxnLst/>
          <a:rect l="0" t="0" r="0" b="0"/>
          <a:pathLst>
            <a:path>
              <a:moveTo>
                <a:pt x="0" y="25444"/>
              </a:moveTo>
              <a:lnTo>
                <a:pt x="2111603" y="25444"/>
              </a:lnTo>
            </a:path>
          </a:pathLst>
        </a:custGeom>
        <a:noFill/>
        <a:ln w="381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700" kern="1200"/>
        </a:p>
      </dsp:txBody>
      <dsp:txXfrm>
        <a:off x="3566709" y="3479732"/>
        <a:ext cx="105580" cy="105580"/>
      </dsp:txXfrm>
    </dsp:sp>
    <dsp:sp modelId="{FBDF16DD-10A4-4162-BDBE-7CF9F45C111B}">
      <dsp:nvSpPr>
        <dsp:cNvPr id="0" name=""/>
        <dsp:cNvSpPr/>
      </dsp:nvSpPr>
      <dsp:spPr>
        <a:xfrm>
          <a:off x="4222431" y="3645571"/>
          <a:ext cx="3014655" cy="150732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800" kern="1200" dirty="0" smtClean="0"/>
            <a:t>balón</a:t>
          </a:r>
          <a:endParaRPr lang="cs-CZ" sz="4800" kern="1200" dirty="0"/>
        </a:p>
      </dsp:txBody>
      <dsp:txXfrm>
        <a:off x="4266579" y="3689719"/>
        <a:ext cx="2926359" cy="14190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4699851-8009-4D44-B763-2A7B0817FD11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ACA8C25-7411-43B3-8F53-5A6793AA49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43150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741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9597FD4-AD57-4C6F-841B-740024666B1E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Přímá spojovací čára 4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6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26E8866D-0761-4AED-A75C-02BE64C81EB6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7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89B9BA2C-EF50-4F2D-8A87-4997164F5F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37528-C2D4-4302-A36E-45F8C4D0EE8E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2154A-C42D-4085-9B1F-AC55D100A8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B88841E9-0878-4B5D-8B44-31E107C7C3A0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030CC6C-B25B-4008-8254-DE47F76CC3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2F085F-068B-4E6C-A060-6A9B79F0FF4B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3DCE84-2B5A-4123-B99B-605107126F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6BCA4-6732-4516-8BE1-1F2724289114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8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D5540E-34A5-4166-9345-53FB951A26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AAF65D-16C2-4BCB-8AB8-DE8AA1E8BC84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0A5772-902E-49EA-A5E0-BF212BB6A5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776C34-4A1D-436A-AA46-C69C06BAD8AB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3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F2E149-6926-4BFE-B2ED-FE833AF7DB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521EE0-A630-435B-84A1-86C380E24A06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5254E0-757E-4A94-AF87-787E0D4598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5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7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6AF7DD5-6E21-46C2-BA9A-81AEC4CFB120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BDC075A-4D6E-42F9-8597-DCCCCBC7AC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1F8689-9D71-4F18-AABA-E23E942C7773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3E70A-E65C-43FF-B774-1C59BCA01C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E5AD32D-A5DE-4C43-A005-40D924B91E40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66C206C3-6638-4A3D-8089-9BE71A441B2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0" name="Zástupný symbol pro text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2EB46895-CC0F-493B-8353-2472F0161F09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58A8892D-52C3-49EF-99D1-03B1945B1D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8" r:id="rId1"/>
    <p:sldLayoutId id="2147483811" r:id="rId2"/>
    <p:sldLayoutId id="2147483819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20" r:id="rId9"/>
    <p:sldLayoutId id="2147483817" r:id="rId10"/>
    <p:sldLayoutId id="214748382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eaLnBrk="0" fontAlgn="base" hangingPunct="0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.jpeg"/><Relationship Id="rId2" Type="http://schemas.openxmlformats.org/officeDocument/2006/relationships/hyperlink" Target="//upload.wikimedia.org/wikipedia/commons/3/36/Jal.747.newcolours.arp.750pix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f/fc/Airfrance.a320.arp.750pix.jpg" TargetMode="External"/><Relationship Id="rId5" Type="http://schemas.openxmlformats.org/officeDocument/2006/relationships/image" Target="../media/image4.jpeg"/><Relationship Id="rId4" Type="http://schemas.openxmlformats.org/officeDocument/2006/relationships/hyperlink" Target="//upload.wikimedia.org/wikipedia/commons/2/21/Singapore_Airlines_Airbus_A380_woah!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8.jpeg"/><Relationship Id="rId2" Type="http://schemas.openxmlformats.org/officeDocument/2006/relationships/hyperlink" Target="//upload.wikimedia.org/wikipedia/commons/4/41/Bell_206L3_(D-HASA)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b/b1/Ok-nik.jpg" TargetMode="External"/><Relationship Id="rId5" Type="http://schemas.openxmlformats.org/officeDocument/2006/relationships/image" Target="../media/image7.jpeg"/><Relationship Id="rId4" Type="http://schemas.openxmlformats.org/officeDocument/2006/relationships/hyperlink" Target="http://cs.wikipedia.org/wiki/Soubor:EC135_T2_heliportLZS_Liberec_27cerven06_2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//upload.wikimedia.org/wikipedia/commons/c/c3/Horkovzdu%C5%A1n%C3%BD_balon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Horkovzdu%C5%A1n%C3%BD_balon.jpg" TargetMode="External"/><Relationship Id="rId3" Type="http://schemas.openxmlformats.org/officeDocument/2006/relationships/hyperlink" Target="http://cs.wikipedia.org/wiki/Soubor:Singapore_Airlines_Airbus_A380_woah!.jpg" TargetMode="External"/><Relationship Id="rId7" Type="http://schemas.openxmlformats.org/officeDocument/2006/relationships/hyperlink" Target="http://cs.wikipedia.org/wiki/Soubor:Ok-nik.jpg" TargetMode="External"/><Relationship Id="rId2" Type="http://schemas.openxmlformats.org/officeDocument/2006/relationships/hyperlink" Target="http://cs.wikipedia.org/wiki/Soubor:Jal.747.newcolours.arp.750pix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Leteck%C3%A1_z%C3%A1chrann%C3%A1_slu%C5%BEba_v_%C4%8Cesku" TargetMode="External"/><Relationship Id="rId5" Type="http://schemas.openxmlformats.org/officeDocument/2006/relationships/hyperlink" Target="http://cs.wikipedia.org/wiki/Soubor:Bell_206L3_(D-HASA).jpg" TargetMode="External"/><Relationship Id="rId10" Type="http://schemas.openxmlformats.org/officeDocument/2006/relationships/image" Target="../media/image2.jpeg"/><Relationship Id="rId4" Type="http://schemas.openxmlformats.org/officeDocument/2006/relationships/hyperlink" Target="http://cs.wikipedia.org/wiki/Soubor:Airfrance.a320.arp.750pix.jpg" TargetMode="External"/><Relationship Id="rId9" Type="http://schemas.openxmlformats.org/officeDocument/2006/relationships/hyperlink" Target="http://cs.wikipedia.org/wiki/Dopravn%C3%AD_prost%C5%99ede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548680"/>
            <a:ext cx="7788700" cy="145544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DOPRAVNÍ Výchova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6147" name="Podnadpis 2"/>
          <p:cNvSpPr>
            <a:spLocks noGrp="1"/>
          </p:cNvSpPr>
          <p:nvPr>
            <p:ph type="subTitle" idx="1"/>
          </p:nvPr>
        </p:nvSpPr>
        <p:spPr>
          <a:xfrm>
            <a:off x="2483768" y="2060848"/>
            <a:ext cx="6335713" cy="2305050"/>
          </a:xfrm>
        </p:spPr>
        <p:txBody>
          <a:bodyPr/>
          <a:lstStyle/>
          <a:p>
            <a:pPr algn="ctr" eaLnBrk="1" hangingPunct="1"/>
            <a:r>
              <a:rPr lang="cs-CZ" dirty="0" smtClean="0"/>
              <a:t>Mgr. Iveta </a:t>
            </a:r>
            <a:r>
              <a:rPr lang="cs-CZ" dirty="0" err="1" smtClean="0"/>
              <a:t>Niederlová</a:t>
            </a:r>
            <a:endParaRPr lang="cs-CZ" dirty="0" smtClean="0"/>
          </a:p>
          <a:p>
            <a:pPr algn="ctr" eaLnBrk="1" hangingPunct="1"/>
            <a:endParaRPr lang="cs-CZ" dirty="0" smtClean="0"/>
          </a:p>
          <a:p>
            <a:pPr algn="ctr" eaLnBrk="1" hangingPunct="1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VY_32_INOVACE_04_17_Dopravní prostředky 4</a:t>
            </a:r>
          </a:p>
        </p:txBody>
      </p:sp>
      <p:pic>
        <p:nvPicPr>
          <p:cNvPr id="6148" name="Obrázek 3" descr="log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4581525"/>
            <a:ext cx="5407025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804069"/>
          </a:xfrm>
        </p:spPr>
        <p:txBody>
          <a:bodyPr/>
          <a:lstStyle/>
          <a:p>
            <a:pPr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Popis prezentace</a:t>
            </a:r>
            <a:endParaRPr lang="cs-CZ" sz="2400" dirty="0"/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1.snímek – rozdělení podle  typu dop.cesty (výklad)</a:t>
            </a:r>
          </a:p>
          <a:p>
            <a:r>
              <a:rPr lang="cs-CZ" smtClean="0"/>
              <a:t>2. – 4. snímek – určování dopravního prostředku podle fotografie</a:t>
            </a:r>
          </a:p>
          <a:p>
            <a:r>
              <a:rPr lang="cs-CZ" smtClean="0"/>
              <a:t>5. snímek – osmisměrka </a:t>
            </a:r>
          </a:p>
          <a:p>
            <a:pPr>
              <a:buFont typeface="Wingdings 2" pitchFamily="18" charset="2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Rozdělení podle typu dopravní cesty 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124745"/>
          <a:ext cx="7239000" cy="53316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288" y="333375"/>
            <a:ext cx="8229600" cy="99377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i="1" dirty="0" smtClean="0">
                <a:solidFill>
                  <a:schemeClr val="tx2">
                    <a:lumMod val="50000"/>
                  </a:schemeClr>
                </a:solidFill>
              </a:rPr>
              <a:t>Letecká doprava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52895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Letadlo</a:t>
            </a:r>
            <a:endParaRPr lang="cs-CZ" dirty="0" smtClean="0">
              <a:solidFill>
                <a:schemeClr val="tx2">
                  <a:lumMod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</p:txBody>
      </p:sp>
      <p:pic>
        <p:nvPicPr>
          <p:cNvPr id="6146" name="Picture 2" descr="Soubor:Jal.747.newcolours.arp.750pix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59" y="4077072"/>
            <a:ext cx="3799393" cy="2448272"/>
          </a:xfrm>
          <a:prstGeom prst="rect">
            <a:avLst/>
          </a:prstGeom>
          <a:noFill/>
        </p:spPr>
      </p:pic>
      <p:pic>
        <p:nvPicPr>
          <p:cNvPr id="6148" name="Picture 4" descr="Soubor:Singapore Airlines Airbus A380 woah!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2132856"/>
            <a:ext cx="3983394" cy="2653936"/>
          </a:xfrm>
          <a:prstGeom prst="rect">
            <a:avLst/>
          </a:prstGeom>
          <a:noFill/>
        </p:spPr>
      </p:pic>
      <p:pic>
        <p:nvPicPr>
          <p:cNvPr id="6150" name="Picture 6" descr="Soubor:Airfrance.a320.arp.750pix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3968" y="764704"/>
            <a:ext cx="3818754" cy="27291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288" y="404813"/>
            <a:ext cx="8229600" cy="175736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/>
              <a:t>   </a:t>
            </a: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Vrtulník </a:t>
            </a:r>
            <a:endParaRPr lang="cs-CZ" dirty="0" smtClean="0">
              <a:solidFill>
                <a:schemeClr val="tx2">
                  <a:lumMod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</p:txBody>
      </p:sp>
      <p:pic>
        <p:nvPicPr>
          <p:cNvPr id="5122" name="Picture 2" descr="Soubor:Bell 206L3 (D-HASA)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139952" y="692696"/>
            <a:ext cx="3630654" cy="2160240"/>
          </a:xfrm>
          <a:prstGeom prst="rect">
            <a:avLst/>
          </a:prstGeom>
          <a:noFill/>
        </p:spPr>
      </p:pic>
      <p:pic>
        <p:nvPicPr>
          <p:cNvPr id="5124" name="Picture 4" descr="http://upload.wikimedia.org/wikipedia/commons/thumb/6/6f/EC135_T2_heliportLZS_Liberec_27cerven06_2.jpg/220px-EC135_T2_heliportLZS_Liberec_27cerven06_2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2348880"/>
            <a:ext cx="3669558" cy="2952328"/>
          </a:xfrm>
          <a:prstGeom prst="rect">
            <a:avLst/>
          </a:prstGeom>
          <a:noFill/>
        </p:spPr>
      </p:pic>
      <p:pic>
        <p:nvPicPr>
          <p:cNvPr id="5126" name="Picture 6" descr="Soubor:Ok-nik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11960" y="4005064"/>
            <a:ext cx="3897262" cy="2304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813"/>
            <a:ext cx="8229600" cy="5721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Balón</a:t>
            </a:r>
            <a:endParaRPr lang="cs-CZ" dirty="0" smtClean="0">
              <a:solidFill>
                <a:schemeClr val="tx2">
                  <a:lumMod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</p:txBody>
      </p:sp>
      <p:pic>
        <p:nvPicPr>
          <p:cNvPr id="4098" name="Picture 2" descr="Soubor:Horkovzdušný balon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052736"/>
            <a:ext cx="3291086" cy="4863674"/>
          </a:xfrm>
          <a:prstGeom prst="rect">
            <a:avLst/>
          </a:prstGeom>
          <a:noFill/>
        </p:spPr>
      </p:pic>
      <p:pic>
        <p:nvPicPr>
          <p:cNvPr id="4099" name="Picture 3" descr="C:\Users\Václav Niederle\AppData\Local\Microsoft\Windows\Temporary Internet Files\Content.IE5\SJ6GY09X\MP90040346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188640"/>
            <a:ext cx="2496312" cy="3121152"/>
          </a:xfrm>
          <a:prstGeom prst="rect">
            <a:avLst/>
          </a:prstGeom>
          <a:noFill/>
        </p:spPr>
      </p:pic>
      <p:pic>
        <p:nvPicPr>
          <p:cNvPr id="4100" name="Picture 4" descr="C:\Users\Václav Niederle\AppData\Local\Microsoft\Windows\Temporary Internet Files\Content.IE5\ZNWC5TLS\MP90040731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3356992"/>
            <a:ext cx="2520280" cy="3312368"/>
          </a:xfrm>
          <a:prstGeom prst="rect">
            <a:avLst/>
          </a:prstGeom>
          <a:noFill/>
        </p:spPr>
      </p:pic>
      <p:pic>
        <p:nvPicPr>
          <p:cNvPr id="4101" name="Picture 5" descr="C:\Users\Václav Niederle\AppData\Local\Microsoft\Windows\Temporary Internet Files\Content.IE5\35F1XYLA\MP900405412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3768" y="2276872"/>
            <a:ext cx="3880520" cy="2771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6995120" cy="372021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dirty="0" err="1" smtClean="0"/>
              <a:t>OSMismĚrka</a:t>
            </a:r>
            <a:endParaRPr lang="cs-CZ" dirty="0"/>
          </a:p>
        </p:txBody>
      </p:sp>
      <p:sp>
        <p:nvSpPr>
          <p:cNvPr id="12291" name="TextovéPole 11"/>
          <p:cNvSpPr txBox="1">
            <a:spLocks noChangeArrowheads="1"/>
          </p:cNvSpPr>
          <p:nvPr/>
        </p:nvSpPr>
        <p:spPr bwMode="auto">
          <a:xfrm>
            <a:off x="539750" y="6237288"/>
            <a:ext cx="5111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Tajenka: ………………………………</a:t>
            </a: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395288" y="908050"/>
          <a:ext cx="4968550" cy="5040563"/>
        </p:xfrm>
        <a:graphic>
          <a:graphicData uri="http://schemas.openxmlformats.org/drawingml/2006/table">
            <a:tbl>
              <a:tblPr/>
              <a:tblGrid>
                <a:gridCol w="496855"/>
                <a:gridCol w="496855"/>
                <a:gridCol w="496855"/>
                <a:gridCol w="496855"/>
                <a:gridCol w="496855"/>
                <a:gridCol w="496855"/>
                <a:gridCol w="496855"/>
                <a:gridCol w="496855"/>
                <a:gridCol w="496855"/>
                <a:gridCol w="496855"/>
              </a:tblGrid>
              <a:tr h="458233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Ž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B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8233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V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J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8233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V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8233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P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U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8233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B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8233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8233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J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Y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B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8233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B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Ó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U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8233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U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P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8233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Y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Ú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8233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V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F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>
                          <a:latin typeface="Arial"/>
                        </a:rPr>
                        <a:t>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0" i="0" u="none" strike="noStrike" dirty="0">
                          <a:latin typeface="Arial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5651500" y="404813"/>
          <a:ext cx="1728192" cy="5904656"/>
        </p:xfrm>
        <a:graphic>
          <a:graphicData uri="http://schemas.openxmlformats.org/drawingml/2006/table">
            <a:tbl>
              <a:tblPr/>
              <a:tblGrid>
                <a:gridCol w="1728192"/>
              </a:tblGrid>
              <a:tr h="36904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 dirty="0">
                          <a:latin typeface="Arial"/>
                        </a:rPr>
                        <a:t>SEMAFOR</a:t>
                      </a:r>
                    </a:p>
                  </a:txBody>
                  <a:tcPr marL="7056" marR="7056" marT="705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904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 dirty="0">
                          <a:latin typeface="Arial"/>
                        </a:rPr>
                        <a:t>KOLOBĚŽKA</a:t>
                      </a:r>
                    </a:p>
                  </a:txBody>
                  <a:tcPr marL="7056" marR="7056" marT="705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904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 dirty="0">
                          <a:latin typeface="Arial"/>
                        </a:rPr>
                        <a:t>KOLO</a:t>
                      </a:r>
                    </a:p>
                  </a:txBody>
                  <a:tcPr marL="7056" marR="7056" marT="705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904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 dirty="0">
                          <a:latin typeface="Arial"/>
                        </a:rPr>
                        <a:t>LETADLO</a:t>
                      </a:r>
                    </a:p>
                  </a:txBody>
                  <a:tcPr marL="7056" marR="7056" marT="705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904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 dirty="0">
                          <a:latin typeface="Arial"/>
                        </a:rPr>
                        <a:t>TROLEJBUS</a:t>
                      </a:r>
                    </a:p>
                  </a:txBody>
                  <a:tcPr marL="7056" marR="7056" marT="705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904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 dirty="0">
                          <a:latin typeface="Arial"/>
                        </a:rPr>
                        <a:t>TRAMVAJ</a:t>
                      </a:r>
                    </a:p>
                  </a:txBody>
                  <a:tcPr marL="7056" marR="7056" marT="705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904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 dirty="0">
                          <a:latin typeface="Arial"/>
                        </a:rPr>
                        <a:t>MOTOCYKL</a:t>
                      </a:r>
                    </a:p>
                  </a:txBody>
                  <a:tcPr marL="7056" marR="7056" marT="705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904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 dirty="0">
                          <a:latin typeface="Arial"/>
                        </a:rPr>
                        <a:t>VLAK</a:t>
                      </a:r>
                    </a:p>
                  </a:txBody>
                  <a:tcPr marL="7056" marR="7056" marT="705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904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 dirty="0">
                          <a:latin typeface="Arial"/>
                        </a:rPr>
                        <a:t>TRAKTORY</a:t>
                      </a:r>
                    </a:p>
                  </a:txBody>
                  <a:tcPr marL="7056" marR="7056" marT="705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904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 dirty="0">
                          <a:latin typeface="Arial"/>
                        </a:rPr>
                        <a:t>PARNÍK</a:t>
                      </a:r>
                    </a:p>
                  </a:txBody>
                  <a:tcPr marL="7056" marR="7056" marT="705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904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 dirty="0">
                          <a:latin typeface="Arial"/>
                        </a:rPr>
                        <a:t>BALÓN</a:t>
                      </a:r>
                    </a:p>
                  </a:txBody>
                  <a:tcPr marL="7056" marR="7056" marT="705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904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 dirty="0">
                          <a:latin typeface="Arial"/>
                        </a:rPr>
                        <a:t>KAMION</a:t>
                      </a:r>
                    </a:p>
                  </a:txBody>
                  <a:tcPr marL="7056" marR="7056" marT="705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904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 dirty="0">
                          <a:latin typeface="Arial"/>
                        </a:rPr>
                        <a:t>LODĚ</a:t>
                      </a:r>
                    </a:p>
                  </a:txBody>
                  <a:tcPr marL="7056" marR="7056" marT="705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904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 dirty="0">
                          <a:latin typeface="Arial"/>
                        </a:rPr>
                        <a:t>ČLUN</a:t>
                      </a:r>
                    </a:p>
                  </a:txBody>
                  <a:tcPr marL="7056" marR="7056" marT="705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904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 dirty="0">
                          <a:latin typeface="Arial"/>
                        </a:rPr>
                        <a:t>METRO</a:t>
                      </a:r>
                    </a:p>
                  </a:txBody>
                  <a:tcPr marL="7056" marR="7056" marT="705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904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1" i="0" u="none" strike="noStrike" dirty="0">
                          <a:latin typeface="Arial"/>
                        </a:rPr>
                        <a:t>SKÚTR</a:t>
                      </a:r>
                    </a:p>
                  </a:txBody>
                  <a:tcPr marL="7056" marR="7056" marT="705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239000" cy="55432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13315" name="Zástupný symbol pro obsah 2"/>
          <p:cNvSpPr>
            <a:spLocks noGrp="1"/>
          </p:cNvSpPr>
          <p:nvPr>
            <p:ph idx="1"/>
          </p:nvPr>
        </p:nvSpPr>
        <p:spPr>
          <a:xfrm>
            <a:off x="251520" y="764704"/>
            <a:ext cx="7848872" cy="5904655"/>
          </a:xfrm>
        </p:spPr>
        <p:txBody>
          <a:bodyPr/>
          <a:lstStyle/>
          <a:p>
            <a:pPr eaLnBrk="1" hangingPunct="1"/>
            <a:r>
              <a:rPr lang="cs-CZ" sz="1600" dirty="0" smtClean="0"/>
              <a:t>Snímek č. 1</a:t>
            </a:r>
            <a:r>
              <a:rPr lang="cs-CZ" sz="1600" dirty="0" smtClean="0">
                <a:latin typeface="Times New Roman" pitchFamily="18" charset="0"/>
              </a:rPr>
              <a:t>,12</a:t>
            </a:r>
            <a:r>
              <a:rPr lang="cs-CZ" sz="1600" dirty="0" smtClean="0"/>
              <a:t>: 13. 04. 2011, [cit. 2011-04-13]. Dostupný z WWW: &lt;http://www.</a:t>
            </a:r>
            <a:r>
              <a:rPr lang="cs-CZ" sz="1600" dirty="0" err="1" smtClean="0"/>
              <a:t>eupenizeskolam.cz</a:t>
            </a:r>
            <a:r>
              <a:rPr lang="cs-CZ" sz="1600" dirty="0" smtClean="0"/>
              <a:t>/</a:t>
            </a:r>
            <a:r>
              <a:rPr lang="cs-CZ" sz="1600" dirty="0" err="1" smtClean="0"/>
              <a:t>uploads</a:t>
            </a:r>
            <a:r>
              <a:rPr lang="cs-CZ" sz="1600" dirty="0" smtClean="0"/>
              <a:t>/</a:t>
            </a:r>
            <a:r>
              <a:rPr lang="cs-CZ" sz="1600" dirty="0" err="1" smtClean="0"/>
              <a:t>images</a:t>
            </a:r>
            <a:r>
              <a:rPr lang="cs-CZ" sz="1600" dirty="0" smtClean="0"/>
              <a:t>/loga/loga_celek.</a:t>
            </a:r>
            <a:r>
              <a:rPr lang="cs-CZ" sz="1600" dirty="0" err="1" smtClean="0"/>
              <a:t>png</a:t>
            </a:r>
            <a:r>
              <a:rPr lang="cs-CZ" sz="1600" dirty="0" smtClean="0"/>
              <a:t> &gt;.</a:t>
            </a:r>
          </a:p>
          <a:p>
            <a:pPr eaLnBrk="1" hangingPunct="1"/>
            <a:r>
              <a:rPr lang="cs-CZ" sz="1600" dirty="0" smtClean="0">
                <a:hlinkClick r:id="rId2"/>
              </a:rPr>
              <a:t>http://cs.wikipedia.org/wiki/Soubor:Jal.747.newcolours.arp.750pix.jpg</a:t>
            </a:r>
            <a:endParaRPr lang="cs-CZ" sz="1600" dirty="0" smtClean="0"/>
          </a:p>
          <a:p>
            <a:pPr eaLnBrk="1" hangingPunct="1"/>
            <a:r>
              <a:rPr lang="cs-CZ" sz="1600" dirty="0" smtClean="0">
                <a:hlinkClick r:id="rId3"/>
              </a:rPr>
              <a:t>http://cs.wikipedia.org/wiki/Soubor:Singapore_Airlines_Airbus_A380_woah!.jpg</a:t>
            </a:r>
            <a:endParaRPr lang="cs-CZ" sz="1600" dirty="0" smtClean="0"/>
          </a:p>
          <a:p>
            <a:pPr eaLnBrk="1" hangingPunct="1"/>
            <a:r>
              <a:rPr lang="cs-CZ" sz="1600" dirty="0" smtClean="0">
                <a:hlinkClick r:id="rId4"/>
              </a:rPr>
              <a:t>http://cs.wikipedia.org/wiki/Soubor:Airfrance.a320.arp.750pix.jpg</a:t>
            </a:r>
            <a:endParaRPr lang="cs-CZ" sz="1600" dirty="0" smtClean="0"/>
          </a:p>
          <a:p>
            <a:pPr eaLnBrk="1" hangingPunct="1"/>
            <a:r>
              <a:rPr lang="cs-CZ" sz="1600" dirty="0" smtClean="0">
                <a:hlinkClick r:id="rId5"/>
              </a:rPr>
              <a:t>http://cs.wikipedia.org/wiki/Soubor:Bell_206L3_(D-HASA).jpg</a:t>
            </a:r>
            <a:endParaRPr lang="cs-CZ" sz="1600" dirty="0" smtClean="0"/>
          </a:p>
          <a:p>
            <a:pPr eaLnBrk="1" hangingPunct="1"/>
            <a:r>
              <a:rPr lang="cs-CZ" sz="1600" dirty="0" smtClean="0">
                <a:hlinkClick r:id="rId6"/>
              </a:rPr>
              <a:t>http://cs.wikipedia.org/wiki/Leteck%C3%A1_z%C3%A1chrann%C3%A1_slu%C5%BEba_v_%C4%8Cesku</a:t>
            </a:r>
            <a:endParaRPr lang="cs-CZ" sz="1600" dirty="0" smtClean="0"/>
          </a:p>
          <a:p>
            <a:pPr eaLnBrk="1" hangingPunct="1"/>
            <a:r>
              <a:rPr lang="cs-CZ" sz="1600" dirty="0" smtClean="0">
                <a:hlinkClick r:id="rId7"/>
              </a:rPr>
              <a:t>http://cs.wikipedia.org/wiki/Soubor:Ok-nik.jpg</a:t>
            </a:r>
            <a:endParaRPr lang="cs-CZ" sz="1600" dirty="0" smtClean="0"/>
          </a:p>
          <a:p>
            <a:pPr eaLnBrk="1" hangingPunct="1"/>
            <a:r>
              <a:rPr lang="cs-CZ" sz="1600" dirty="0" smtClean="0">
                <a:hlinkClick r:id="rId8"/>
              </a:rPr>
              <a:t>http://cs.wikipedia.org/wiki/Soubor:Horkovzdu%C5%A1n%C3%BD_balon.jpg</a:t>
            </a:r>
            <a:endParaRPr lang="cs-CZ" sz="1600" dirty="0" smtClean="0"/>
          </a:p>
          <a:p>
            <a:pPr eaLnBrk="1" hangingPunct="1"/>
            <a:r>
              <a:rPr lang="cs-CZ" sz="1600" i="1" dirty="0" smtClean="0">
                <a:hlinkClick r:id="rId9"/>
              </a:rPr>
              <a:t>http://cs.wikipedia.org/wiki/Dopravn%C3%AD_prost%C5%99edek</a:t>
            </a:r>
            <a:endParaRPr lang="cs-CZ" sz="1600" dirty="0" smtClean="0"/>
          </a:p>
          <a:p>
            <a:pPr eaLnBrk="1" hangingPunct="1"/>
            <a:r>
              <a:rPr lang="cs-CZ" sz="1600" dirty="0" smtClean="0"/>
              <a:t>Microsoft PowerPoint_vložení_klipart_Balón</a:t>
            </a:r>
            <a:endParaRPr lang="cs-CZ" sz="1600" i="1" dirty="0" smtClean="0"/>
          </a:p>
          <a:p>
            <a:pPr eaLnBrk="1" hangingPunct="1"/>
            <a:r>
              <a:rPr lang="cs-CZ" sz="1600" i="1" dirty="0" smtClean="0"/>
              <a:t>Autorem materiálu a všech jeho částí, není-li uvedeno jinak, je Mgr. Iveta </a:t>
            </a:r>
            <a:r>
              <a:rPr lang="cs-CZ" sz="1600" i="1" dirty="0" err="1" smtClean="0"/>
              <a:t>Niederlová</a:t>
            </a:r>
            <a:endParaRPr lang="cs-CZ" sz="1600" dirty="0" smtClean="0"/>
          </a:p>
          <a:p>
            <a:pPr eaLnBrk="1" hangingPunct="1"/>
            <a:endParaRPr lang="cs-CZ" sz="1600" i="1" dirty="0" smtClean="0"/>
          </a:p>
          <a:p>
            <a:pPr eaLnBrk="1" hangingPunct="1"/>
            <a:endParaRPr lang="cs-CZ" sz="1600" dirty="0" smtClean="0"/>
          </a:p>
          <a:p>
            <a:pPr eaLnBrk="1" hangingPunct="1"/>
            <a:endParaRPr lang="cs-CZ" sz="1600" dirty="0" smtClean="0"/>
          </a:p>
          <a:p>
            <a:pPr eaLnBrk="1" hangingPunct="1"/>
            <a:endParaRPr lang="cs-CZ" sz="1600" dirty="0" smtClean="0"/>
          </a:p>
          <a:p>
            <a:pPr eaLnBrk="1" hangingPunct="1"/>
            <a:endParaRPr lang="cs-CZ" sz="1600" dirty="0" smtClean="0"/>
          </a:p>
        </p:txBody>
      </p:sp>
      <p:pic>
        <p:nvPicPr>
          <p:cNvPr id="5" name="Obrázek 3" descr="logo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11560" y="5157192"/>
            <a:ext cx="6840760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Bohatý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250</TotalTime>
  <Words>190</Words>
  <Application>Microsoft Office PowerPoint</Application>
  <PresentationFormat>Předvádění na obrazovce (4:3)</PresentationFormat>
  <Paragraphs>162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Bohatý</vt:lpstr>
      <vt:lpstr>DOPRAVNÍ Výchova </vt:lpstr>
      <vt:lpstr>Popis prezentace</vt:lpstr>
      <vt:lpstr>Rozdělení podle typu dopravní cesty </vt:lpstr>
      <vt:lpstr>Letecká doprava </vt:lpstr>
      <vt:lpstr>Prezentace aplikace PowerPoint</vt:lpstr>
      <vt:lpstr>Prezentace aplikace PowerPoint</vt:lpstr>
      <vt:lpstr>OSMismĚrka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DOPRAVNÍ PROSTŘEDKY</dc:title>
  <dc:creator>Václav Niederle</dc:creator>
  <cp:lastModifiedBy>pc</cp:lastModifiedBy>
  <cp:revision>33</cp:revision>
  <dcterms:created xsi:type="dcterms:W3CDTF">2011-09-25T08:02:40Z</dcterms:created>
  <dcterms:modified xsi:type="dcterms:W3CDTF">2012-03-15T11:29:48Z</dcterms:modified>
</cp:coreProperties>
</file>