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4" r:id="rId3"/>
    <p:sldId id="258" r:id="rId4"/>
    <p:sldId id="275" r:id="rId5"/>
    <p:sldId id="276" r:id="rId6"/>
    <p:sldId id="277" r:id="rId7"/>
    <p:sldId id="273" r:id="rId8"/>
    <p:sldId id="278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30" autoAdjust="0"/>
    <p:restoredTop sz="94660"/>
  </p:normalViewPr>
  <p:slideViewPr>
    <p:cSldViewPr>
      <p:cViewPr varScale="1">
        <p:scale>
          <a:sx n="64" d="100"/>
          <a:sy n="64" d="100"/>
        </p:scale>
        <p:origin x="-127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CAF3F7-8627-47DD-AA69-BA3225449C1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BE13F3-9BDC-4810-9DDB-D5F92639E997}">
      <dgm:prSet phldrT="[Text]"/>
      <dgm:spPr/>
      <dgm:t>
        <a:bodyPr/>
        <a:lstStyle/>
        <a:p>
          <a:r>
            <a:rPr lang="cs-CZ" dirty="0" smtClean="0"/>
            <a:t>Dopravní značky</a:t>
          </a:r>
          <a:endParaRPr lang="cs-CZ" dirty="0"/>
        </a:p>
      </dgm:t>
    </dgm:pt>
    <dgm:pt modelId="{8D59FE47-8EC5-4232-90B0-1885E895B0B5}" type="parTrans" cxnId="{9130DF2D-640E-4476-AAEE-73DD594B7291}">
      <dgm:prSet/>
      <dgm:spPr/>
      <dgm:t>
        <a:bodyPr/>
        <a:lstStyle/>
        <a:p>
          <a:endParaRPr lang="cs-CZ"/>
        </a:p>
      </dgm:t>
    </dgm:pt>
    <dgm:pt modelId="{5D562094-2256-4B42-A876-DEDB64453F7F}" type="sibTrans" cxnId="{9130DF2D-640E-4476-AAEE-73DD594B7291}">
      <dgm:prSet/>
      <dgm:spPr/>
      <dgm:t>
        <a:bodyPr/>
        <a:lstStyle/>
        <a:p>
          <a:endParaRPr lang="cs-CZ"/>
        </a:p>
      </dgm:t>
    </dgm:pt>
    <dgm:pt modelId="{1F76F80C-D106-493F-886B-F8E0B4A8C27D}">
      <dgm:prSet phldrT="[Text]"/>
      <dgm:spPr/>
      <dgm:t>
        <a:bodyPr/>
        <a:lstStyle/>
        <a:p>
          <a:r>
            <a:rPr lang="cs-CZ" dirty="0" smtClean="0"/>
            <a:t>Zákazové značky</a:t>
          </a:r>
          <a:endParaRPr lang="cs-CZ" dirty="0"/>
        </a:p>
      </dgm:t>
    </dgm:pt>
    <dgm:pt modelId="{263A5485-4814-4A48-B44D-E216C9ECF64A}" type="parTrans" cxnId="{6C0D5D68-D064-4480-A8E1-D36448990232}">
      <dgm:prSet/>
      <dgm:spPr/>
      <dgm:t>
        <a:bodyPr/>
        <a:lstStyle/>
        <a:p>
          <a:endParaRPr lang="cs-CZ"/>
        </a:p>
      </dgm:t>
    </dgm:pt>
    <dgm:pt modelId="{7FCA3AC7-98C2-4F1E-9821-1A4D4EF6230B}" type="sibTrans" cxnId="{6C0D5D68-D064-4480-A8E1-D36448990232}">
      <dgm:prSet/>
      <dgm:spPr/>
      <dgm:t>
        <a:bodyPr/>
        <a:lstStyle/>
        <a:p>
          <a:endParaRPr lang="cs-CZ"/>
        </a:p>
      </dgm:t>
    </dgm:pt>
    <dgm:pt modelId="{B5A9AE3B-91D0-434C-B372-46B77EA622C0}">
      <dgm:prSet phldrT="[Text]"/>
      <dgm:spPr/>
      <dgm:t>
        <a:bodyPr/>
        <a:lstStyle/>
        <a:p>
          <a:r>
            <a:rPr lang="cs-CZ" dirty="0" smtClean="0"/>
            <a:t>Výstražné značky</a:t>
          </a:r>
          <a:endParaRPr lang="cs-CZ" dirty="0"/>
        </a:p>
      </dgm:t>
    </dgm:pt>
    <dgm:pt modelId="{E5210749-42F0-4EBA-BC6E-A01B9E83A5B4}" type="parTrans" cxnId="{D2A5BCF1-BD0F-420F-93E5-202049877001}">
      <dgm:prSet/>
      <dgm:spPr/>
      <dgm:t>
        <a:bodyPr/>
        <a:lstStyle/>
        <a:p>
          <a:endParaRPr lang="cs-CZ"/>
        </a:p>
      </dgm:t>
    </dgm:pt>
    <dgm:pt modelId="{D46D776A-DE95-456B-AD2A-5945DE58C45A}" type="sibTrans" cxnId="{D2A5BCF1-BD0F-420F-93E5-202049877001}">
      <dgm:prSet/>
      <dgm:spPr/>
      <dgm:t>
        <a:bodyPr/>
        <a:lstStyle/>
        <a:p>
          <a:endParaRPr lang="cs-CZ"/>
        </a:p>
      </dgm:t>
    </dgm:pt>
    <dgm:pt modelId="{AF6A9E80-A0E7-406D-B4ED-5F05B6254832}">
      <dgm:prSet phldrT="[Text]"/>
      <dgm:spPr/>
      <dgm:t>
        <a:bodyPr/>
        <a:lstStyle/>
        <a:p>
          <a:r>
            <a:rPr lang="cs-CZ" dirty="0" smtClean="0"/>
            <a:t>Upravující přednost</a:t>
          </a:r>
          <a:endParaRPr lang="cs-CZ" dirty="0"/>
        </a:p>
      </dgm:t>
    </dgm:pt>
    <dgm:pt modelId="{440F7621-FDEC-4F41-86F1-2890C0E7AB8C}" type="parTrans" cxnId="{4F5F7656-5035-48C7-9851-623C0134E6D4}">
      <dgm:prSet/>
      <dgm:spPr/>
      <dgm:t>
        <a:bodyPr/>
        <a:lstStyle/>
        <a:p>
          <a:endParaRPr lang="cs-CZ"/>
        </a:p>
      </dgm:t>
    </dgm:pt>
    <dgm:pt modelId="{C833886D-9722-43E6-8497-ABEF9D50CA2A}" type="sibTrans" cxnId="{4F5F7656-5035-48C7-9851-623C0134E6D4}">
      <dgm:prSet/>
      <dgm:spPr/>
      <dgm:t>
        <a:bodyPr/>
        <a:lstStyle/>
        <a:p>
          <a:endParaRPr lang="cs-CZ"/>
        </a:p>
      </dgm:t>
    </dgm:pt>
    <dgm:pt modelId="{48A735AC-9BB7-42F4-82CA-6C4604BF47C2}">
      <dgm:prSet phldrT="[Text]"/>
      <dgm:spPr/>
      <dgm:t>
        <a:bodyPr/>
        <a:lstStyle/>
        <a:p>
          <a:r>
            <a:rPr lang="cs-CZ" b="0" dirty="0" smtClean="0"/>
            <a:t>Informativní značky – provozní</a:t>
          </a:r>
          <a:endParaRPr lang="cs-CZ" b="0" dirty="0"/>
        </a:p>
      </dgm:t>
    </dgm:pt>
    <dgm:pt modelId="{8335969F-31A6-4AE8-9A2F-C38C5BBB8A23}" type="parTrans" cxnId="{2E97B00E-B59B-4404-B70C-202AC1D81883}">
      <dgm:prSet/>
      <dgm:spPr/>
      <dgm:t>
        <a:bodyPr/>
        <a:lstStyle/>
        <a:p>
          <a:endParaRPr lang="cs-CZ"/>
        </a:p>
      </dgm:t>
    </dgm:pt>
    <dgm:pt modelId="{07DA775D-51F1-44D7-A96C-4CDF5DF48438}" type="sibTrans" cxnId="{2E97B00E-B59B-4404-B70C-202AC1D81883}">
      <dgm:prSet/>
      <dgm:spPr/>
      <dgm:t>
        <a:bodyPr/>
        <a:lstStyle/>
        <a:p>
          <a:endParaRPr lang="cs-CZ"/>
        </a:p>
      </dgm:t>
    </dgm:pt>
    <dgm:pt modelId="{1E1B90AD-1E9C-4ADF-AE22-ABAF37625621}">
      <dgm:prSet phldrT="[Text]"/>
      <dgm:spPr/>
      <dgm:t>
        <a:bodyPr/>
        <a:lstStyle/>
        <a:p>
          <a:r>
            <a:rPr lang="cs-CZ" b="0" dirty="0" smtClean="0"/>
            <a:t>Příkazové značky</a:t>
          </a:r>
          <a:endParaRPr lang="cs-CZ" b="0" dirty="0"/>
        </a:p>
      </dgm:t>
    </dgm:pt>
    <dgm:pt modelId="{ECE4FC4C-7A30-4D23-8CC3-28DA98A23CFE}" type="parTrans" cxnId="{6BE826F9-2911-44D8-87D9-8C1B5E1BBBF8}">
      <dgm:prSet/>
      <dgm:spPr/>
      <dgm:t>
        <a:bodyPr/>
        <a:lstStyle/>
        <a:p>
          <a:endParaRPr lang="cs-CZ"/>
        </a:p>
      </dgm:t>
    </dgm:pt>
    <dgm:pt modelId="{92F557C2-6B3D-4F61-8A13-71A0C7C7DB8E}" type="sibTrans" cxnId="{6BE826F9-2911-44D8-87D9-8C1B5E1BBBF8}">
      <dgm:prSet/>
      <dgm:spPr/>
      <dgm:t>
        <a:bodyPr/>
        <a:lstStyle/>
        <a:p>
          <a:endParaRPr lang="cs-CZ"/>
        </a:p>
      </dgm:t>
    </dgm:pt>
    <dgm:pt modelId="{FF0B2305-6A22-4989-A02E-6D5E1152DA11}" type="pres">
      <dgm:prSet presAssocID="{2BCAF3F7-8627-47DD-AA69-BA3225449C1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39B7E6-B2E8-4516-9461-047729297ADA}" type="pres">
      <dgm:prSet presAssocID="{36BE13F3-9BDC-4810-9DDB-D5F92639E997}" presName="root1" presStyleCnt="0"/>
      <dgm:spPr/>
    </dgm:pt>
    <dgm:pt modelId="{BAC2C31E-ECEF-49DA-9A60-FF5443DC44E9}" type="pres">
      <dgm:prSet presAssocID="{36BE13F3-9BDC-4810-9DDB-D5F92639E997}" presName="LevelOneTextNode" presStyleLbl="node0" presStyleIdx="0" presStyleCnt="1" custLinFactNeighborX="-64932" custLinFactNeighborY="8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C69CEE2-E822-4ABE-9350-BBDE7E00549B}" type="pres">
      <dgm:prSet presAssocID="{36BE13F3-9BDC-4810-9DDB-D5F92639E997}" presName="level2hierChild" presStyleCnt="0"/>
      <dgm:spPr/>
    </dgm:pt>
    <dgm:pt modelId="{8F074F6E-904D-490F-A582-61258BBD5561}" type="pres">
      <dgm:prSet presAssocID="{263A5485-4814-4A48-B44D-E216C9ECF64A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79DB3575-1D65-4836-9FBC-A8070890DD1C}" type="pres">
      <dgm:prSet presAssocID="{263A5485-4814-4A48-B44D-E216C9ECF64A}" presName="connTx" presStyleLbl="parChTrans1D2" presStyleIdx="0" presStyleCnt="5"/>
      <dgm:spPr/>
      <dgm:t>
        <a:bodyPr/>
        <a:lstStyle/>
        <a:p>
          <a:endParaRPr lang="cs-CZ"/>
        </a:p>
      </dgm:t>
    </dgm:pt>
    <dgm:pt modelId="{9AAB1D84-E2A2-4DBA-A3D0-D34A3B547F46}" type="pres">
      <dgm:prSet presAssocID="{1F76F80C-D106-493F-886B-F8E0B4A8C27D}" presName="root2" presStyleCnt="0"/>
      <dgm:spPr/>
    </dgm:pt>
    <dgm:pt modelId="{E643EC6F-33D5-429F-9E9F-C275C142F371}" type="pres">
      <dgm:prSet presAssocID="{1F76F80C-D106-493F-886B-F8E0B4A8C27D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85C8D5-A8A5-4CBE-A6D7-D599BC236C01}" type="pres">
      <dgm:prSet presAssocID="{1F76F80C-D106-493F-886B-F8E0B4A8C27D}" presName="level3hierChild" presStyleCnt="0"/>
      <dgm:spPr/>
    </dgm:pt>
    <dgm:pt modelId="{0513F9A2-23D6-4041-8280-C78284C7D5FB}" type="pres">
      <dgm:prSet presAssocID="{E5210749-42F0-4EBA-BC6E-A01B9E83A5B4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44C6747D-C1D3-4656-A831-73D1215E8EDF}" type="pres">
      <dgm:prSet presAssocID="{E5210749-42F0-4EBA-BC6E-A01B9E83A5B4}" presName="connTx" presStyleLbl="parChTrans1D2" presStyleIdx="1" presStyleCnt="5"/>
      <dgm:spPr/>
      <dgm:t>
        <a:bodyPr/>
        <a:lstStyle/>
        <a:p>
          <a:endParaRPr lang="cs-CZ"/>
        </a:p>
      </dgm:t>
    </dgm:pt>
    <dgm:pt modelId="{4AD9D467-9DD5-4B2A-98E5-3B32B934F13E}" type="pres">
      <dgm:prSet presAssocID="{B5A9AE3B-91D0-434C-B372-46B77EA622C0}" presName="root2" presStyleCnt="0"/>
      <dgm:spPr/>
    </dgm:pt>
    <dgm:pt modelId="{A945F9E1-8724-41C3-9E63-468A6301DD3F}" type="pres">
      <dgm:prSet presAssocID="{B5A9AE3B-91D0-434C-B372-46B77EA622C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4C33B7-8FED-4669-978D-11816DF5EB07}" type="pres">
      <dgm:prSet presAssocID="{B5A9AE3B-91D0-434C-B372-46B77EA622C0}" presName="level3hierChild" presStyleCnt="0"/>
      <dgm:spPr/>
    </dgm:pt>
    <dgm:pt modelId="{5A19FE2A-A465-4E67-9240-7540055A3596}" type="pres">
      <dgm:prSet presAssocID="{440F7621-FDEC-4F41-86F1-2890C0E7AB8C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FDBCEB81-4725-4A49-8ECB-12DC64748576}" type="pres">
      <dgm:prSet presAssocID="{440F7621-FDEC-4F41-86F1-2890C0E7AB8C}" presName="connTx" presStyleLbl="parChTrans1D2" presStyleIdx="2" presStyleCnt="5"/>
      <dgm:spPr/>
      <dgm:t>
        <a:bodyPr/>
        <a:lstStyle/>
        <a:p>
          <a:endParaRPr lang="cs-CZ"/>
        </a:p>
      </dgm:t>
    </dgm:pt>
    <dgm:pt modelId="{1461F051-6147-4F44-9D84-3AFE342E2BE4}" type="pres">
      <dgm:prSet presAssocID="{AF6A9E80-A0E7-406D-B4ED-5F05B6254832}" presName="root2" presStyleCnt="0"/>
      <dgm:spPr/>
    </dgm:pt>
    <dgm:pt modelId="{ADF197C8-B187-40D9-90F4-680989D811CF}" type="pres">
      <dgm:prSet presAssocID="{AF6A9E80-A0E7-406D-B4ED-5F05B6254832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B6E94C3-0BAB-433F-98CC-23674B7D8697}" type="pres">
      <dgm:prSet presAssocID="{AF6A9E80-A0E7-406D-B4ED-5F05B6254832}" presName="level3hierChild" presStyleCnt="0"/>
      <dgm:spPr/>
    </dgm:pt>
    <dgm:pt modelId="{0AA2EBDF-099D-4856-AD0C-E06A3A8B9DC0}" type="pres">
      <dgm:prSet presAssocID="{8335969F-31A6-4AE8-9A2F-C38C5BBB8A23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DA4D278E-1918-41B7-8661-A2FE0E740A55}" type="pres">
      <dgm:prSet presAssocID="{8335969F-31A6-4AE8-9A2F-C38C5BBB8A23}" presName="connTx" presStyleLbl="parChTrans1D2" presStyleIdx="3" presStyleCnt="5"/>
      <dgm:spPr/>
      <dgm:t>
        <a:bodyPr/>
        <a:lstStyle/>
        <a:p>
          <a:endParaRPr lang="cs-CZ"/>
        </a:p>
      </dgm:t>
    </dgm:pt>
    <dgm:pt modelId="{B36DFE27-55AE-4475-B375-A8A8D2028541}" type="pres">
      <dgm:prSet presAssocID="{48A735AC-9BB7-42F4-82CA-6C4604BF47C2}" presName="root2" presStyleCnt="0"/>
      <dgm:spPr/>
    </dgm:pt>
    <dgm:pt modelId="{9CC5CD25-48E0-44BC-8C7A-963938989026}" type="pres">
      <dgm:prSet presAssocID="{48A735AC-9BB7-42F4-82CA-6C4604BF47C2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579F0E-BCE7-4C16-8B2B-99897447E7E3}" type="pres">
      <dgm:prSet presAssocID="{48A735AC-9BB7-42F4-82CA-6C4604BF47C2}" presName="level3hierChild" presStyleCnt="0"/>
      <dgm:spPr/>
    </dgm:pt>
    <dgm:pt modelId="{8728F6E6-8A98-48CA-B6FA-4D0B175D67A8}" type="pres">
      <dgm:prSet presAssocID="{ECE4FC4C-7A30-4D23-8CC3-28DA98A23CFE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92888F38-003E-469C-B574-B3B2D096C64C}" type="pres">
      <dgm:prSet presAssocID="{ECE4FC4C-7A30-4D23-8CC3-28DA98A23CFE}" presName="connTx" presStyleLbl="parChTrans1D2" presStyleIdx="4" presStyleCnt="5"/>
      <dgm:spPr/>
      <dgm:t>
        <a:bodyPr/>
        <a:lstStyle/>
        <a:p>
          <a:endParaRPr lang="cs-CZ"/>
        </a:p>
      </dgm:t>
    </dgm:pt>
    <dgm:pt modelId="{1842706A-09B5-4CB9-BD42-8712DBBE4C9D}" type="pres">
      <dgm:prSet presAssocID="{1E1B90AD-1E9C-4ADF-AE22-ABAF37625621}" presName="root2" presStyleCnt="0"/>
      <dgm:spPr/>
    </dgm:pt>
    <dgm:pt modelId="{95E0AFE3-581E-44BA-B9EE-CCF4D8261EF8}" type="pres">
      <dgm:prSet presAssocID="{1E1B90AD-1E9C-4ADF-AE22-ABAF37625621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2F0DF7-2622-46D2-BDC1-D80E9CABCAED}" type="pres">
      <dgm:prSet presAssocID="{1E1B90AD-1E9C-4ADF-AE22-ABAF37625621}" presName="level3hierChild" presStyleCnt="0"/>
      <dgm:spPr/>
    </dgm:pt>
  </dgm:ptLst>
  <dgm:cxnLst>
    <dgm:cxn modelId="{CF774F03-7ADD-4F82-8BAE-D155FBBD36DD}" type="presOf" srcId="{48A735AC-9BB7-42F4-82CA-6C4604BF47C2}" destId="{9CC5CD25-48E0-44BC-8C7A-963938989026}" srcOrd="0" destOrd="0" presId="urn:microsoft.com/office/officeart/2005/8/layout/hierarchy2"/>
    <dgm:cxn modelId="{E1A6A20A-67D5-432D-A682-26BAAA8BE0FF}" type="presOf" srcId="{263A5485-4814-4A48-B44D-E216C9ECF64A}" destId="{8F074F6E-904D-490F-A582-61258BBD5561}" srcOrd="0" destOrd="0" presId="urn:microsoft.com/office/officeart/2005/8/layout/hierarchy2"/>
    <dgm:cxn modelId="{E6C14208-B928-4386-BAC5-C8DE85F149C5}" type="presOf" srcId="{B5A9AE3B-91D0-434C-B372-46B77EA622C0}" destId="{A945F9E1-8724-41C3-9E63-468A6301DD3F}" srcOrd="0" destOrd="0" presId="urn:microsoft.com/office/officeart/2005/8/layout/hierarchy2"/>
    <dgm:cxn modelId="{74D46791-0114-4D00-B8DF-0560C6D81EF8}" type="presOf" srcId="{36BE13F3-9BDC-4810-9DDB-D5F92639E997}" destId="{BAC2C31E-ECEF-49DA-9A60-FF5443DC44E9}" srcOrd="0" destOrd="0" presId="urn:microsoft.com/office/officeart/2005/8/layout/hierarchy2"/>
    <dgm:cxn modelId="{9130DF2D-640E-4476-AAEE-73DD594B7291}" srcId="{2BCAF3F7-8627-47DD-AA69-BA3225449C1C}" destId="{36BE13F3-9BDC-4810-9DDB-D5F92639E997}" srcOrd="0" destOrd="0" parTransId="{8D59FE47-8EC5-4232-90B0-1885E895B0B5}" sibTransId="{5D562094-2256-4B42-A876-DEDB64453F7F}"/>
    <dgm:cxn modelId="{E3C6C008-DA12-4E45-A258-C32A4B6E2FB4}" type="presOf" srcId="{8335969F-31A6-4AE8-9A2F-C38C5BBB8A23}" destId="{0AA2EBDF-099D-4856-AD0C-E06A3A8B9DC0}" srcOrd="0" destOrd="0" presId="urn:microsoft.com/office/officeart/2005/8/layout/hierarchy2"/>
    <dgm:cxn modelId="{4F5F7656-5035-48C7-9851-623C0134E6D4}" srcId="{36BE13F3-9BDC-4810-9DDB-D5F92639E997}" destId="{AF6A9E80-A0E7-406D-B4ED-5F05B6254832}" srcOrd="2" destOrd="0" parTransId="{440F7621-FDEC-4F41-86F1-2890C0E7AB8C}" sibTransId="{C833886D-9722-43E6-8497-ABEF9D50CA2A}"/>
    <dgm:cxn modelId="{098345BB-BB80-4854-941C-990F30D8178B}" type="presOf" srcId="{440F7621-FDEC-4F41-86F1-2890C0E7AB8C}" destId="{FDBCEB81-4725-4A49-8ECB-12DC64748576}" srcOrd="1" destOrd="0" presId="urn:microsoft.com/office/officeart/2005/8/layout/hierarchy2"/>
    <dgm:cxn modelId="{B3BC156A-0B18-4125-A458-8DCBBDC64B92}" type="presOf" srcId="{ECE4FC4C-7A30-4D23-8CC3-28DA98A23CFE}" destId="{8728F6E6-8A98-48CA-B6FA-4D0B175D67A8}" srcOrd="0" destOrd="0" presId="urn:microsoft.com/office/officeart/2005/8/layout/hierarchy2"/>
    <dgm:cxn modelId="{02B6F45E-AF63-48CD-8445-2F0CF1E783C2}" type="presOf" srcId="{2BCAF3F7-8627-47DD-AA69-BA3225449C1C}" destId="{FF0B2305-6A22-4989-A02E-6D5E1152DA11}" srcOrd="0" destOrd="0" presId="urn:microsoft.com/office/officeart/2005/8/layout/hierarchy2"/>
    <dgm:cxn modelId="{FF6B9FA3-EE32-4A33-B916-6C21E242C1EB}" type="presOf" srcId="{E5210749-42F0-4EBA-BC6E-A01B9E83A5B4}" destId="{44C6747D-C1D3-4656-A831-73D1215E8EDF}" srcOrd="1" destOrd="0" presId="urn:microsoft.com/office/officeart/2005/8/layout/hierarchy2"/>
    <dgm:cxn modelId="{0D750040-54D3-4C55-BA47-EF89579532A0}" type="presOf" srcId="{1F76F80C-D106-493F-886B-F8E0B4A8C27D}" destId="{E643EC6F-33D5-429F-9E9F-C275C142F371}" srcOrd="0" destOrd="0" presId="urn:microsoft.com/office/officeart/2005/8/layout/hierarchy2"/>
    <dgm:cxn modelId="{6C0D5D68-D064-4480-A8E1-D36448990232}" srcId="{36BE13F3-9BDC-4810-9DDB-D5F92639E997}" destId="{1F76F80C-D106-493F-886B-F8E0B4A8C27D}" srcOrd="0" destOrd="0" parTransId="{263A5485-4814-4A48-B44D-E216C9ECF64A}" sibTransId="{7FCA3AC7-98C2-4F1E-9821-1A4D4EF6230B}"/>
    <dgm:cxn modelId="{DCE49591-0813-4C43-8167-E19E1412DFC6}" type="presOf" srcId="{263A5485-4814-4A48-B44D-E216C9ECF64A}" destId="{79DB3575-1D65-4836-9FBC-A8070890DD1C}" srcOrd="1" destOrd="0" presId="urn:microsoft.com/office/officeart/2005/8/layout/hierarchy2"/>
    <dgm:cxn modelId="{6BE826F9-2911-44D8-87D9-8C1B5E1BBBF8}" srcId="{36BE13F3-9BDC-4810-9DDB-D5F92639E997}" destId="{1E1B90AD-1E9C-4ADF-AE22-ABAF37625621}" srcOrd="4" destOrd="0" parTransId="{ECE4FC4C-7A30-4D23-8CC3-28DA98A23CFE}" sibTransId="{92F557C2-6B3D-4F61-8A13-71A0C7C7DB8E}"/>
    <dgm:cxn modelId="{2E97B00E-B59B-4404-B70C-202AC1D81883}" srcId="{36BE13F3-9BDC-4810-9DDB-D5F92639E997}" destId="{48A735AC-9BB7-42F4-82CA-6C4604BF47C2}" srcOrd="3" destOrd="0" parTransId="{8335969F-31A6-4AE8-9A2F-C38C5BBB8A23}" sibTransId="{07DA775D-51F1-44D7-A96C-4CDF5DF48438}"/>
    <dgm:cxn modelId="{D2A5BCF1-BD0F-420F-93E5-202049877001}" srcId="{36BE13F3-9BDC-4810-9DDB-D5F92639E997}" destId="{B5A9AE3B-91D0-434C-B372-46B77EA622C0}" srcOrd="1" destOrd="0" parTransId="{E5210749-42F0-4EBA-BC6E-A01B9E83A5B4}" sibTransId="{D46D776A-DE95-456B-AD2A-5945DE58C45A}"/>
    <dgm:cxn modelId="{80B977EC-60A8-45E4-A56B-D00A8C500E54}" type="presOf" srcId="{1E1B90AD-1E9C-4ADF-AE22-ABAF37625621}" destId="{95E0AFE3-581E-44BA-B9EE-CCF4D8261EF8}" srcOrd="0" destOrd="0" presId="urn:microsoft.com/office/officeart/2005/8/layout/hierarchy2"/>
    <dgm:cxn modelId="{9451ECB5-53B6-41D0-9937-06FB645F13EA}" type="presOf" srcId="{440F7621-FDEC-4F41-86F1-2890C0E7AB8C}" destId="{5A19FE2A-A465-4E67-9240-7540055A3596}" srcOrd="0" destOrd="0" presId="urn:microsoft.com/office/officeart/2005/8/layout/hierarchy2"/>
    <dgm:cxn modelId="{2F36C65B-6948-484D-A545-3DDF216D96CF}" type="presOf" srcId="{ECE4FC4C-7A30-4D23-8CC3-28DA98A23CFE}" destId="{92888F38-003E-469C-B574-B3B2D096C64C}" srcOrd="1" destOrd="0" presId="urn:microsoft.com/office/officeart/2005/8/layout/hierarchy2"/>
    <dgm:cxn modelId="{1899824C-BC35-4F0F-A512-CC955C31C470}" type="presOf" srcId="{AF6A9E80-A0E7-406D-B4ED-5F05B6254832}" destId="{ADF197C8-B187-40D9-90F4-680989D811CF}" srcOrd="0" destOrd="0" presId="urn:microsoft.com/office/officeart/2005/8/layout/hierarchy2"/>
    <dgm:cxn modelId="{5DD41F9C-AA47-4F97-ACD1-828AA9CD1F6E}" type="presOf" srcId="{E5210749-42F0-4EBA-BC6E-A01B9E83A5B4}" destId="{0513F9A2-23D6-4041-8280-C78284C7D5FB}" srcOrd="0" destOrd="0" presId="urn:microsoft.com/office/officeart/2005/8/layout/hierarchy2"/>
    <dgm:cxn modelId="{E421AECD-F483-4B60-AB03-B028C8D88F81}" type="presOf" srcId="{8335969F-31A6-4AE8-9A2F-C38C5BBB8A23}" destId="{DA4D278E-1918-41B7-8661-A2FE0E740A55}" srcOrd="1" destOrd="0" presId="urn:microsoft.com/office/officeart/2005/8/layout/hierarchy2"/>
    <dgm:cxn modelId="{8B918264-C60B-45F2-99EC-F2DE0D9F108B}" type="presParOf" srcId="{FF0B2305-6A22-4989-A02E-6D5E1152DA11}" destId="{5B39B7E6-B2E8-4516-9461-047729297ADA}" srcOrd="0" destOrd="0" presId="urn:microsoft.com/office/officeart/2005/8/layout/hierarchy2"/>
    <dgm:cxn modelId="{BD81C4C7-3E27-40C4-AC56-4272B977ABE4}" type="presParOf" srcId="{5B39B7E6-B2E8-4516-9461-047729297ADA}" destId="{BAC2C31E-ECEF-49DA-9A60-FF5443DC44E9}" srcOrd="0" destOrd="0" presId="urn:microsoft.com/office/officeart/2005/8/layout/hierarchy2"/>
    <dgm:cxn modelId="{6E49C08B-5D32-41F5-8D07-F363E0073F74}" type="presParOf" srcId="{5B39B7E6-B2E8-4516-9461-047729297ADA}" destId="{9C69CEE2-E822-4ABE-9350-BBDE7E00549B}" srcOrd="1" destOrd="0" presId="urn:microsoft.com/office/officeart/2005/8/layout/hierarchy2"/>
    <dgm:cxn modelId="{854AA1B2-A78B-4725-9829-2F98609CC027}" type="presParOf" srcId="{9C69CEE2-E822-4ABE-9350-BBDE7E00549B}" destId="{8F074F6E-904D-490F-A582-61258BBD5561}" srcOrd="0" destOrd="0" presId="urn:microsoft.com/office/officeart/2005/8/layout/hierarchy2"/>
    <dgm:cxn modelId="{758F5E33-B495-45B0-A5F8-4DEABD6C3E36}" type="presParOf" srcId="{8F074F6E-904D-490F-A582-61258BBD5561}" destId="{79DB3575-1D65-4836-9FBC-A8070890DD1C}" srcOrd="0" destOrd="0" presId="urn:microsoft.com/office/officeart/2005/8/layout/hierarchy2"/>
    <dgm:cxn modelId="{6BE2D446-FCA4-4434-8FDC-BBA600701A04}" type="presParOf" srcId="{9C69CEE2-E822-4ABE-9350-BBDE7E00549B}" destId="{9AAB1D84-E2A2-4DBA-A3D0-D34A3B547F46}" srcOrd="1" destOrd="0" presId="urn:microsoft.com/office/officeart/2005/8/layout/hierarchy2"/>
    <dgm:cxn modelId="{82BD9931-062A-4EFD-9A3C-0903BD5FE7B6}" type="presParOf" srcId="{9AAB1D84-E2A2-4DBA-A3D0-D34A3B547F46}" destId="{E643EC6F-33D5-429F-9E9F-C275C142F371}" srcOrd="0" destOrd="0" presId="urn:microsoft.com/office/officeart/2005/8/layout/hierarchy2"/>
    <dgm:cxn modelId="{253F196E-3372-400E-BDE2-073E75CCB535}" type="presParOf" srcId="{9AAB1D84-E2A2-4DBA-A3D0-D34A3B547F46}" destId="{C885C8D5-A8A5-4CBE-A6D7-D599BC236C01}" srcOrd="1" destOrd="0" presId="urn:microsoft.com/office/officeart/2005/8/layout/hierarchy2"/>
    <dgm:cxn modelId="{910C2D94-0DB8-47F2-9EA7-A0AF0ED6D9C4}" type="presParOf" srcId="{9C69CEE2-E822-4ABE-9350-BBDE7E00549B}" destId="{0513F9A2-23D6-4041-8280-C78284C7D5FB}" srcOrd="2" destOrd="0" presId="urn:microsoft.com/office/officeart/2005/8/layout/hierarchy2"/>
    <dgm:cxn modelId="{C748ECCA-C7A3-462D-9369-E7A0A3C70CCF}" type="presParOf" srcId="{0513F9A2-23D6-4041-8280-C78284C7D5FB}" destId="{44C6747D-C1D3-4656-A831-73D1215E8EDF}" srcOrd="0" destOrd="0" presId="urn:microsoft.com/office/officeart/2005/8/layout/hierarchy2"/>
    <dgm:cxn modelId="{AF100315-6811-4E40-B330-2C67A8510836}" type="presParOf" srcId="{9C69CEE2-E822-4ABE-9350-BBDE7E00549B}" destId="{4AD9D467-9DD5-4B2A-98E5-3B32B934F13E}" srcOrd="3" destOrd="0" presId="urn:microsoft.com/office/officeart/2005/8/layout/hierarchy2"/>
    <dgm:cxn modelId="{D1B15C21-0EC3-4ED4-8DBE-5B3CDFF56786}" type="presParOf" srcId="{4AD9D467-9DD5-4B2A-98E5-3B32B934F13E}" destId="{A945F9E1-8724-41C3-9E63-468A6301DD3F}" srcOrd="0" destOrd="0" presId="urn:microsoft.com/office/officeart/2005/8/layout/hierarchy2"/>
    <dgm:cxn modelId="{A22E7DED-AC92-44C6-B3E7-CEC66C191786}" type="presParOf" srcId="{4AD9D467-9DD5-4B2A-98E5-3B32B934F13E}" destId="{E04C33B7-8FED-4669-978D-11816DF5EB07}" srcOrd="1" destOrd="0" presId="urn:microsoft.com/office/officeart/2005/8/layout/hierarchy2"/>
    <dgm:cxn modelId="{E853870A-FED8-4DE8-9778-AAFE6CEBD070}" type="presParOf" srcId="{9C69CEE2-E822-4ABE-9350-BBDE7E00549B}" destId="{5A19FE2A-A465-4E67-9240-7540055A3596}" srcOrd="4" destOrd="0" presId="urn:microsoft.com/office/officeart/2005/8/layout/hierarchy2"/>
    <dgm:cxn modelId="{9462FAA0-F089-4464-B05E-2AEEEB3438EE}" type="presParOf" srcId="{5A19FE2A-A465-4E67-9240-7540055A3596}" destId="{FDBCEB81-4725-4A49-8ECB-12DC64748576}" srcOrd="0" destOrd="0" presId="urn:microsoft.com/office/officeart/2005/8/layout/hierarchy2"/>
    <dgm:cxn modelId="{2AC335BC-4B37-46ED-BE81-28EBCDC67374}" type="presParOf" srcId="{9C69CEE2-E822-4ABE-9350-BBDE7E00549B}" destId="{1461F051-6147-4F44-9D84-3AFE342E2BE4}" srcOrd="5" destOrd="0" presId="urn:microsoft.com/office/officeart/2005/8/layout/hierarchy2"/>
    <dgm:cxn modelId="{526884B0-9ECD-4517-8B10-6315A2DC1262}" type="presParOf" srcId="{1461F051-6147-4F44-9D84-3AFE342E2BE4}" destId="{ADF197C8-B187-40D9-90F4-680989D811CF}" srcOrd="0" destOrd="0" presId="urn:microsoft.com/office/officeart/2005/8/layout/hierarchy2"/>
    <dgm:cxn modelId="{6D489D25-0630-4023-A7E3-EE342C37087B}" type="presParOf" srcId="{1461F051-6147-4F44-9D84-3AFE342E2BE4}" destId="{9B6E94C3-0BAB-433F-98CC-23674B7D8697}" srcOrd="1" destOrd="0" presId="urn:microsoft.com/office/officeart/2005/8/layout/hierarchy2"/>
    <dgm:cxn modelId="{DEC092D5-40ED-41EC-A4F9-E7DF8B7A602E}" type="presParOf" srcId="{9C69CEE2-E822-4ABE-9350-BBDE7E00549B}" destId="{0AA2EBDF-099D-4856-AD0C-E06A3A8B9DC0}" srcOrd="6" destOrd="0" presId="urn:microsoft.com/office/officeart/2005/8/layout/hierarchy2"/>
    <dgm:cxn modelId="{7BA773B6-63A9-4431-815E-EB0B19A9C685}" type="presParOf" srcId="{0AA2EBDF-099D-4856-AD0C-E06A3A8B9DC0}" destId="{DA4D278E-1918-41B7-8661-A2FE0E740A55}" srcOrd="0" destOrd="0" presId="urn:microsoft.com/office/officeart/2005/8/layout/hierarchy2"/>
    <dgm:cxn modelId="{83C2FF0C-9AE5-46A9-AAD5-4B638964113B}" type="presParOf" srcId="{9C69CEE2-E822-4ABE-9350-BBDE7E00549B}" destId="{B36DFE27-55AE-4475-B375-A8A8D2028541}" srcOrd="7" destOrd="0" presId="urn:microsoft.com/office/officeart/2005/8/layout/hierarchy2"/>
    <dgm:cxn modelId="{6F080EE3-2E67-4EF8-B294-F0B69AE65477}" type="presParOf" srcId="{B36DFE27-55AE-4475-B375-A8A8D2028541}" destId="{9CC5CD25-48E0-44BC-8C7A-963938989026}" srcOrd="0" destOrd="0" presId="urn:microsoft.com/office/officeart/2005/8/layout/hierarchy2"/>
    <dgm:cxn modelId="{67D0E0F0-A908-47CA-AC07-C192D728180F}" type="presParOf" srcId="{B36DFE27-55AE-4475-B375-A8A8D2028541}" destId="{BF579F0E-BCE7-4C16-8B2B-99897447E7E3}" srcOrd="1" destOrd="0" presId="urn:microsoft.com/office/officeart/2005/8/layout/hierarchy2"/>
    <dgm:cxn modelId="{261E4874-47A6-420F-B84A-75555AB8A9F1}" type="presParOf" srcId="{9C69CEE2-E822-4ABE-9350-BBDE7E00549B}" destId="{8728F6E6-8A98-48CA-B6FA-4D0B175D67A8}" srcOrd="8" destOrd="0" presId="urn:microsoft.com/office/officeart/2005/8/layout/hierarchy2"/>
    <dgm:cxn modelId="{5D79C3F8-C262-47B3-85FD-DD0C2618E74F}" type="presParOf" srcId="{8728F6E6-8A98-48CA-B6FA-4D0B175D67A8}" destId="{92888F38-003E-469C-B574-B3B2D096C64C}" srcOrd="0" destOrd="0" presId="urn:microsoft.com/office/officeart/2005/8/layout/hierarchy2"/>
    <dgm:cxn modelId="{F6AA3E0D-4437-44CE-83EB-9427D5EE9879}" type="presParOf" srcId="{9C69CEE2-E822-4ABE-9350-BBDE7E00549B}" destId="{1842706A-09B5-4CB9-BD42-8712DBBE4C9D}" srcOrd="9" destOrd="0" presId="urn:microsoft.com/office/officeart/2005/8/layout/hierarchy2"/>
    <dgm:cxn modelId="{DE4DC0EE-7C1F-4F89-99D9-2A4FCBE11CFD}" type="presParOf" srcId="{1842706A-09B5-4CB9-BD42-8712DBBE4C9D}" destId="{95E0AFE3-581E-44BA-B9EE-CCF4D8261EF8}" srcOrd="0" destOrd="0" presId="urn:microsoft.com/office/officeart/2005/8/layout/hierarchy2"/>
    <dgm:cxn modelId="{404D62B2-B9C8-4583-8D51-30F14F9D93D9}" type="presParOf" srcId="{1842706A-09B5-4CB9-BD42-8712DBBE4C9D}" destId="{B72F0DF7-2622-46D2-BDC1-D80E9CABCAE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1FD108-4006-44B3-A4F2-9C7616A7677D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6E9EEBF-49D0-40B5-97BE-A04F9517D702}">
      <dgm:prSet phldrT="[Text]" custT="1"/>
      <dgm:spPr/>
      <dgm:t>
        <a:bodyPr/>
        <a:lstStyle/>
        <a:p>
          <a:r>
            <a:rPr lang="cs-CZ" sz="1600" dirty="0" smtClean="0"/>
            <a:t>Zákazové značky</a:t>
          </a:r>
          <a:endParaRPr lang="cs-CZ" sz="1600" dirty="0"/>
        </a:p>
      </dgm:t>
    </dgm:pt>
    <dgm:pt modelId="{44C0C014-F1D1-4E8D-A9B2-EB8CE67E6356}" type="parTrans" cxnId="{2CED05C8-9327-4B3F-9D55-D8C41F7B0003}">
      <dgm:prSet/>
      <dgm:spPr/>
      <dgm:t>
        <a:bodyPr/>
        <a:lstStyle/>
        <a:p>
          <a:endParaRPr lang="cs-CZ"/>
        </a:p>
      </dgm:t>
    </dgm:pt>
    <dgm:pt modelId="{63E40CCF-C745-4017-9DBD-AC6C8E10338C}" type="sibTrans" cxnId="{2CED05C8-9327-4B3F-9D55-D8C41F7B0003}">
      <dgm:prSet/>
      <dgm:spPr/>
      <dgm:t>
        <a:bodyPr/>
        <a:lstStyle/>
        <a:p>
          <a:endParaRPr lang="cs-CZ"/>
        </a:p>
      </dgm:t>
    </dgm:pt>
    <dgm:pt modelId="{43686F94-6463-41A8-8CF9-8D55E9DEB100}">
      <dgm:prSet phldrT="[Text]" custT="1"/>
      <dgm:spPr/>
      <dgm:t>
        <a:bodyPr/>
        <a:lstStyle/>
        <a:p>
          <a:r>
            <a:rPr lang="cs-CZ" sz="1400" dirty="0" smtClean="0"/>
            <a:t>Zákaz vjezdu vyznačených vozidel</a:t>
          </a:r>
        </a:p>
        <a:p>
          <a:endParaRPr lang="cs-CZ" sz="1000" dirty="0"/>
        </a:p>
      </dgm:t>
    </dgm:pt>
    <dgm:pt modelId="{BBC1C4E5-6EE1-46B2-98C1-04CAE646DA81}" type="parTrans" cxnId="{E63942BC-A5EC-43F1-B0C4-4EA2AB13F400}">
      <dgm:prSet/>
      <dgm:spPr/>
      <dgm:t>
        <a:bodyPr/>
        <a:lstStyle/>
        <a:p>
          <a:endParaRPr lang="cs-CZ"/>
        </a:p>
      </dgm:t>
    </dgm:pt>
    <dgm:pt modelId="{6F921194-C516-4269-B9AC-161D8CB28761}" type="sibTrans" cxnId="{E63942BC-A5EC-43F1-B0C4-4EA2AB13F400}">
      <dgm:prSet/>
      <dgm:spPr/>
      <dgm:t>
        <a:bodyPr/>
        <a:lstStyle/>
        <a:p>
          <a:endParaRPr lang="cs-CZ"/>
        </a:p>
      </dgm:t>
    </dgm:pt>
    <dgm:pt modelId="{0FF91AE4-9A5C-47F0-BE18-65710523A221}">
      <dgm:prSet custT="1"/>
      <dgm:spPr/>
      <dgm:t>
        <a:bodyPr/>
        <a:lstStyle/>
        <a:p>
          <a:r>
            <a:rPr lang="cs-CZ" sz="1200" dirty="0" smtClean="0"/>
            <a:t>Zákaz vjezdu všech vozidel</a:t>
          </a:r>
        </a:p>
        <a:p>
          <a:r>
            <a:rPr lang="cs-CZ" sz="1200" dirty="0" smtClean="0"/>
            <a:t>(v obou směrech</a:t>
          </a:r>
          <a:r>
            <a:rPr lang="cs-CZ" sz="1000" dirty="0" smtClean="0"/>
            <a:t>)  </a:t>
          </a:r>
          <a:endParaRPr lang="cs-CZ" sz="1000" dirty="0"/>
        </a:p>
      </dgm:t>
    </dgm:pt>
    <dgm:pt modelId="{F940A9BC-2399-4156-A575-6483765C228A}" type="parTrans" cxnId="{FB6E41FA-73D1-4E43-8095-4399BCB0D1BE}">
      <dgm:prSet/>
      <dgm:spPr/>
      <dgm:t>
        <a:bodyPr/>
        <a:lstStyle/>
        <a:p>
          <a:endParaRPr lang="cs-CZ"/>
        </a:p>
      </dgm:t>
    </dgm:pt>
    <dgm:pt modelId="{02F5A362-F9EF-459D-988B-8AE6D5BD9D8E}" type="sibTrans" cxnId="{FB6E41FA-73D1-4E43-8095-4399BCB0D1BE}">
      <dgm:prSet/>
      <dgm:spPr/>
      <dgm:t>
        <a:bodyPr/>
        <a:lstStyle/>
        <a:p>
          <a:endParaRPr lang="cs-CZ"/>
        </a:p>
      </dgm:t>
    </dgm:pt>
    <dgm:pt modelId="{9CDC5E6D-D998-4B3C-9F8B-D5C26F53C340}">
      <dgm:prSet custT="1"/>
      <dgm:spPr/>
      <dgm:t>
        <a:bodyPr/>
        <a:lstStyle/>
        <a:p>
          <a:r>
            <a:rPr lang="cs-CZ" sz="1400" dirty="0" smtClean="0"/>
            <a:t>Zákaz vjezdu všech vozidel</a:t>
          </a:r>
        </a:p>
      </dgm:t>
    </dgm:pt>
    <dgm:pt modelId="{AC42E8E0-AC89-4F42-9CCC-23199A0EC19C}" type="parTrans" cxnId="{AFDC5142-A00F-4B70-8EC9-56FC6DCB5E71}">
      <dgm:prSet/>
      <dgm:spPr/>
      <dgm:t>
        <a:bodyPr/>
        <a:lstStyle/>
        <a:p>
          <a:endParaRPr lang="cs-CZ"/>
        </a:p>
      </dgm:t>
    </dgm:pt>
    <dgm:pt modelId="{0C3BDE0D-BBE6-452F-BEAD-D94129BD2D92}" type="sibTrans" cxnId="{AFDC5142-A00F-4B70-8EC9-56FC6DCB5E71}">
      <dgm:prSet/>
      <dgm:spPr/>
      <dgm:t>
        <a:bodyPr/>
        <a:lstStyle/>
        <a:p>
          <a:endParaRPr lang="cs-CZ"/>
        </a:p>
      </dgm:t>
    </dgm:pt>
    <dgm:pt modelId="{0F9A9B02-BB28-4FDE-945A-C696E91DE1F0}">
      <dgm:prSet phldrT="[Text]" custT="1"/>
      <dgm:spPr/>
      <dgm:t>
        <a:bodyPr/>
        <a:lstStyle/>
        <a:p>
          <a:r>
            <a:rPr lang="cs-CZ" sz="1400" dirty="0" smtClean="0"/>
            <a:t>Zákaz předjíždění</a:t>
          </a:r>
          <a:endParaRPr lang="cs-CZ" sz="1400" dirty="0"/>
        </a:p>
      </dgm:t>
    </dgm:pt>
    <dgm:pt modelId="{86F0CF87-99F1-4AA0-A424-332286523F2D}" type="parTrans" cxnId="{2719B99F-04EA-4BDA-A88C-638365E8381A}">
      <dgm:prSet/>
      <dgm:spPr/>
      <dgm:t>
        <a:bodyPr/>
        <a:lstStyle/>
        <a:p>
          <a:endParaRPr lang="cs-CZ"/>
        </a:p>
      </dgm:t>
    </dgm:pt>
    <dgm:pt modelId="{0459BD3E-F50A-4078-9C42-7B852DB1DD99}" type="sibTrans" cxnId="{2719B99F-04EA-4BDA-A88C-638365E8381A}">
      <dgm:prSet/>
      <dgm:spPr/>
      <dgm:t>
        <a:bodyPr/>
        <a:lstStyle/>
        <a:p>
          <a:endParaRPr lang="cs-CZ"/>
        </a:p>
      </dgm:t>
    </dgm:pt>
    <dgm:pt modelId="{92A05D08-99A2-4E41-BA3E-1282B216B0E7}">
      <dgm:prSet phldrT="[Text]" custT="1"/>
      <dgm:spPr/>
      <dgm:t>
        <a:bodyPr/>
        <a:lstStyle/>
        <a:p>
          <a:r>
            <a:rPr lang="cs-CZ" sz="1400" dirty="0" smtClean="0"/>
            <a:t>Zákaz vjezdu jízdních kol</a:t>
          </a:r>
        </a:p>
        <a:p>
          <a:endParaRPr lang="cs-CZ" sz="1200" dirty="0"/>
        </a:p>
      </dgm:t>
    </dgm:pt>
    <dgm:pt modelId="{BD884ED8-5079-42C5-9194-E1353457EE2D}" type="parTrans" cxnId="{D4526DC9-B50C-4E3F-9CEB-2F3667E96FF2}">
      <dgm:prSet/>
      <dgm:spPr/>
      <dgm:t>
        <a:bodyPr/>
        <a:lstStyle/>
        <a:p>
          <a:endParaRPr lang="cs-CZ"/>
        </a:p>
      </dgm:t>
    </dgm:pt>
    <dgm:pt modelId="{1166CB1C-9239-440C-918D-5962A41A52FD}" type="sibTrans" cxnId="{D4526DC9-B50C-4E3F-9CEB-2F3667E96FF2}">
      <dgm:prSet/>
      <dgm:spPr/>
      <dgm:t>
        <a:bodyPr/>
        <a:lstStyle/>
        <a:p>
          <a:endParaRPr lang="cs-CZ"/>
        </a:p>
      </dgm:t>
    </dgm:pt>
    <dgm:pt modelId="{9A9ED3D9-CA41-4765-B497-2163739164C2}">
      <dgm:prSet custT="1"/>
      <dgm:spPr/>
      <dgm:t>
        <a:bodyPr/>
        <a:lstStyle/>
        <a:p>
          <a:r>
            <a:rPr lang="cs-CZ" sz="1400" dirty="0" smtClean="0"/>
            <a:t>Zákaz otáčení</a:t>
          </a:r>
          <a:endParaRPr lang="cs-CZ" sz="1400" dirty="0"/>
        </a:p>
      </dgm:t>
    </dgm:pt>
    <dgm:pt modelId="{B73B062D-BA6C-4DEF-AEF9-FC76E35CB125}" type="parTrans" cxnId="{9A5DA71D-9F8D-4F19-98D8-35BE8229BAAD}">
      <dgm:prSet/>
      <dgm:spPr/>
      <dgm:t>
        <a:bodyPr/>
        <a:lstStyle/>
        <a:p>
          <a:endParaRPr lang="cs-CZ"/>
        </a:p>
      </dgm:t>
    </dgm:pt>
    <dgm:pt modelId="{162DEC2E-D024-44EF-82B9-B28ED794996D}" type="sibTrans" cxnId="{9A5DA71D-9F8D-4F19-98D8-35BE8229BAAD}">
      <dgm:prSet/>
      <dgm:spPr/>
      <dgm:t>
        <a:bodyPr/>
        <a:lstStyle/>
        <a:p>
          <a:endParaRPr lang="cs-CZ"/>
        </a:p>
      </dgm:t>
    </dgm:pt>
    <dgm:pt modelId="{1B261FBA-E15B-49E8-9662-AF82CD4E0E0F}">
      <dgm:prSet phldrT="[Text]" custT="1"/>
      <dgm:spPr/>
      <dgm:t>
        <a:bodyPr/>
        <a:lstStyle/>
        <a:p>
          <a:r>
            <a:rPr lang="cs-CZ" sz="1400" dirty="0" smtClean="0"/>
            <a:t>Zákaz  stání</a:t>
          </a:r>
          <a:endParaRPr lang="cs-CZ" sz="1400" dirty="0"/>
        </a:p>
      </dgm:t>
    </dgm:pt>
    <dgm:pt modelId="{09FDD121-8210-403B-88C9-F83C70D7305C}" type="parTrans" cxnId="{57F731F3-CFDC-417F-A883-2553255A2AED}">
      <dgm:prSet/>
      <dgm:spPr/>
      <dgm:t>
        <a:bodyPr/>
        <a:lstStyle/>
        <a:p>
          <a:endParaRPr lang="cs-CZ"/>
        </a:p>
      </dgm:t>
    </dgm:pt>
    <dgm:pt modelId="{7470351C-46A4-4214-B429-7C0D7BC52343}" type="sibTrans" cxnId="{57F731F3-CFDC-417F-A883-2553255A2AED}">
      <dgm:prSet/>
      <dgm:spPr/>
      <dgm:t>
        <a:bodyPr/>
        <a:lstStyle/>
        <a:p>
          <a:endParaRPr lang="cs-CZ"/>
        </a:p>
      </dgm:t>
    </dgm:pt>
    <dgm:pt modelId="{721DCDEF-8C72-47C0-BFAF-2B27C828848C}">
      <dgm:prSet custT="1"/>
      <dgm:spPr/>
      <dgm:t>
        <a:bodyPr/>
        <a:lstStyle/>
        <a:p>
          <a:r>
            <a:rPr lang="cs-CZ" sz="1400" dirty="0" smtClean="0"/>
            <a:t>Zákaz zastavení</a:t>
          </a:r>
          <a:endParaRPr lang="cs-CZ" sz="1400" dirty="0"/>
        </a:p>
      </dgm:t>
    </dgm:pt>
    <dgm:pt modelId="{4924EA80-8C44-4A4D-A744-F4EE4E5CD956}" type="parTrans" cxnId="{295BD6C4-44A5-42FD-82DC-B851C72F0DAA}">
      <dgm:prSet/>
      <dgm:spPr/>
      <dgm:t>
        <a:bodyPr/>
        <a:lstStyle/>
        <a:p>
          <a:endParaRPr lang="cs-CZ"/>
        </a:p>
      </dgm:t>
    </dgm:pt>
    <dgm:pt modelId="{00310102-5B61-4E13-87B9-D11197EE7643}" type="sibTrans" cxnId="{295BD6C4-44A5-42FD-82DC-B851C72F0DAA}">
      <dgm:prSet/>
      <dgm:spPr/>
      <dgm:t>
        <a:bodyPr/>
        <a:lstStyle/>
        <a:p>
          <a:endParaRPr lang="cs-CZ"/>
        </a:p>
      </dgm:t>
    </dgm:pt>
    <dgm:pt modelId="{34F2BB33-25F5-4A57-89F5-EAB88DB79510}">
      <dgm:prSet custT="1"/>
      <dgm:spPr/>
      <dgm:t>
        <a:bodyPr/>
        <a:lstStyle/>
        <a:p>
          <a:r>
            <a:rPr lang="cs-CZ" sz="1400" b="0" dirty="0" smtClean="0"/>
            <a:t>Zákaz</a:t>
          </a:r>
          <a:r>
            <a:rPr lang="cs-CZ" sz="1400" b="0" baseline="0" dirty="0" smtClean="0"/>
            <a:t>  vstupu chodců</a:t>
          </a:r>
          <a:endParaRPr lang="cs-CZ" sz="1400" b="0" dirty="0"/>
        </a:p>
      </dgm:t>
    </dgm:pt>
    <dgm:pt modelId="{613DCD75-4280-452E-A54E-A1EE426BF017}" type="parTrans" cxnId="{C0D844F7-1237-4D0E-A17B-E2D9DEAEFBE5}">
      <dgm:prSet/>
      <dgm:spPr/>
      <dgm:t>
        <a:bodyPr/>
        <a:lstStyle/>
        <a:p>
          <a:endParaRPr lang="cs-CZ"/>
        </a:p>
      </dgm:t>
    </dgm:pt>
    <dgm:pt modelId="{D229D1FC-26DB-418B-A07E-CCF55E17292E}" type="sibTrans" cxnId="{C0D844F7-1237-4D0E-A17B-E2D9DEAEFBE5}">
      <dgm:prSet/>
      <dgm:spPr/>
      <dgm:t>
        <a:bodyPr/>
        <a:lstStyle/>
        <a:p>
          <a:endParaRPr lang="cs-CZ"/>
        </a:p>
      </dgm:t>
    </dgm:pt>
    <dgm:pt modelId="{9EB85461-935C-48B1-B7BC-5157DC2A186A}" type="pres">
      <dgm:prSet presAssocID="{501FD108-4006-44B3-A4F2-9C7616A7677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ADEBDE0-ACCC-4CA2-A2FE-FDEC6B549DE2}" type="pres">
      <dgm:prSet presAssocID="{A6E9EEBF-49D0-40B5-97BE-A04F9517D702}" presName="root1" presStyleCnt="0"/>
      <dgm:spPr/>
    </dgm:pt>
    <dgm:pt modelId="{9248FA50-DE42-4BB0-B211-7052E488F2D6}" type="pres">
      <dgm:prSet presAssocID="{A6E9EEBF-49D0-40B5-97BE-A04F9517D702}" presName="LevelOneTextNode" presStyleLbl="node0" presStyleIdx="0" presStyleCnt="1" custScaleX="134627" custScaleY="276234" custLinFactX="-88410" custLinFactNeighborX="-100000" custLinFactNeighborY="-525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7F35F5A-337F-4B24-8802-65C80286EB4E}" type="pres">
      <dgm:prSet presAssocID="{A6E9EEBF-49D0-40B5-97BE-A04F9517D702}" presName="level2hierChild" presStyleCnt="0"/>
      <dgm:spPr/>
    </dgm:pt>
    <dgm:pt modelId="{CA21B9B1-8A03-4DE5-AF8E-B5DC7AA57D83}" type="pres">
      <dgm:prSet presAssocID="{AC42E8E0-AC89-4F42-9CCC-23199A0EC19C}" presName="conn2-1" presStyleLbl="parChTrans1D2" presStyleIdx="0" presStyleCnt="9"/>
      <dgm:spPr/>
      <dgm:t>
        <a:bodyPr/>
        <a:lstStyle/>
        <a:p>
          <a:endParaRPr lang="cs-CZ"/>
        </a:p>
      </dgm:t>
    </dgm:pt>
    <dgm:pt modelId="{0407A9AC-6A73-47E8-B00A-46979146EF37}" type="pres">
      <dgm:prSet presAssocID="{AC42E8E0-AC89-4F42-9CCC-23199A0EC19C}" presName="connTx" presStyleLbl="parChTrans1D2" presStyleIdx="0" presStyleCnt="9"/>
      <dgm:spPr/>
      <dgm:t>
        <a:bodyPr/>
        <a:lstStyle/>
        <a:p>
          <a:endParaRPr lang="cs-CZ"/>
        </a:p>
      </dgm:t>
    </dgm:pt>
    <dgm:pt modelId="{2060BD75-8FE0-4C30-9195-AB1294DBAE83}" type="pres">
      <dgm:prSet presAssocID="{9CDC5E6D-D998-4B3C-9F8B-D5C26F53C340}" presName="root2" presStyleCnt="0"/>
      <dgm:spPr/>
    </dgm:pt>
    <dgm:pt modelId="{97E15BBA-84B5-4E1D-9D41-F2AAB27641D2}" type="pres">
      <dgm:prSet presAssocID="{9CDC5E6D-D998-4B3C-9F8B-D5C26F53C340}" presName="LevelTwoTextNode" presStyleLbl="node2" presStyleIdx="0" presStyleCnt="9" custScaleX="148893" custScaleY="81854" custLinFactY="46305" custLinFactNeighborX="58278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8868B2A-A4D8-483C-BD10-9157695A8910}" type="pres">
      <dgm:prSet presAssocID="{9CDC5E6D-D998-4B3C-9F8B-D5C26F53C340}" presName="level3hierChild" presStyleCnt="0"/>
      <dgm:spPr/>
    </dgm:pt>
    <dgm:pt modelId="{991BC429-6E38-46C2-9271-D068638DABDD}" type="pres">
      <dgm:prSet presAssocID="{F940A9BC-2399-4156-A575-6483765C228A}" presName="conn2-1" presStyleLbl="parChTrans1D2" presStyleIdx="1" presStyleCnt="9"/>
      <dgm:spPr/>
      <dgm:t>
        <a:bodyPr/>
        <a:lstStyle/>
        <a:p>
          <a:endParaRPr lang="cs-CZ"/>
        </a:p>
      </dgm:t>
    </dgm:pt>
    <dgm:pt modelId="{42EDE55D-86D6-449B-988D-AA188D32A6B1}" type="pres">
      <dgm:prSet presAssocID="{F940A9BC-2399-4156-A575-6483765C228A}" presName="connTx" presStyleLbl="parChTrans1D2" presStyleIdx="1" presStyleCnt="9"/>
      <dgm:spPr/>
      <dgm:t>
        <a:bodyPr/>
        <a:lstStyle/>
        <a:p>
          <a:endParaRPr lang="cs-CZ"/>
        </a:p>
      </dgm:t>
    </dgm:pt>
    <dgm:pt modelId="{09AE49AF-1F74-4761-8801-21EE5EC4076F}" type="pres">
      <dgm:prSet presAssocID="{0FF91AE4-9A5C-47F0-BE18-65710523A221}" presName="root2" presStyleCnt="0"/>
      <dgm:spPr/>
    </dgm:pt>
    <dgm:pt modelId="{CC5D7359-B1E6-493D-BE45-384457C56C5B}" type="pres">
      <dgm:prSet presAssocID="{0FF91AE4-9A5C-47F0-BE18-65710523A221}" presName="LevelTwoTextNode" presStyleLbl="node2" presStyleIdx="1" presStyleCnt="9" custScaleX="133039" custScaleY="125147" custLinFactY="-2498" custLinFactNeighborX="32926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2FEB19-78D5-4907-A709-6D66EA05E3CD}" type="pres">
      <dgm:prSet presAssocID="{0FF91AE4-9A5C-47F0-BE18-65710523A221}" presName="level3hierChild" presStyleCnt="0"/>
      <dgm:spPr/>
    </dgm:pt>
    <dgm:pt modelId="{FB3C7525-C946-4699-991C-F13A589332A4}" type="pres">
      <dgm:prSet presAssocID="{BBC1C4E5-6EE1-46B2-98C1-04CAE646DA81}" presName="conn2-1" presStyleLbl="parChTrans1D2" presStyleIdx="2" presStyleCnt="9"/>
      <dgm:spPr/>
      <dgm:t>
        <a:bodyPr/>
        <a:lstStyle/>
        <a:p>
          <a:endParaRPr lang="cs-CZ"/>
        </a:p>
      </dgm:t>
    </dgm:pt>
    <dgm:pt modelId="{F875AA68-7828-43A3-8493-8DE2E8F1ED64}" type="pres">
      <dgm:prSet presAssocID="{BBC1C4E5-6EE1-46B2-98C1-04CAE646DA81}" presName="connTx" presStyleLbl="parChTrans1D2" presStyleIdx="2" presStyleCnt="9"/>
      <dgm:spPr/>
      <dgm:t>
        <a:bodyPr/>
        <a:lstStyle/>
        <a:p>
          <a:endParaRPr lang="cs-CZ"/>
        </a:p>
      </dgm:t>
    </dgm:pt>
    <dgm:pt modelId="{21056C46-B048-4126-8EBC-1DC65E8460F7}" type="pres">
      <dgm:prSet presAssocID="{43686F94-6463-41A8-8CF9-8D55E9DEB100}" presName="root2" presStyleCnt="0"/>
      <dgm:spPr/>
    </dgm:pt>
    <dgm:pt modelId="{C5CC3C1D-D845-4082-85E9-0FAFADBC4B97}" type="pres">
      <dgm:prSet presAssocID="{43686F94-6463-41A8-8CF9-8D55E9DEB100}" presName="LevelTwoTextNode" presStyleLbl="node2" presStyleIdx="2" presStyleCnt="9" custScaleX="143992" custScaleY="126238" custLinFactNeighborX="97510" custLinFactNeighborY="-369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2A3BEBE-02B0-4780-BEC8-818104A5ABD2}" type="pres">
      <dgm:prSet presAssocID="{43686F94-6463-41A8-8CF9-8D55E9DEB100}" presName="level3hierChild" presStyleCnt="0"/>
      <dgm:spPr/>
    </dgm:pt>
    <dgm:pt modelId="{3156A468-8DD7-47DB-8412-D95CF0C0D802}" type="pres">
      <dgm:prSet presAssocID="{86F0CF87-99F1-4AA0-A424-332286523F2D}" presName="conn2-1" presStyleLbl="parChTrans1D2" presStyleIdx="3" presStyleCnt="9"/>
      <dgm:spPr/>
      <dgm:t>
        <a:bodyPr/>
        <a:lstStyle/>
        <a:p>
          <a:endParaRPr lang="cs-CZ"/>
        </a:p>
      </dgm:t>
    </dgm:pt>
    <dgm:pt modelId="{80FF3325-A897-447B-A4E7-9013C1A6E0B5}" type="pres">
      <dgm:prSet presAssocID="{86F0CF87-99F1-4AA0-A424-332286523F2D}" presName="connTx" presStyleLbl="parChTrans1D2" presStyleIdx="3" presStyleCnt="9"/>
      <dgm:spPr/>
      <dgm:t>
        <a:bodyPr/>
        <a:lstStyle/>
        <a:p>
          <a:endParaRPr lang="cs-CZ"/>
        </a:p>
      </dgm:t>
    </dgm:pt>
    <dgm:pt modelId="{4018E750-7AA6-43B6-9CA8-90732F8E8A7C}" type="pres">
      <dgm:prSet presAssocID="{0F9A9B02-BB28-4FDE-945A-C696E91DE1F0}" presName="root2" presStyleCnt="0"/>
      <dgm:spPr/>
    </dgm:pt>
    <dgm:pt modelId="{BF1EBE38-AED8-4CCB-9BE1-0D145972CEF7}" type="pres">
      <dgm:prSet presAssocID="{0F9A9B02-BB28-4FDE-945A-C696E91DE1F0}" presName="LevelTwoTextNode" presStyleLbl="node2" presStyleIdx="3" presStyleCnt="9" custScaleX="167230" custLinFactX="869" custLinFactNeighborX="100000" custLinFactNeighborY="-551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E4AD4DF-C41D-43AE-B47E-176B7FA1EFEC}" type="pres">
      <dgm:prSet presAssocID="{0F9A9B02-BB28-4FDE-945A-C696E91DE1F0}" presName="level3hierChild" presStyleCnt="0"/>
      <dgm:spPr/>
    </dgm:pt>
    <dgm:pt modelId="{A6A28B23-FC93-40EA-988C-BD88DA34E840}" type="pres">
      <dgm:prSet presAssocID="{09FDD121-8210-403B-88C9-F83C70D7305C}" presName="conn2-1" presStyleLbl="parChTrans1D2" presStyleIdx="4" presStyleCnt="9"/>
      <dgm:spPr/>
      <dgm:t>
        <a:bodyPr/>
        <a:lstStyle/>
        <a:p>
          <a:endParaRPr lang="cs-CZ"/>
        </a:p>
      </dgm:t>
    </dgm:pt>
    <dgm:pt modelId="{B3FBF692-1F8A-4072-9272-70BA5F10D9E3}" type="pres">
      <dgm:prSet presAssocID="{09FDD121-8210-403B-88C9-F83C70D7305C}" presName="connTx" presStyleLbl="parChTrans1D2" presStyleIdx="4" presStyleCnt="9"/>
      <dgm:spPr/>
      <dgm:t>
        <a:bodyPr/>
        <a:lstStyle/>
        <a:p>
          <a:endParaRPr lang="cs-CZ"/>
        </a:p>
      </dgm:t>
    </dgm:pt>
    <dgm:pt modelId="{412F5204-A02D-4B59-9178-3F2C5A73F5BE}" type="pres">
      <dgm:prSet presAssocID="{1B261FBA-E15B-49E8-9662-AF82CD4E0E0F}" presName="root2" presStyleCnt="0"/>
      <dgm:spPr/>
    </dgm:pt>
    <dgm:pt modelId="{B6A88BBF-0EF2-4F52-9991-DD0D6E890A81}" type="pres">
      <dgm:prSet presAssocID="{1B261FBA-E15B-49E8-9662-AF82CD4E0E0F}" presName="LevelTwoTextNode" presStyleLbl="node2" presStyleIdx="4" presStyleCnt="9" custScaleX="155611" custScaleY="111461" custLinFactX="25463" custLinFactNeighborX="100000" custLinFactNeighborY="-106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EEA69E-43C1-4CAB-A00E-3FBFB0934408}" type="pres">
      <dgm:prSet presAssocID="{1B261FBA-E15B-49E8-9662-AF82CD4E0E0F}" presName="level3hierChild" presStyleCnt="0"/>
      <dgm:spPr/>
    </dgm:pt>
    <dgm:pt modelId="{AA2F569E-A3CA-4ECA-BEDB-AB8128A653E0}" type="pres">
      <dgm:prSet presAssocID="{4924EA80-8C44-4A4D-A744-F4EE4E5CD956}" presName="conn2-1" presStyleLbl="parChTrans1D2" presStyleIdx="5" presStyleCnt="9"/>
      <dgm:spPr/>
      <dgm:t>
        <a:bodyPr/>
        <a:lstStyle/>
        <a:p>
          <a:endParaRPr lang="cs-CZ"/>
        </a:p>
      </dgm:t>
    </dgm:pt>
    <dgm:pt modelId="{4B30BCE2-D277-423D-9ECA-0299458E0AD1}" type="pres">
      <dgm:prSet presAssocID="{4924EA80-8C44-4A4D-A744-F4EE4E5CD956}" presName="connTx" presStyleLbl="parChTrans1D2" presStyleIdx="5" presStyleCnt="9"/>
      <dgm:spPr/>
      <dgm:t>
        <a:bodyPr/>
        <a:lstStyle/>
        <a:p>
          <a:endParaRPr lang="cs-CZ"/>
        </a:p>
      </dgm:t>
    </dgm:pt>
    <dgm:pt modelId="{1E3A023D-3FDF-4547-A24A-2A51FA348A8C}" type="pres">
      <dgm:prSet presAssocID="{721DCDEF-8C72-47C0-BFAF-2B27C828848C}" presName="root2" presStyleCnt="0"/>
      <dgm:spPr/>
    </dgm:pt>
    <dgm:pt modelId="{8ED68E18-1C63-47B3-8EBC-E712D76D5980}" type="pres">
      <dgm:prSet presAssocID="{721DCDEF-8C72-47C0-BFAF-2B27C828848C}" presName="LevelTwoTextNode" presStyleLbl="node2" presStyleIdx="5" presStyleCnt="9" custScaleX="158322" custLinFactX="25463" custLinFactNeighborX="100000" custLinFactNeighborY="-196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C442A43-3AA8-4D52-8C57-C5FF3175F7BB}" type="pres">
      <dgm:prSet presAssocID="{721DCDEF-8C72-47C0-BFAF-2B27C828848C}" presName="level3hierChild" presStyleCnt="0"/>
      <dgm:spPr/>
    </dgm:pt>
    <dgm:pt modelId="{3EA13851-D1DF-4339-AF27-BD34746BA308}" type="pres">
      <dgm:prSet presAssocID="{B73B062D-BA6C-4DEF-AEF9-FC76E35CB125}" presName="conn2-1" presStyleLbl="parChTrans1D2" presStyleIdx="6" presStyleCnt="9"/>
      <dgm:spPr/>
      <dgm:t>
        <a:bodyPr/>
        <a:lstStyle/>
        <a:p>
          <a:endParaRPr lang="cs-CZ"/>
        </a:p>
      </dgm:t>
    </dgm:pt>
    <dgm:pt modelId="{2A90942E-E5E5-46D5-9CC3-AA9DD27793BC}" type="pres">
      <dgm:prSet presAssocID="{B73B062D-BA6C-4DEF-AEF9-FC76E35CB125}" presName="connTx" presStyleLbl="parChTrans1D2" presStyleIdx="6" presStyleCnt="9"/>
      <dgm:spPr/>
      <dgm:t>
        <a:bodyPr/>
        <a:lstStyle/>
        <a:p>
          <a:endParaRPr lang="cs-CZ"/>
        </a:p>
      </dgm:t>
    </dgm:pt>
    <dgm:pt modelId="{3C74FD8D-AE1F-4230-8C01-98D677F4F197}" type="pres">
      <dgm:prSet presAssocID="{9A9ED3D9-CA41-4765-B497-2163739164C2}" presName="root2" presStyleCnt="0"/>
      <dgm:spPr/>
    </dgm:pt>
    <dgm:pt modelId="{D5699269-5E9E-48CB-B962-B98CE35DC709}" type="pres">
      <dgm:prSet presAssocID="{9A9ED3D9-CA41-4765-B497-2163739164C2}" presName="LevelTwoTextNode" presStyleLbl="node2" presStyleIdx="6" presStyleCnt="9" custScaleX="159150" custLinFactX="1979" custLinFactNeighborX="100000" custLinFactNeighborY="-172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BF6355-5F74-48F7-A7DA-696F8D8E9512}" type="pres">
      <dgm:prSet presAssocID="{9A9ED3D9-CA41-4765-B497-2163739164C2}" presName="level3hierChild" presStyleCnt="0"/>
      <dgm:spPr/>
    </dgm:pt>
    <dgm:pt modelId="{40129F84-222D-4341-A847-7E86153E0F84}" type="pres">
      <dgm:prSet presAssocID="{613DCD75-4280-452E-A54E-A1EE426BF017}" presName="conn2-1" presStyleLbl="parChTrans1D2" presStyleIdx="7" presStyleCnt="9"/>
      <dgm:spPr/>
      <dgm:t>
        <a:bodyPr/>
        <a:lstStyle/>
        <a:p>
          <a:endParaRPr lang="cs-CZ"/>
        </a:p>
      </dgm:t>
    </dgm:pt>
    <dgm:pt modelId="{44D92CE7-179F-4AC4-B205-F203FE1A40D4}" type="pres">
      <dgm:prSet presAssocID="{613DCD75-4280-452E-A54E-A1EE426BF017}" presName="connTx" presStyleLbl="parChTrans1D2" presStyleIdx="7" presStyleCnt="9"/>
      <dgm:spPr/>
      <dgm:t>
        <a:bodyPr/>
        <a:lstStyle/>
        <a:p>
          <a:endParaRPr lang="cs-CZ"/>
        </a:p>
      </dgm:t>
    </dgm:pt>
    <dgm:pt modelId="{1147C5D4-0551-43A6-9CF9-FEC1CE9CE0B9}" type="pres">
      <dgm:prSet presAssocID="{34F2BB33-25F5-4A57-89F5-EAB88DB79510}" presName="root2" presStyleCnt="0"/>
      <dgm:spPr/>
    </dgm:pt>
    <dgm:pt modelId="{0B18BA62-8F3D-45CE-AF1C-7E205BD5AABE}" type="pres">
      <dgm:prSet presAssocID="{34F2BB33-25F5-4A57-89F5-EAB88DB79510}" presName="LevelTwoTextNode" presStyleLbl="node2" presStyleIdx="7" presStyleCnt="9" custScaleX="146665" custLinFactNeighborX="60882" custLinFactNeighborY="-2656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DE6DC26-789F-4643-B286-528EBE217C06}" type="pres">
      <dgm:prSet presAssocID="{34F2BB33-25F5-4A57-89F5-EAB88DB79510}" presName="level3hierChild" presStyleCnt="0"/>
      <dgm:spPr/>
    </dgm:pt>
    <dgm:pt modelId="{75386641-6DB6-42C8-8D57-6F9862BEADE2}" type="pres">
      <dgm:prSet presAssocID="{BD884ED8-5079-42C5-9194-E1353457EE2D}" presName="conn2-1" presStyleLbl="parChTrans1D2" presStyleIdx="8" presStyleCnt="9"/>
      <dgm:spPr/>
      <dgm:t>
        <a:bodyPr/>
        <a:lstStyle/>
        <a:p>
          <a:endParaRPr lang="cs-CZ"/>
        </a:p>
      </dgm:t>
    </dgm:pt>
    <dgm:pt modelId="{06EBE731-4AAC-4ACD-B1B5-5832006F73F5}" type="pres">
      <dgm:prSet presAssocID="{BD884ED8-5079-42C5-9194-E1353457EE2D}" presName="connTx" presStyleLbl="parChTrans1D2" presStyleIdx="8" presStyleCnt="9"/>
      <dgm:spPr/>
      <dgm:t>
        <a:bodyPr/>
        <a:lstStyle/>
        <a:p>
          <a:endParaRPr lang="cs-CZ"/>
        </a:p>
      </dgm:t>
    </dgm:pt>
    <dgm:pt modelId="{A946B329-E990-4111-BA33-272457478C08}" type="pres">
      <dgm:prSet presAssocID="{92A05D08-99A2-4E41-BA3E-1282B216B0E7}" presName="root2" presStyleCnt="0"/>
      <dgm:spPr/>
    </dgm:pt>
    <dgm:pt modelId="{4B828FF0-4C6A-4E95-B40E-C7A1B042ADCC}" type="pres">
      <dgm:prSet presAssocID="{92A05D08-99A2-4E41-BA3E-1282B216B0E7}" presName="LevelTwoTextNode" presStyleLbl="node2" presStyleIdx="8" presStyleCnt="9" custScaleX="148351" custScaleY="112701" custLinFactNeighborX="-15582" custLinFactNeighborY="-3650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FF0526-6041-4AF5-9E76-E718E5E35EB9}" type="pres">
      <dgm:prSet presAssocID="{92A05D08-99A2-4E41-BA3E-1282B216B0E7}" presName="level3hierChild" presStyleCnt="0"/>
      <dgm:spPr/>
    </dgm:pt>
  </dgm:ptLst>
  <dgm:cxnLst>
    <dgm:cxn modelId="{558D64FE-406A-4E26-A75A-C46EFDD06DF8}" type="presOf" srcId="{4924EA80-8C44-4A4D-A744-F4EE4E5CD956}" destId="{AA2F569E-A3CA-4ECA-BEDB-AB8128A653E0}" srcOrd="0" destOrd="0" presId="urn:microsoft.com/office/officeart/2005/8/layout/hierarchy2"/>
    <dgm:cxn modelId="{2CED05C8-9327-4B3F-9D55-D8C41F7B0003}" srcId="{501FD108-4006-44B3-A4F2-9C7616A7677D}" destId="{A6E9EEBF-49D0-40B5-97BE-A04F9517D702}" srcOrd="0" destOrd="0" parTransId="{44C0C014-F1D1-4E8D-A9B2-EB8CE67E6356}" sibTransId="{63E40CCF-C745-4017-9DBD-AC6C8E10338C}"/>
    <dgm:cxn modelId="{C7874118-ADF1-46A8-BD5B-1A19983BCF06}" type="presOf" srcId="{4924EA80-8C44-4A4D-A744-F4EE4E5CD956}" destId="{4B30BCE2-D277-423D-9ECA-0299458E0AD1}" srcOrd="1" destOrd="0" presId="urn:microsoft.com/office/officeart/2005/8/layout/hierarchy2"/>
    <dgm:cxn modelId="{5E59F8CF-52D2-4102-BD1C-C5FC0E6697E4}" type="presOf" srcId="{BBC1C4E5-6EE1-46B2-98C1-04CAE646DA81}" destId="{F875AA68-7828-43A3-8493-8DE2E8F1ED64}" srcOrd="1" destOrd="0" presId="urn:microsoft.com/office/officeart/2005/8/layout/hierarchy2"/>
    <dgm:cxn modelId="{1FFB1446-706D-44EA-8E01-4E0A8A6307FF}" type="presOf" srcId="{BD884ED8-5079-42C5-9194-E1353457EE2D}" destId="{06EBE731-4AAC-4ACD-B1B5-5832006F73F5}" srcOrd="1" destOrd="0" presId="urn:microsoft.com/office/officeart/2005/8/layout/hierarchy2"/>
    <dgm:cxn modelId="{B22433A6-2D7C-42F1-8027-26FFD8DF50D1}" type="presOf" srcId="{09FDD121-8210-403B-88C9-F83C70D7305C}" destId="{B3FBF692-1F8A-4072-9272-70BA5F10D9E3}" srcOrd="1" destOrd="0" presId="urn:microsoft.com/office/officeart/2005/8/layout/hierarchy2"/>
    <dgm:cxn modelId="{2719B99F-04EA-4BDA-A88C-638365E8381A}" srcId="{A6E9EEBF-49D0-40B5-97BE-A04F9517D702}" destId="{0F9A9B02-BB28-4FDE-945A-C696E91DE1F0}" srcOrd="3" destOrd="0" parTransId="{86F0CF87-99F1-4AA0-A424-332286523F2D}" sibTransId="{0459BD3E-F50A-4078-9C42-7B852DB1DD99}"/>
    <dgm:cxn modelId="{AFDC5142-A00F-4B70-8EC9-56FC6DCB5E71}" srcId="{A6E9EEBF-49D0-40B5-97BE-A04F9517D702}" destId="{9CDC5E6D-D998-4B3C-9F8B-D5C26F53C340}" srcOrd="0" destOrd="0" parTransId="{AC42E8E0-AC89-4F42-9CCC-23199A0EC19C}" sibTransId="{0C3BDE0D-BBE6-452F-BEAD-D94129BD2D92}"/>
    <dgm:cxn modelId="{57F731F3-CFDC-417F-A883-2553255A2AED}" srcId="{A6E9EEBF-49D0-40B5-97BE-A04F9517D702}" destId="{1B261FBA-E15B-49E8-9662-AF82CD4E0E0F}" srcOrd="4" destOrd="0" parTransId="{09FDD121-8210-403B-88C9-F83C70D7305C}" sibTransId="{7470351C-46A4-4214-B429-7C0D7BC52343}"/>
    <dgm:cxn modelId="{9A5DA71D-9F8D-4F19-98D8-35BE8229BAAD}" srcId="{A6E9EEBF-49D0-40B5-97BE-A04F9517D702}" destId="{9A9ED3D9-CA41-4765-B497-2163739164C2}" srcOrd="6" destOrd="0" parTransId="{B73B062D-BA6C-4DEF-AEF9-FC76E35CB125}" sibTransId="{162DEC2E-D024-44EF-82B9-B28ED794996D}"/>
    <dgm:cxn modelId="{F035B923-74E9-4881-B147-EA3930731655}" type="presOf" srcId="{86F0CF87-99F1-4AA0-A424-332286523F2D}" destId="{3156A468-8DD7-47DB-8412-D95CF0C0D802}" srcOrd="0" destOrd="0" presId="urn:microsoft.com/office/officeart/2005/8/layout/hierarchy2"/>
    <dgm:cxn modelId="{A845C95F-FE45-4B44-8F88-6F26C55064CE}" type="presOf" srcId="{BD884ED8-5079-42C5-9194-E1353457EE2D}" destId="{75386641-6DB6-42C8-8D57-6F9862BEADE2}" srcOrd="0" destOrd="0" presId="urn:microsoft.com/office/officeart/2005/8/layout/hierarchy2"/>
    <dgm:cxn modelId="{EB1D5739-2C3F-4BFA-A354-1636E8964486}" type="presOf" srcId="{F940A9BC-2399-4156-A575-6483765C228A}" destId="{991BC429-6E38-46C2-9271-D068638DABDD}" srcOrd="0" destOrd="0" presId="urn:microsoft.com/office/officeart/2005/8/layout/hierarchy2"/>
    <dgm:cxn modelId="{1CB0C78A-EA7A-4947-9DE4-9A70A92A6675}" type="presOf" srcId="{0F9A9B02-BB28-4FDE-945A-C696E91DE1F0}" destId="{BF1EBE38-AED8-4CCB-9BE1-0D145972CEF7}" srcOrd="0" destOrd="0" presId="urn:microsoft.com/office/officeart/2005/8/layout/hierarchy2"/>
    <dgm:cxn modelId="{C21EEBCB-A2AF-44CD-A9AE-8C4649CD886E}" type="presOf" srcId="{92A05D08-99A2-4E41-BA3E-1282B216B0E7}" destId="{4B828FF0-4C6A-4E95-B40E-C7A1B042ADCC}" srcOrd="0" destOrd="0" presId="urn:microsoft.com/office/officeart/2005/8/layout/hierarchy2"/>
    <dgm:cxn modelId="{87A059F7-148F-4BEB-A376-2993BF0F5C18}" type="presOf" srcId="{0FF91AE4-9A5C-47F0-BE18-65710523A221}" destId="{CC5D7359-B1E6-493D-BE45-384457C56C5B}" srcOrd="0" destOrd="0" presId="urn:microsoft.com/office/officeart/2005/8/layout/hierarchy2"/>
    <dgm:cxn modelId="{81B32D57-55DB-492B-A1BE-68334CE32EE9}" type="presOf" srcId="{AC42E8E0-AC89-4F42-9CCC-23199A0EC19C}" destId="{0407A9AC-6A73-47E8-B00A-46979146EF37}" srcOrd="1" destOrd="0" presId="urn:microsoft.com/office/officeart/2005/8/layout/hierarchy2"/>
    <dgm:cxn modelId="{FB6E41FA-73D1-4E43-8095-4399BCB0D1BE}" srcId="{A6E9EEBF-49D0-40B5-97BE-A04F9517D702}" destId="{0FF91AE4-9A5C-47F0-BE18-65710523A221}" srcOrd="1" destOrd="0" parTransId="{F940A9BC-2399-4156-A575-6483765C228A}" sibTransId="{02F5A362-F9EF-459D-988B-8AE6D5BD9D8E}"/>
    <dgm:cxn modelId="{872420D4-A440-4676-A4C0-A5CF98272220}" type="presOf" srcId="{86F0CF87-99F1-4AA0-A424-332286523F2D}" destId="{80FF3325-A897-447B-A4E7-9013C1A6E0B5}" srcOrd="1" destOrd="0" presId="urn:microsoft.com/office/officeart/2005/8/layout/hierarchy2"/>
    <dgm:cxn modelId="{3B84A741-0E89-4D1A-B80F-5FCF70F9977E}" type="presOf" srcId="{B73B062D-BA6C-4DEF-AEF9-FC76E35CB125}" destId="{2A90942E-E5E5-46D5-9CC3-AA9DD27793BC}" srcOrd="1" destOrd="0" presId="urn:microsoft.com/office/officeart/2005/8/layout/hierarchy2"/>
    <dgm:cxn modelId="{E73841C7-9FD5-4BB8-B6B4-252B07ACC93C}" type="presOf" srcId="{721DCDEF-8C72-47C0-BFAF-2B27C828848C}" destId="{8ED68E18-1C63-47B3-8EBC-E712D76D5980}" srcOrd="0" destOrd="0" presId="urn:microsoft.com/office/officeart/2005/8/layout/hierarchy2"/>
    <dgm:cxn modelId="{AA85DA32-35A1-43F5-99C5-9E2F174550A3}" type="presOf" srcId="{34F2BB33-25F5-4A57-89F5-EAB88DB79510}" destId="{0B18BA62-8F3D-45CE-AF1C-7E205BD5AABE}" srcOrd="0" destOrd="0" presId="urn:microsoft.com/office/officeart/2005/8/layout/hierarchy2"/>
    <dgm:cxn modelId="{8A815918-7829-4801-9AAA-03402F3A5FB5}" type="presOf" srcId="{501FD108-4006-44B3-A4F2-9C7616A7677D}" destId="{9EB85461-935C-48B1-B7BC-5157DC2A186A}" srcOrd="0" destOrd="0" presId="urn:microsoft.com/office/officeart/2005/8/layout/hierarchy2"/>
    <dgm:cxn modelId="{94FB3D58-445A-4D7C-A0F6-6528F64AB596}" type="presOf" srcId="{1B261FBA-E15B-49E8-9662-AF82CD4E0E0F}" destId="{B6A88BBF-0EF2-4F52-9991-DD0D6E890A81}" srcOrd="0" destOrd="0" presId="urn:microsoft.com/office/officeart/2005/8/layout/hierarchy2"/>
    <dgm:cxn modelId="{7652ED86-B669-4D12-AE6D-D69A3D1F9DE1}" type="presOf" srcId="{9CDC5E6D-D998-4B3C-9F8B-D5C26F53C340}" destId="{97E15BBA-84B5-4E1D-9D41-F2AAB27641D2}" srcOrd="0" destOrd="0" presId="urn:microsoft.com/office/officeart/2005/8/layout/hierarchy2"/>
    <dgm:cxn modelId="{3AE4343F-83FC-4261-A576-293A9F847C9D}" type="presOf" srcId="{F940A9BC-2399-4156-A575-6483765C228A}" destId="{42EDE55D-86D6-449B-988D-AA188D32A6B1}" srcOrd="1" destOrd="0" presId="urn:microsoft.com/office/officeart/2005/8/layout/hierarchy2"/>
    <dgm:cxn modelId="{FBA3B2FD-A6EF-4802-866A-A6353177EB20}" type="presOf" srcId="{9A9ED3D9-CA41-4765-B497-2163739164C2}" destId="{D5699269-5E9E-48CB-B962-B98CE35DC709}" srcOrd="0" destOrd="0" presId="urn:microsoft.com/office/officeart/2005/8/layout/hierarchy2"/>
    <dgm:cxn modelId="{D4526DC9-B50C-4E3F-9CEB-2F3667E96FF2}" srcId="{A6E9EEBF-49D0-40B5-97BE-A04F9517D702}" destId="{92A05D08-99A2-4E41-BA3E-1282B216B0E7}" srcOrd="8" destOrd="0" parTransId="{BD884ED8-5079-42C5-9194-E1353457EE2D}" sibTransId="{1166CB1C-9239-440C-918D-5962A41A52FD}"/>
    <dgm:cxn modelId="{BACBE548-7B38-4501-8D34-B87AEE4BCF14}" type="presOf" srcId="{AC42E8E0-AC89-4F42-9CCC-23199A0EC19C}" destId="{CA21B9B1-8A03-4DE5-AF8E-B5DC7AA57D83}" srcOrd="0" destOrd="0" presId="urn:microsoft.com/office/officeart/2005/8/layout/hierarchy2"/>
    <dgm:cxn modelId="{49257557-7838-4A11-9B21-FDEC33204984}" type="presOf" srcId="{BBC1C4E5-6EE1-46B2-98C1-04CAE646DA81}" destId="{FB3C7525-C946-4699-991C-F13A589332A4}" srcOrd="0" destOrd="0" presId="urn:microsoft.com/office/officeart/2005/8/layout/hierarchy2"/>
    <dgm:cxn modelId="{AD9FD260-BCA9-41DD-90CF-32C9C43C8BAC}" type="presOf" srcId="{43686F94-6463-41A8-8CF9-8D55E9DEB100}" destId="{C5CC3C1D-D845-4082-85E9-0FAFADBC4B97}" srcOrd="0" destOrd="0" presId="urn:microsoft.com/office/officeart/2005/8/layout/hierarchy2"/>
    <dgm:cxn modelId="{BDEE65B9-1807-4520-9722-1E8047E43308}" type="presOf" srcId="{09FDD121-8210-403B-88C9-F83C70D7305C}" destId="{A6A28B23-FC93-40EA-988C-BD88DA34E840}" srcOrd="0" destOrd="0" presId="urn:microsoft.com/office/officeart/2005/8/layout/hierarchy2"/>
    <dgm:cxn modelId="{8C2FE6DD-5E3E-49B6-A5E6-B4E5A3DD56F0}" type="presOf" srcId="{B73B062D-BA6C-4DEF-AEF9-FC76E35CB125}" destId="{3EA13851-D1DF-4339-AF27-BD34746BA308}" srcOrd="0" destOrd="0" presId="urn:microsoft.com/office/officeart/2005/8/layout/hierarchy2"/>
    <dgm:cxn modelId="{159BDFF6-01A3-484D-93B6-1E2933408606}" type="presOf" srcId="{613DCD75-4280-452E-A54E-A1EE426BF017}" destId="{40129F84-222D-4341-A847-7E86153E0F84}" srcOrd="0" destOrd="0" presId="urn:microsoft.com/office/officeart/2005/8/layout/hierarchy2"/>
    <dgm:cxn modelId="{EE79C7E0-6B4B-4116-A0C6-278C6835DEAF}" type="presOf" srcId="{613DCD75-4280-452E-A54E-A1EE426BF017}" destId="{44D92CE7-179F-4AC4-B205-F203FE1A40D4}" srcOrd="1" destOrd="0" presId="urn:microsoft.com/office/officeart/2005/8/layout/hierarchy2"/>
    <dgm:cxn modelId="{295BD6C4-44A5-42FD-82DC-B851C72F0DAA}" srcId="{A6E9EEBF-49D0-40B5-97BE-A04F9517D702}" destId="{721DCDEF-8C72-47C0-BFAF-2B27C828848C}" srcOrd="5" destOrd="0" parTransId="{4924EA80-8C44-4A4D-A744-F4EE4E5CD956}" sibTransId="{00310102-5B61-4E13-87B9-D11197EE7643}"/>
    <dgm:cxn modelId="{C0D844F7-1237-4D0E-A17B-E2D9DEAEFBE5}" srcId="{A6E9EEBF-49D0-40B5-97BE-A04F9517D702}" destId="{34F2BB33-25F5-4A57-89F5-EAB88DB79510}" srcOrd="7" destOrd="0" parTransId="{613DCD75-4280-452E-A54E-A1EE426BF017}" sibTransId="{D229D1FC-26DB-418B-A07E-CCF55E17292E}"/>
    <dgm:cxn modelId="{F151FBD0-1730-464F-8CDF-B6B82D64284B}" type="presOf" srcId="{A6E9EEBF-49D0-40B5-97BE-A04F9517D702}" destId="{9248FA50-DE42-4BB0-B211-7052E488F2D6}" srcOrd="0" destOrd="0" presId="urn:microsoft.com/office/officeart/2005/8/layout/hierarchy2"/>
    <dgm:cxn modelId="{E63942BC-A5EC-43F1-B0C4-4EA2AB13F400}" srcId="{A6E9EEBF-49D0-40B5-97BE-A04F9517D702}" destId="{43686F94-6463-41A8-8CF9-8D55E9DEB100}" srcOrd="2" destOrd="0" parTransId="{BBC1C4E5-6EE1-46B2-98C1-04CAE646DA81}" sibTransId="{6F921194-C516-4269-B9AC-161D8CB28761}"/>
    <dgm:cxn modelId="{74ED03E4-6631-4F03-BD43-035BBE134413}" type="presParOf" srcId="{9EB85461-935C-48B1-B7BC-5157DC2A186A}" destId="{FADEBDE0-ACCC-4CA2-A2FE-FDEC6B549DE2}" srcOrd="0" destOrd="0" presId="urn:microsoft.com/office/officeart/2005/8/layout/hierarchy2"/>
    <dgm:cxn modelId="{146AA659-F5F6-4716-B2B2-F6A3E33BD069}" type="presParOf" srcId="{FADEBDE0-ACCC-4CA2-A2FE-FDEC6B549DE2}" destId="{9248FA50-DE42-4BB0-B211-7052E488F2D6}" srcOrd="0" destOrd="0" presId="urn:microsoft.com/office/officeart/2005/8/layout/hierarchy2"/>
    <dgm:cxn modelId="{BFEAA394-3592-471D-95C2-83A733A81D70}" type="presParOf" srcId="{FADEBDE0-ACCC-4CA2-A2FE-FDEC6B549DE2}" destId="{47F35F5A-337F-4B24-8802-65C80286EB4E}" srcOrd="1" destOrd="0" presId="urn:microsoft.com/office/officeart/2005/8/layout/hierarchy2"/>
    <dgm:cxn modelId="{8E364621-DE61-4C76-A62B-03376FDF0CE3}" type="presParOf" srcId="{47F35F5A-337F-4B24-8802-65C80286EB4E}" destId="{CA21B9B1-8A03-4DE5-AF8E-B5DC7AA57D83}" srcOrd="0" destOrd="0" presId="urn:microsoft.com/office/officeart/2005/8/layout/hierarchy2"/>
    <dgm:cxn modelId="{5FD0407A-79F3-4393-8B34-F57CEC778162}" type="presParOf" srcId="{CA21B9B1-8A03-4DE5-AF8E-B5DC7AA57D83}" destId="{0407A9AC-6A73-47E8-B00A-46979146EF37}" srcOrd="0" destOrd="0" presId="urn:microsoft.com/office/officeart/2005/8/layout/hierarchy2"/>
    <dgm:cxn modelId="{3D934211-21D0-4D9D-B88A-B2D907AF8E0A}" type="presParOf" srcId="{47F35F5A-337F-4B24-8802-65C80286EB4E}" destId="{2060BD75-8FE0-4C30-9195-AB1294DBAE83}" srcOrd="1" destOrd="0" presId="urn:microsoft.com/office/officeart/2005/8/layout/hierarchy2"/>
    <dgm:cxn modelId="{84B77DED-1178-4703-AC9F-E7CA49E4D315}" type="presParOf" srcId="{2060BD75-8FE0-4C30-9195-AB1294DBAE83}" destId="{97E15BBA-84B5-4E1D-9D41-F2AAB27641D2}" srcOrd="0" destOrd="0" presId="urn:microsoft.com/office/officeart/2005/8/layout/hierarchy2"/>
    <dgm:cxn modelId="{A831CB3E-318C-4A3F-867D-BB5D4D5BB845}" type="presParOf" srcId="{2060BD75-8FE0-4C30-9195-AB1294DBAE83}" destId="{F8868B2A-A4D8-483C-BD10-9157695A8910}" srcOrd="1" destOrd="0" presId="urn:microsoft.com/office/officeart/2005/8/layout/hierarchy2"/>
    <dgm:cxn modelId="{A7DDD091-DCB6-4F7B-A98D-DC178535E56E}" type="presParOf" srcId="{47F35F5A-337F-4B24-8802-65C80286EB4E}" destId="{991BC429-6E38-46C2-9271-D068638DABDD}" srcOrd="2" destOrd="0" presId="urn:microsoft.com/office/officeart/2005/8/layout/hierarchy2"/>
    <dgm:cxn modelId="{CE835543-3334-44A8-A8A9-ADD4B38C2204}" type="presParOf" srcId="{991BC429-6E38-46C2-9271-D068638DABDD}" destId="{42EDE55D-86D6-449B-988D-AA188D32A6B1}" srcOrd="0" destOrd="0" presId="urn:microsoft.com/office/officeart/2005/8/layout/hierarchy2"/>
    <dgm:cxn modelId="{122B9F5F-1595-42DD-8C0A-4E5E3950472E}" type="presParOf" srcId="{47F35F5A-337F-4B24-8802-65C80286EB4E}" destId="{09AE49AF-1F74-4761-8801-21EE5EC4076F}" srcOrd="3" destOrd="0" presId="urn:microsoft.com/office/officeart/2005/8/layout/hierarchy2"/>
    <dgm:cxn modelId="{A339BA48-C891-4A16-B4CA-AE835EF616C2}" type="presParOf" srcId="{09AE49AF-1F74-4761-8801-21EE5EC4076F}" destId="{CC5D7359-B1E6-493D-BE45-384457C56C5B}" srcOrd="0" destOrd="0" presId="urn:microsoft.com/office/officeart/2005/8/layout/hierarchy2"/>
    <dgm:cxn modelId="{4859818B-8D03-468E-A57D-8A3BFFFC082D}" type="presParOf" srcId="{09AE49AF-1F74-4761-8801-21EE5EC4076F}" destId="{ED2FEB19-78D5-4907-A709-6D66EA05E3CD}" srcOrd="1" destOrd="0" presId="urn:microsoft.com/office/officeart/2005/8/layout/hierarchy2"/>
    <dgm:cxn modelId="{8108E33A-A57C-43ED-B08B-E4227E6392ED}" type="presParOf" srcId="{47F35F5A-337F-4B24-8802-65C80286EB4E}" destId="{FB3C7525-C946-4699-991C-F13A589332A4}" srcOrd="4" destOrd="0" presId="urn:microsoft.com/office/officeart/2005/8/layout/hierarchy2"/>
    <dgm:cxn modelId="{B9FE2D82-9184-480D-9CD7-4673DF1C546C}" type="presParOf" srcId="{FB3C7525-C946-4699-991C-F13A589332A4}" destId="{F875AA68-7828-43A3-8493-8DE2E8F1ED64}" srcOrd="0" destOrd="0" presId="urn:microsoft.com/office/officeart/2005/8/layout/hierarchy2"/>
    <dgm:cxn modelId="{4C775785-637E-4AC0-8D5A-A0A714129DA9}" type="presParOf" srcId="{47F35F5A-337F-4B24-8802-65C80286EB4E}" destId="{21056C46-B048-4126-8EBC-1DC65E8460F7}" srcOrd="5" destOrd="0" presId="urn:microsoft.com/office/officeart/2005/8/layout/hierarchy2"/>
    <dgm:cxn modelId="{C0030CCE-4B16-4797-8AEA-C67A8AE306C9}" type="presParOf" srcId="{21056C46-B048-4126-8EBC-1DC65E8460F7}" destId="{C5CC3C1D-D845-4082-85E9-0FAFADBC4B97}" srcOrd="0" destOrd="0" presId="urn:microsoft.com/office/officeart/2005/8/layout/hierarchy2"/>
    <dgm:cxn modelId="{057B26D6-3355-4963-AA26-B427FA939501}" type="presParOf" srcId="{21056C46-B048-4126-8EBC-1DC65E8460F7}" destId="{52A3BEBE-02B0-4780-BEC8-818104A5ABD2}" srcOrd="1" destOrd="0" presId="urn:microsoft.com/office/officeart/2005/8/layout/hierarchy2"/>
    <dgm:cxn modelId="{E5320397-9CAB-4724-84A0-9D4191EB3C5D}" type="presParOf" srcId="{47F35F5A-337F-4B24-8802-65C80286EB4E}" destId="{3156A468-8DD7-47DB-8412-D95CF0C0D802}" srcOrd="6" destOrd="0" presId="urn:microsoft.com/office/officeart/2005/8/layout/hierarchy2"/>
    <dgm:cxn modelId="{A91C731E-4529-40A3-A5D0-BE6DBFA69F9A}" type="presParOf" srcId="{3156A468-8DD7-47DB-8412-D95CF0C0D802}" destId="{80FF3325-A897-447B-A4E7-9013C1A6E0B5}" srcOrd="0" destOrd="0" presId="urn:microsoft.com/office/officeart/2005/8/layout/hierarchy2"/>
    <dgm:cxn modelId="{9E8A73E7-6ED1-44DF-8ADA-059F2482BD52}" type="presParOf" srcId="{47F35F5A-337F-4B24-8802-65C80286EB4E}" destId="{4018E750-7AA6-43B6-9CA8-90732F8E8A7C}" srcOrd="7" destOrd="0" presId="urn:microsoft.com/office/officeart/2005/8/layout/hierarchy2"/>
    <dgm:cxn modelId="{6B71CC33-075B-46DD-8DEF-459972AC1E07}" type="presParOf" srcId="{4018E750-7AA6-43B6-9CA8-90732F8E8A7C}" destId="{BF1EBE38-AED8-4CCB-9BE1-0D145972CEF7}" srcOrd="0" destOrd="0" presId="urn:microsoft.com/office/officeart/2005/8/layout/hierarchy2"/>
    <dgm:cxn modelId="{033000B3-753A-4ED0-87A4-2F01D076EAC6}" type="presParOf" srcId="{4018E750-7AA6-43B6-9CA8-90732F8E8A7C}" destId="{1E4AD4DF-C41D-43AE-B47E-176B7FA1EFEC}" srcOrd="1" destOrd="0" presId="urn:microsoft.com/office/officeart/2005/8/layout/hierarchy2"/>
    <dgm:cxn modelId="{854AA024-DB52-4001-BD34-CD1765282DFC}" type="presParOf" srcId="{47F35F5A-337F-4B24-8802-65C80286EB4E}" destId="{A6A28B23-FC93-40EA-988C-BD88DA34E840}" srcOrd="8" destOrd="0" presId="urn:microsoft.com/office/officeart/2005/8/layout/hierarchy2"/>
    <dgm:cxn modelId="{896706AB-9F26-46DF-B35F-906F12A96DA8}" type="presParOf" srcId="{A6A28B23-FC93-40EA-988C-BD88DA34E840}" destId="{B3FBF692-1F8A-4072-9272-70BA5F10D9E3}" srcOrd="0" destOrd="0" presId="urn:microsoft.com/office/officeart/2005/8/layout/hierarchy2"/>
    <dgm:cxn modelId="{45E8A361-D0EF-49E9-8E51-391667A34182}" type="presParOf" srcId="{47F35F5A-337F-4B24-8802-65C80286EB4E}" destId="{412F5204-A02D-4B59-9178-3F2C5A73F5BE}" srcOrd="9" destOrd="0" presId="urn:microsoft.com/office/officeart/2005/8/layout/hierarchy2"/>
    <dgm:cxn modelId="{D66368D5-088F-4373-804A-3C16C469B36A}" type="presParOf" srcId="{412F5204-A02D-4B59-9178-3F2C5A73F5BE}" destId="{B6A88BBF-0EF2-4F52-9991-DD0D6E890A81}" srcOrd="0" destOrd="0" presId="urn:microsoft.com/office/officeart/2005/8/layout/hierarchy2"/>
    <dgm:cxn modelId="{A57CDA70-2798-4C39-85BC-AC93F76540CC}" type="presParOf" srcId="{412F5204-A02D-4B59-9178-3F2C5A73F5BE}" destId="{8FEEA69E-43C1-4CAB-A00E-3FBFB0934408}" srcOrd="1" destOrd="0" presId="urn:microsoft.com/office/officeart/2005/8/layout/hierarchy2"/>
    <dgm:cxn modelId="{49E57C2E-8AF7-4E72-AE52-CBB9E2CD5C60}" type="presParOf" srcId="{47F35F5A-337F-4B24-8802-65C80286EB4E}" destId="{AA2F569E-A3CA-4ECA-BEDB-AB8128A653E0}" srcOrd="10" destOrd="0" presId="urn:microsoft.com/office/officeart/2005/8/layout/hierarchy2"/>
    <dgm:cxn modelId="{D5D89D54-86FC-4FFE-92DB-C088565607B9}" type="presParOf" srcId="{AA2F569E-A3CA-4ECA-BEDB-AB8128A653E0}" destId="{4B30BCE2-D277-423D-9ECA-0299458E0AD1}" srcOrd="0" destOrd="0" presId="urn:microsoft.com/office/officeart/2005/8/layout/hierarchy2"/>
    <dgm:cxn modelId="{9CC567C3-E36E-436B-A615-9B1DFB3ECDAE}" type="presParOf" srcId="{47F35F5A-337F-4B24-8802-65C80286EB4E}" destId="{1E3A023D-3FDF-4547-A24A-2A51FA348A8C}" srcOrd="11" destOrd="0" presId="urn:microsoft.com/office/officeart/2005/8/layout/hierarchy2"/>
    <dgm:cxn modelId="{1495C686-5BB6-4077-B7F4-D47594375BED}" type="presParOf" srcId="{1E3A023D-3FDF-4547-A24A-2A51FA348A8C}" destId="{8ED68E18-1C63-47B3-8EBC-E712D76D5980}" srcOrd="0" destOrd="0" presId="urn:microsoft.com/office/officeart/2005/8/layout/hierarchy2"/>
    <dgm:cxn modelId="{DF7090F0-FBC1-407A-9C7B-95170E955845}" type="presParOf" srcId="{1E3A023D-3FDF-4547-A24A-2A51FA348A8C}" destId="{1C442A43-3AA8-4D52-8C57-C5FF3175F7BB}" srcOrd="1" destOrd="0" presId="urn:microsoft.com/office/officeart/2005/8/layout/hierarchy2"/>
    <dgm:cxn modelId="{39DE680D-A64F-4F92-AEAD-D07FF5CC2CF3}" type="presParOf" srcId="{47F35F5A-337F-4B24-8802-65C80286EB4E}" destId="{3EA13851-D1DF-4339-AF27-BD34746BA308}" srcOrd="12" destOrd="0" presId="urn:microsoft.com/office/officeart/2005/8/layout/hierarchy2"/>
    <dgm:cxn modelId="{261D385C-DCAD-4424-BAAA-EC8D03B2DB1A}" type="presParOf" srcId="{3EA13851-D1DF-4339-AF27-BD34746BA308}" destId="{2A90942E-E5E5-46D5-9CC3-AA9DD27793BC}" srcOrd="0" destOrd="0" presId="urn:microsoft.com/office/officeart/2005/8/layout/hierarchy2"/>
    <dgm:cxn modelId="{71F33F39-2279-4769-995E-CB58FBAC5710}" type="presParOf" srcId="{47F35F5A-337F-4B24-8802-65C80286EB4E}" destId="{3C74FD8D-AE1F-4230-8C01-98D677F4F197}" srcOrd="13" destOrd="0" presId="urn:microsoft.com/office/officeart/2005/8/layout/hierarchy2"/>
    <dgm:cxn modelId="{620A3B3A-19B7-4D32-8A46-A8A1E2572FC1}" type="presParOf" srcId="{3C74FD8D-AE1F-4230-8C01-98D677F4F197}" destId="{D5699269-5E9E-48CB-B962-B98CE35DC709}" srcOrd="0" destOrd="0" presId="urn:microsoft.com/office/officeart/2005/8/layout/hierarchy2"/>
    <dgm:cxn modelId="{44C7B310-A9A7-4F87-BDA4-37E3F9CF51B9}" type="presParOf" srcId="{3C74FD8D-AE1F-4230-8C01-98D677F4F197}" destId="{AFBF6355-5F74-48F7-A7DA-696F8D8E9512}" srcOrd="1" destOrd="0" presId="urn:microsoft.com/office/officeart/2005/8/layout/hierarchy2"/>
    <dgm:cxn modelId="{0723C604-5D8B-4509-9540-78342EAFAB73}" type="presParOf" srcId="{47F35F5A-337F-4B24-8802-65C80286EB4E}" destId="{40129F84-222D-4341-A847-7E86153E0F84}" srcOrd="14" destOrd="0" presId="urn:microsoft.com/office/officeart/2005/8/layout/hierarchy2"/>
    <dgm:cxn modelId="{B2F6B37E-5581-4F8D-B5ED-6B41852CB0DD}" type="presParOf" srcId="{40129F84-222D-4341-A847-7E86153E0F84}" destId="{44D92CE7-179F-4AC4-B205-F203FE1A40D4}" srcOrd="0" destOrd="0" presId="urn:microsoft.com/office/officeart/2005/8/layout/hierarchy2"/>
    <dgm:cxn modelId="{B5B14B3D-F764-4E7B-AA6C-F5C5A946AF12}" type="presParOf" srcId="{47F35F5A-337F-4B24-8802-65C80286EB4E}" destId="{1147C5D4-0551-43A6-9CF9-FEC1CE9CE0B9}" srcOrd="15" destOrd="0" presId="urn:microsoft.com/office/officeart/2005/8/layout/hierarchy2"/>
    <dgm:cxn modelId="{76D6CD4B-DBE1-490F-B7D2-71894189F014}" type="presParOf" srcId="{1147C5D4-0551-43A6-9CF9-FEC1CE9CE0B9}" destId="{0B18BA62-8F3D-45CE-AF1C-7E205BD5AABE}" srcOrd="0" destOrd="0" presId="urn:microsoft.com/office/officeart/2005/8/layout/hierarchy2"/>
    <dgm:cxn modelId="{F8D531CF-2809-46C9-B4C0-2D9FAA4A8649}" type="presParOf" srcId="{1147C5D4-0551-43A6-9CF9-FEC1CE9CE0B9}" destId="{3DE6DC26-789F-4643-B286-528EBE217C06}" srcOrd="1" destOrd="0" presId="urn:microsoft.com/office/officeart/2005/8/layout/hierarchy2"/>
    <dgm:cxn modelId="{0617CC31-ED50-4C80-8ADB-0D41D9445457}" type="presParOf" srcId="{47F35F5A-337F-4B24-8802-65C80286EB4E}" destId="{75386641-6DB6-42C8-8D57-6F9862BEADE2}" srcOrd="16" destOrd="0" presId="urn:microsoft.com/office/officeart/2005/8/layout/hierarchy2"/>
    <dgm:cxn modelId="{9871565D-C366-48A9-AF45-BC2F6AB4C8CC}" type="presParOf" srcId="{75386641-6DB6-42C8-8D57-6F9862BEADE2}" destId="{06EBE731-4AAC-4ACD-B1B5-5832006F73F5}" srcOrd="0" destOrd="0" presId="urn:microsoft.com/office/officeart/2005/8/layout/hierarchy2"/>
    <dgm:cxn modelId="{7AD43A07-B5E5-4877-B64F-B8207FED1905}" type="presParOf" srcId="{47F35F5A-337F-4B24-8802-65C80286EB4E}" destId="{A946B329-E990-4111-BA33-272457478C08}" srcOrd="17" destOrd="0" presId="urn:microsoft.com/office/officeart/2005/8/layout/hierarchy2"/>
    <dgm:cxn modelId="{152FFA81-F84B-457F-B997-EDCB3E93480B}" type="presParOf" srcId="{A946B329-E990-4111-BA33-272457478C08}" destId="{4B828FF0-4C6A-4E95-B40E-C7A1B042ADCC}" srcOrd="0" destOrd="0" presId="urn:microsoft.com/office/officeart/2005/8/layout/hierarchy2"/>
    <dgm:cxn modelId="{BE358132-D9EC-4B67-B8C0-42E502FE6970}" type="presParOf" srcId="{A946B329-E990-4111-BA33-272457478C08}" destId="{B9FF0526-6041-4AF5-9E76-E718E5E35EB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2C31E-ECEF-49DA-9A60-FF5443DC44E9}">
      <dsp:nvSpPr>
        <dsp:cNvPr id="0" name=""/>
        <dsp:cNvSpPr/>
      </dsp:nvSpPr>
      <dsp:spPr>
        <a:xfrm>
          <a:off x="226365" y="2448271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Dopravní značky</a:t>
          </a:r>
          <a:endParaRPr lang="cs-CZ" sz="2400" kern="1200" dirty="0"/>
        </a:p>
      </dsp:txBody>
      <dsp:txXfrm>
        <a:off x="257401" y="2479307"/>
        <a:ext cx="2057229" cy="997578"/>
      </dsp:txXfrm>
    </dsp:sp>
    <dsp:sp modelId="{8F074F6E-904D-490F-A582-61258BBD5561}">
      <dsp:nvSpPr>
        <dsp:cNvPr id="0" name=""/>
        <dsp:cNvSpPr/>
      </dsp:nvSpPr>
      <dsp:spPr>
        <a:xfrm rot="18736195">
          <a:off x="1804482" y="1738768"/>
          <a:ext cx="330619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3306194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374924" y="1672176"/>
        <a:ext cx="165309" cy="165309"/>
      </dsp:txXfrm>
    </dsp:sp>
    <dsp:sp modelId="{E643EC6F-33D5-429F-9E9F-C275C142F371}">
      <dsp:nvSpPr>
        <dsp:cNvPr id="0" name=""/>
        <dsp:cNvSpPr/>
      </dsp:nvSpPr>
      <dsp:spPr>
        <a:xfrm>
          <a:off x="4569492" y="1739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Zákazové značky</a:t>
          </a:r>
          <a:endParaRPr lang="cs-CZ" sz="2400" kern="1200" dirty="0"/>
        </a:p>
      </dsp:txBody>
      <dsp:txXfrm>
        <a:off x="4600528" y="32775"/>
        <a:ext cx="2057229" cy="997578"/>
      </dsp:txXfrm>
    </dsp:sp>
    <dsp:sp modelId="{0513F9A2-23D6-4041-8280-C78284C7D5FB}">
      <dsp:nvSpPr>
        <dsp:cNvPr id="0" name=""/>
        <dsp:cNvSpPr/>
      </dsp:nvSpPr>
      <dsp:spPr>
        <a:xfrm rot="19865625">
          <a:off x="2187420" y="2348068"/>
          <a:ext cx="2540319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540319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394071" y="2300622"/>
        <a:ext cx="127015" cy="127015"/>
      </dsp:txXfrm>
    </dsp:sp>
    <dsp:sp modelId="{A945F9E1-8724-41C3-9E63-468A6301DD3F}">
      <dsp:nvSpPr>
        <dsp:cNvPr id="0" name=""/>
        <dsp:cNvSpPr/>
      </dsp:nvSpPr>
      <dsp:spPr>
        <a:xfrm>
          <a:off x="4569492" y="1220337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Výstražné značky</a:t>
          </a:r>
          <a:endParaRPr lang="cs-CZ" sz="2400" kern="1200" dirty="0"/>
        </a:p>
      </dsp:txBody>
      <dsp:txXfrm>
        <a:off x="4600528" y="1251373"/>
        <a:ext cx="2057229" cy="997578"/>
      </dsp:txXfrm>
    </dsp:sp>
    <dsp:sp modelId="{5A19FE2A-A465-4E67-9240-7540055A3596}">
      <dsp:nvSpPr>
        <dsp:cNvPr id="0" name=""/>
        <dsp:cNvSpPr/>
      </dsp:nvSpPr>
      <dsp:spPr>
        <a:xfrm rot="21585569">
          <a:off x="2345657" y="2957367"/>
          <a:ext cx="222384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23844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3401983" y="2917833"/>
        <a:ext cx="111192" cy="111192"/>
      </dsp:txXfrm>
    </dsp:sp>
    <dsp:sp modelId="{ADF197C8-B187-40D9-90F4-680989D811CF}">
      <dsp:nvSpPr>
        <dsp:cNvPr id="0" name=""/>
        <dsp:cNvSpPr/>
      </dsp:nvSpPr>
      <dsp:spPr>
        <a:xfrm>
          <a:off x="4569492" y="2438936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Upravující přednost</a:t>
          </a:r>
          <a:endParaRPr lang="cs-CZ" sz="2400" kern="1200" dirty="0"/>
        </a:p>
      </dsp:txBody>
      <dsp:txXfrm>
        <a:off x="4600528" y="2469972"/>
        <a:ext cx="2057229" cy="997578"/>
      </dsp:txXfrm>
    </dsp:sp>
    <dsp:sp modelId="{0AA2EBDF-099D-4856-AD0C-E06A3A8B9DC0}">
      <dsp:nvSpPr>
        <dsp:cNvPr id="0" name=""/>
        <dsp:cNvSpPr/>
      </dsp:nvSpPr>
      <dsp:spPr>
        <a:xfrm rot="1712177">
          <a:off x="2191906" y="3566666"/>
          <a:ext cx="2531346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531346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394295" y="3519444"/>
        <a:ext cx="126567" cy="126567"/>
      </dsp:txXfrm>
    </dsp:sp>
    <dsp:sp modelId="{9CC5CD25-48E0-44BC-8C7A-963938989026}">
      <dsp:nvSpPr>
        <dsp:cNvPr id="0" name=""/>
        <dsp:cNvSpPr/>
      </dsp:nvSpPr>
      <dsp:spPr>
        <a:xfrm>
          <a:off x="4569492" y="3657534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Informativní značky – provozní</a:t>
          </a:r>
          <a:endParaRPr lang="cs-CZ" sz="2400" b="0" kern="1200" dirty="0"/>
        </a:p>
      </dsp:txBody>
      <dsp:txXfrm>
        <a:off x="4600528" y="3688570"/>
        <a:ext cx="2057229" cy="997578"/>
      </dsp:txXfrm>
    </dsp:sp>
    <dsp:sp modelId="{8728F6E6-8A98-48CA-B6FA-4D0B175D67A8}">
      <dsp:nvSpPr>
        <dsp:cNvPr id="0" name=""/>
        <dsp:cNvSpPr/>
      </dsp:nvSpPr>
      <dsp:spPr>
        <a:xfrm rot="2850692">
          <a:off x="1811378" y="4175965"/>
          <a:ext cx="3292401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3292401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375269" y="4109717"/>
        <a:ext cx="164620" cy="164620"/>
      </dsp:txXfrm>
    </dsp:sp>
    <dsp:sp modelId="{95E0AFE3-581E-44BA-B9EE-CCF4D8261EF8}">
      <dsp:nvSpPr>
        <dsp:cNvPr id="0" name=""/>
        <dsp:cNvSpPr/>
      </dsp:nvSpPr>
      <dsp:spPr>
        <a:xfrm>
          <a:off x="4569492" y="4876132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Příkazové značky</a:t>
          </a:r>
          <a:endParaRPr lang="cs-CZ" sz="2400" b="0" kern="1200" dirty="0"/>
        </a:p>
      </dsp:txBody>
      <dsp:txXfrm>
        <a:off x="4600528" y="4907168"/>
        <a:ext cx="2057229" cy="997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48FA50-DE42-4BB0-B211-7052E488F2D6}">
      <dsp:nvSpPr>
        <dsp:cNvPr id="0" name=""/>
        <dsp:cNvSpPr/>
      </dsp:nvSpPr>
      <dsp:spPr>
        <a:xfrm>
          <a:off x="0" y="2156131"/>
          <a:ext cx="1664353" cy="1707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Zákazové značky</a:t>
          </a:r>
          <a:endParaRPr lang="cs-CZ" sz="1600" kern="1200" dirty="0"/>
        </a:p>
      </dsp:txBody>
      <dsp:txXfrm>
        <a:off x="48747" y="2204878"/>
        <a:ext cx="1566859" cy="1610005"/>
      </dsp:txXfrm>
    </dsp:sp>
    <dsp:sp modelId="{CA21B9B1-8A03-4DE5-AF8E-B5DC7AA57D83}">
      <dsp:nvSpPr>
        <dsp:cNvPr id="0" name=""/>
        <dsp:cNvSpPr/>
      </dsp:nvSpPr>
      <dsp:spPr>
        <a:xfrm rot="19807527">
          <a:off x="1417885" y="2077663"/>
          <a:ext cx="3709579" cy="16682"/>
        </a:xfrm>
        <a:custGeom>
          <a:avLst/>
          <a:gdLst/>
          <a:ahLst/>
          <a:cxnLst/>
          <a:rect l="0" t="0" r="0" b="0"/>
          <a:pathLst>
            <a:path>
              <a:moveTo>
                <a:pt x="0" y="8341"/>
              </a:moveTo>
              <a:lnTo>
                <a:pt x="3709579" y="834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3179935" y="1993265"/>
        <a:ext cx="185478" cy="185478"/>
      </dsp:txXfrm>
    </dsp:sp>
    <dsp:sp modelId="{97E15BBA-84B5-4E1D-9D41-F2AAB27641D2}">
      <dsp:nvSpPr>
        <dsp:cNvPr id="0" name=""/>
        <dsp:cNvSpPr/>
      </dsp:nvSpPr>
      <dsp:spPr>
        <a:xfrm>
          <a:off x="4880997" y="909145"/>
          <a:ext cx="1840720" cy="505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Zákaz vjezdu všech vozidel</a:t>
          </a:r>
        </a:p>
      </dsp:txBody>
      <dsp:txXfrm>
        <a:off x="4895816" y="923964"/>
        <a:ext cx="1811082" cy="476330"/>
      </dsp:txXfrm>
    </dsp:sp>
    <dsp:sp modelId="{991BC429-6E38-46C2-9271-D068638DABDD}">
      <dsp:nvSpPr>
        <dsp:cNvPr id="0" name=""/>
        <dsp:cNvSpPr/>
      </dsp:nvSpPr>
      <dsp:spPr>
        <a:xfrm rot="19074112">
          <a:off x="1159609" y="1689993"/>
          <a:ext cx="3912712" cy="16682"/>
        </a:xfrm>
        <a:custGeom>
          <a:avLst/>
          <a:gdLst/>
          <a:ahLst/>
          <a:cxnLst/>
          <a:rect l="0" t="0" r="0" b="0"/>
          <a:pathLst>
            <a:path>
              <a:moveTo>
                <a:pt x="0" y="8341"/>
              </a:moveTo>
              <a:lnTo>
                <a:pt x="3912712" y="834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018148" y="1600517"/>
        <a:ext cx="195635" cy="195635"/>
      </dsp:txXfrm>
    </dsp:sp>
    <dsp:sp modelId="{CC5D7359-B1E6-493D-BE45-384457C56C5B}">
      <dsp:nvSpPr>
        <dsp:cNvPr id="0" name=""/>
        <dsp:cNvSpPr/>
      </dsp:nvSpPr>
      <dsp:spPr>
        <a:xfrm>
          <a:off x="4567577" y="0"/>
          <a:ext cx="1644721" cy="7735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Zákaz vjezdu všech vozidel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(v obou směrech</a:t>
          </a:r>
          <a:r>
            <a:rPr lang="cs-CZ" sz="1000" kern="1200" dirty="0" smtClean="0"/>
            <a:t>)  </a:t>
          </a:r>
          <a:endParaRPr lang="cs-CZ" sz="1000" kern="1200" dirty="0"/>
        </a:p>
      </dsp:txBody>
      <dsp:txXfrm>
        <a:off x="4590234" y="22657"/>
        <a:ext cx="1599407" cy="728263"/>
      </dsp:txXfrm>
    </dsp:sp>
    <dsp:sp modelId="{FB3C7525-C946-4699-991C-F13A589332A4}">
      <dsp:nvSpPr>
        <dsp:cNvPr id="0" name=""/>
        <dsp:cNvSpPr/>
      </dsp:nvSpPr>
      <dsp:spPr>
        <a:xfrm rot="20545197">
          <a:off x="1573677" y="2415131"/>
          <a:ext cx="3883009" cy="16682"/>
        </a:xfrm>
        <a:custGeom>
          <a:avLst/>
          <a:gdLst/>
          <a:ahLst/>
          <a:cxnLst/>
          <a:rect l="0" t="0" r="0" b="0"/>
          <a:pathLst>
            <a:path>
              <a:moveTo>
                <a:pt x="0" y="8341"/>
              </a:moveTo>
              <a:lnTo>
                <a:pt x="3883009" y="834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418107" y="2326397"/>
        <a:ext cx="194150" cy="194150"/>
      </dsp:txXfrm>
    </dsp:sp>
    <dsp:sp modelId="{C5CC3C1D-D845-4082-85E9-0FAFADBC4B97}">
      <dsp:nvSpPr>
        <dsp:cNvPr id="0" name=""/>
        <dsp:cNvSpPr/>
      </dsp:nvSpPr>
      <dsp:spPr>
        <a:xfrm>
          <a:off x="5366010" y="1446904"/>
          <a:ext cx="1780130" cy="7803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Zákaz vjezdu vyznačených vozidel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5388865" y="1469759"/>
        <a:ext cx="1734420" cy="734611"/>
      </dsp:txXfrm>
    </dsp:sp>
    <dsp:sp modelId="{3156A468-8DD7-47DB-8412-D95CF0C0D802}">
      <dsp:nvSpPr>
        <dsp:cNvPr id="0" name=""/>
        <dsp:cNvSpPr/>
      </dsp:nvSpPr>
      <dsp:spPr>
        <a:xfrm rot="21241221">
          <a:off x="1654114" y="2805499"/>
          <a:ext cx="3763661" cy="16682"/>
        </a:xfrm>
        <a:custGeom>
          <a:avLst/>
          <a:gdLst/>
          <a:ahLst/>
          <a:cxnLst/>
          <a:rect l="0" t="0" r="0" b="0"/>
          <a:pathLst>
            <a:path>
              <a:moveTo>
                <a:pt x="0" y="8341"/>
              </a:moveTo>
              <a:lnTo>
                <a:pt x="3763661" y="834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441853" y="2719749"/>
        <a:ext cx="188183" cy="188183"/>
      </dsp:txXfrm>
    </dsp:sp>
    <dsp:sp modelId="{BF1EBE38-AED8-4CCB-9BE1-0D145972CEF7}">
      <dsp:nvSpPr>
        <dsp:cNvPr id="0" name=""/>
        <dsp:cNvSpPr/>
      </dsp:nvSpPr>
      <dsp:spPr>
        <a:xfrm>
          <a:off x="5407537" y="2308733"/>
          <a:ext cx="2067415" cy="6181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Zákaz předjíždění</a:t>
          </a:r>
          <a:endParaRPr lang="cs-CZ" sz="1400" kern="1200" dirty="0"/>
        </a:p>
      </dsp:txBody>
      <dsp:txXfrm>
        <a:off x="5425642" y="2326838"/>
        <a:ext cx="2031205" cy="581925"/>
      </dsp:txXfrm>
    </dsp:sp>
    <dsp:sp modelId="{A6A28B23-FC93-40EA-988C-BD88DA34E840}">
      <dsp:nvSpPr>
        <dsp:cNvPr id="0" name=""/>
        <dsp:cNvSpPr/>
      </dsp:nvSpPr>
      <dsp:spPr>
        <a:xfrm rot="273450">
          <a:off x="1657935" y="3162844"/>
          <a:ext cx="4060069" cy="16682"/>
        </a:xfrm>
        <a:custGeom>
          <a:avLst/>
          <a:gdLst/>
          <a:ahLst/>
          <a:cxnLst/>
          <a:rect l="0" t="0" r="0" b="0"/>
          <a:pathLst>
            <a:path>
              <a:moveTo>
                <a:pt x="0" y="8341"/>
              </a:moveTo>
              <a:lnTo>
                <a:pt x="4060069" y="834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586467" y="3069684"/>
        <a:ext cx="203003" cy="203003"/>
      </dsp:txXfrm>
    </dsp:sp>
    <dsp:sp modelId="{B6A88BBF-0EF2-4F52-9991-DD0D6E890A81}">
      <dsp:nvSpPr>
        <dsp:cNvPr id="0" name=""/>
        <dsp:cNvSpPr/>
      </dsp:nvSpPr>
      <dsp:spPr>
        <a:xfrm>
          <a:off x="5711585" y="2988001"/>
          <a:ext cx="1923772" cy="6889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Zákaz  stání</a:t>
          </a:r>
          <a:endParaRPr lang="cs-CZ" sz="1400" kern="1200" dirty="0"/>
        </a:p>
      </dsp:txBody>
      <dsp:txXfrm>
        <a:off x="5731765" y="3008181"/>
        <a:ext cx="1883412" cy="648619"/>
      </dsp:txXfrm>
    </dsp:sp>
    <dsp:sp modelId="{AA2F569E-A3CA-4ECA-BEDB-AB8128A653E0}">
      <dsp:nvSpPr>
        <dsp:cNvPr id="0" name=""/>
        <dsp:cNvSpPr/>
      </dsp:nvSpPr>
      <dsp:spPr>
        <a:xfrm rot="843130">
          <a:off x="1601929" y="3508040"/>
          <a:ext cx="4172080" cy="16682"/>
        </a:xfrm>
        <a:custGeom>
          <a:avLst/>
          <a:gdLst/>
          <a:ahLst/>
          <a:cxnLst/>
          <a:rect l="0" t="0" r="0" b="0"/>
          <a:pathLst>
            <a:path>
              <a:moveTo>
                <a:pt x="0" y="8341"/>
              </a:moveTo>
              <a:lnTo>
                <a:pt x="4172080" y="834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583667" y="3412080"/>
        <a:ext cx="208604" cy="208604"/>
      </dsp:txXfrm>
    </dsp:sp>
    <dsp:sp modelId="{8ED68E18-1C63-47B3-8EBC-E712D76D5980}">
      <dsp:nvSpPr>
        <dsp:cNvPr id="0" name=""/>
        <dsp:cNvSpPr/>
      </dsp:nvSpPr>
      <dsp:spPr>
        <a:xfrm>
          <a:off x="5711585" y="3713816"/>
          <a:ext cx="1957288" cy="6181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Zákaz zastavení</a:t>
          </a:r>
          <a:endParaRPr lang="cs-CZ" sz="1400" kern="1200" dirty="0"/>
        </a:p>
      </dsp:txBody>
      <dsp:txXfrm>
        <a:off x="5729690" y="3731921"/>
        <a:ext cx="1921078" cy="581925"/>
      </dsp:txXfrm>
    </dsp:sp>
    <dsp:sp modelId="{3EA13851-D1DF-4339-AF27-BD34746BA308}">
      <dsp:nvSpPr>
        <dsp:cNvPr id="0" name=""/>
        <dsp:cNvSpPr/>
      </dsp:nvSpPr>
      <dsp:spPr>
        <a:xfrm rot="1490169">
          <a:off x="1472915" y="3870945"/>
          <a:ext cx="4139783" cy="16682"/>
        </a:xfrm>
        <a:custGeom>
          <a:avLst/>
          <a:gdLst/>
          <a:ahLst/>
          <a:cxnLst/>
          <a:rect l="0" t="0" r="0" b="0"/>
          <a:pathLst>
            <a:path>
              <a:moveTo>
                <a:pt x="0" y="8341"/>
              </a:moveTo>
              <a:lnTo>
                <a:pt x="4139783" y="834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439312" y="3775791"/>
        <a:ext cx="206989" cy="206989"/>
      </dsp:txXfrm>
    </dsp:sp>
    <dsp:sp modelId="{D5699269-5E9E-48CB-B962-B98CE35DC709}">
      <dsp:nvSpPr>
        <dsp:cNvPr id="0" name=""/>
        <dsp:cNvSpPr/>
      </dsp:nvSpPr>
      <dsp:spPr>
        <a:xfrm>
          <a:off x="5421259" y="4439624"/>
          <a:ext cx="1967524" cy="6181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Zákaz otáčení</a:t>
          </a:r>
          <a:endParaRPr lang="cs-CZ" sz="1400" kern="1200" dirty="0"/>
        </a:p>
      </dsp:txBody>
      <dsp:txXfrm>
        <a:off x="5439364" y="4457729"/>
        <a:ext cx="1931314" cy="581925"/>
      </dsp:txXfrm>
    </dsp:sp>
    <dsp:sp modelId="{40129F84-222D-4341-A847-7E86153E0F84}">
      <dsp:nvSpPr>
        <dsp:cNvPr id="0" name=""/>
        <dsp:cNvSpPr/>
      </dsp:nvSpPr>
      <dsp:spPr>
        <a:xfrm rot="2181798">
          <a:off x="1271547" y="4197558"/>
          <a:ext cx="4034449" cy="16682"/>
        </a:xfrm>
        <a:custGeom>
          <a:avLst/>
          <a:gdLst/>
          <a:ahLst/>
          <a:cxnLst/>
          <a:rect l="0" t="0" r="0" b="0"/>
          <a:pathLst>
            <a:path>
              <a:moveTo>
                <a:pt x="0" y="8341"/>
              </a:moveTo>
              <a:lnTo>
                <a:pt x="4034449" y="834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3187910" y="4105038"/>
        <a:ext cx="201722" cy="201722"/>
      </dsp:txXfrm>
    </dsp:sp>
    <dsp:sp modelId="{0B18BA62-8F3D-45CE-AF1C-7E205BD5AABE}">
      <dsp:nvSpPr>
        <dsp:cNvPr id="0" name=""/>
        <dsp:cNvSpPr/>
      </dsp:nvSpPr>
      <dsp:spPr>
        <a:xfrm>
          <a:off x="4913189" y="5092851"/>
          <a:ext cx="1813176" cy="6181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0" kern="1200" dirty="0" smtClean="0"/>
            <a:t>Zákaz</a:t>
          </a:r>
          <a:r>
            <a:rPr lang="cs-CZ" sz="1400" b="0" kern="1200" baseline="0" dirty="0" smtClean="0"/>
            <a:t>  vstupu chodců</a:t>
          </a:r>
          <a:endParaRPr lang="cs-CZ" sz="1400" b="0" kern="1200" dirty="0"/>
        </a:p>
      </dsp:txBody>
      <dsp:txXfrm>
        <a:off x="4931294" y="5110956"/>
        <a:ext cx="1776966" cy="581925"/>
      </dsp:txXfrm>
    </dsp:sp>
    <dsp:sp modelId="{75386641-6DB6-42C8-8D57-6F9862BEADE2}">
      <dsp:nvSpPr>
        <dsp:cNvPr id="0" name=""/>
        <dsp:cNvSpPr/>
      </dsp:nvSpPr>
      <dsp:spPr>
        <a:xfrm rot="3192824">
          <a:off x="892763" y="4541907"/>
          <a:ext cx="3846713" cy="16682"/>
        </a:xfrm>
        <a:custGeom>
          <a:avLst/>
          <a:gdLst/>
          <a:ahLst/>
          <a:cxnLst/>
          <a:rect l="0" t="0" r="0" b="0"/>
          <a:pathLst>
            <a:path>
              <a:moveTo>
                <a:pt x="0" y="8341"/>
              </a:moveTo>
              <a:lnTo>
                <a:pt x="3846713" y="8341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719952" y="4454081"/>
        <a:ext cx="192335" cy="192335"/>
      </dsp:txXfrm>
    </dsp:sp>
    <dsp:sp modelId="{4B828FF0-4C6A-4E95-B40E-C7A1B042ADCC}">
      <dsp:nvSpPr>
        <dsp:cNvPr id="0" name=""/>
        <dsp:cNvSpPr/>
      </dsp:nvSpPr>
      <dsp:spPr>
        <a:xfrm>
          <a:off x="3967887" y="5742295"/>
          <a:ext cx="1834019" cy="696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Zákaz vjezdu jízdních kol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3988291" y="5762699"/>
        <a:ext cx="1793211" cy="6558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DEF037E-AF45-4D0D-BB64-F15F747054D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AE7847B-4EAC-4258-9A5E-49A4609744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3671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238B1A3-4521-41F7-A5FE-45F26FF73EB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C282349-B2DA-4AF0-BA89-DDB909E4EE0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845D052-7E97-4ABC-8EDA-5D3B5582BF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00560-B737-4161-8B78-DB7B83DA24F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A7865-15F1-4BD8-9D5B-1DAF054EE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BA08ADB-5486-4FA5-A6DA-D3A9CABE7CF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DFBECD-FA25-454B-B98F-892B626B1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B72557-1AF4-405E-88AC-C26ED22C745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0544A-4BE7-43DB-B3BD-8AEA062DF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ECAFD-1DC1-4119-97D9-E6557DCD83E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25302-39A8-4EE8-9B97-240BF1362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DAFB9-A7B3-4FC6-ACA4-1E5B376B6A3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F725D-1BA3-436A-8B1B-BC940AE53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E54DE-B01E-4934-BAA7-E5CD9004C47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6589B-4831-4E51-804E-D250BB307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48A93-244F-43DD-B17B-EB416EE2270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7ADDF-7ECF-4221-B05A-1E4740A9BA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0EACE0-7A71-46D5-BEFD-32F98FE2C7A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9CD2945-B3D1-4D87-9BFB-9C8DDEF70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7888B-F18F-429E-BBC6-8DA5AE265D9F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1CE85-7181-4E5C-AC94-589229C084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7CA7A2-7ED9-48C1-B91E-76881B9E133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881D2C2-5376-4DE1-9E3D-9973162B4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82F6357-A5BD-4A0F-8AFE-E5D5B740231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00F8C47-5768-44B8-A4B5-5E54D0E329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6" r:id="rId2"/>
    <p:sldLayoutId id="2147483804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5" r:id="rId9"/>
    <p:sldLayoutId id="2147483802" r:id="rId10"/>
    <p:sldLayoutId id="21474838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4/45/2001_CZ-544_B_z%C3%A1kazov%C3%A9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png"/><Relationship Id="rId3" Type="http://schemas.openxmlformats.org/officeDocument/2006/relationships/image" Target="http://www.e-auto.cz/dopravni-znacky/zakazove/zakaz-vjezdu-obasmery.png" TargetMode="External"/><Relationship Id="rId7" Type="http://schemas.openxmlformats.org/officeDocument/2006/relationships/image" Target="http://www.e-auto.cz/dopravni-znacky/zakazove/zakaz-chodcum.png" TargetMode="External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6" Type="http://schemas.openxmlformats.org/officeDocument/2006/relationships/image" Target="http://www.e-auto.cz/dopravni-znacky/zakazove/zakaz-vjezdu-kolo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http://www.e-auto.cz/dopravni-znacky/zakazove/zakaz-stani.png" TargetMode="External"/><Relationship Id="rId5" Type="http://schemas.openxmlformats.org/officeDocument/2006/relationships/image" Target="http://www.e-auto.cz/dopravni-znacky/zakazove/zakaz-vjezdu.png" TargetMode="External"/><Relationship Id="rId15" Type="http://schemas.openxmlformats.org/officeDocument/2006/relationships/image" Target="../media/image12.png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image" Target="http://www.e-auto.cz/dopravni-znacky/zakazove/zakaz-zastaveni.png" TargetMode="External"/><Relationship Id="rId1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5.png"/><Relationship Id="rId3" Type="http://schemas.openxmlformats.org/officeDocument/2006/relationships/image" Target="http://www.e-auto.cz/dopravni-znacky/zakazove/zakaz-vjezdu-obasmery.png" TargetMode="External"/><Relationship Id="rId7" Type="http://schemas.openxmlformats.org/officeDocument/2006/relationships/image" Target="http://www.e-auto.cz/dopravni-znacky/zakazove/zakaz-zastaveni.png" TargetMode="External"/><Relationship Id="rId12" Type="http://schemas.openxmlformats.org/officeDocument/2006/relationships/image" Target="../media/image11.png"/><Relationship Id="rId2" Type="http://schemas.openxmlformats.org/officeDocument/2006/relationships/image" Target="../media/image4.png"/><Relationship Id="rId16" Type="http://schemas.openxmlformats.org/officeDocument/2006/relationships/image" Target="http://www.e-auto.cz/dopravni-znacky/zakazove/zakaz-stani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http://www.e-auto.cz/dopravni-znacky/zakazove/zakaz-chodcum.png" TargetMode="External"/><Relationship Id="rId5" Type="http://schemas.openxmlformats.org/officeDocument/2006/relationships/image" Target="http://www.e-auto.cz/dopravni-znacky/zakazove/zakaz-vjezdu-kolo.png" TargetMode="External"/><Relationship Id="rId1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image" Target="../media/image12.png"/><Relationship Id="rId9" Type="http://schemas.openxmlformats.org/officeDocument/2006/relationships/image" Target="../media/image9.png"/><Relationship Id="rId14" Type="http://schemas.openxmlformats.org/officeDocument/2006/relationships/image" Target="http://www.e-auto.cz/dopravni-znacky/zakazove/zakaz-vjezdu.pn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5.png"/><Relationship Id="rId3" Type="http://schemas.openxmlformats.org/officeDocument/2006/relationships/image" Target="http://www.e-auto.cz/dopravni-znacky/zakazove/zakaz-vjezdu-obasmery.png" TargetMode="External"/><Relationship Id="rId7" Type="http://schemas.openxmlformats.org/officeDocument/2006/relationships/image" Target="http://www.e-auto.cz/dopravni-znacky/zakazove/zakaz-zastaveni.png" TargetMode="External"/><Relationship Id="rId12" Type="http://schemas.openxmlformats.org/officeDocument/2006/relationships/image" Target="../media/image11.png"/><Relationship Id="rId2" Type="http://schemas.openxmlformats.org/officeDocument/2006/relationships/image" Target="../media/image4.png"/><Relationship Id="rId16" Type="http://schemas.openxmlformats.org/officeDocument/2006/relationships/image" Target="http://www.e-auto.cz/dopravni-znacky/zakazove/zakaz-stani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http://www.e-auto.cz/dopravni-znacky/zakazove/zakaz-chodcum.png" TargetMode="External"/><Relationship Id="rId5" Type="http://schemas.openxmlformats.org/officeDocument/2006/relationships/image" Target="http://www.e-auto.cz/dopravni-znacky/zakazove/zakaz-vjezdu-kolo.png" TargetMode="External"/><Relationship Id="rId1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image" Target="../media/image12.png"/><Relationship Id="rId9" Type="http://schemas.openxmlformats.org/officeDocument/2006/relationships/image" Target="../media/image9.png"/><Relationship Id="rId14" Type="http://schemas.openxmlformats.org/officeDocument/2006/relationships/image" Target="http://www.e-auto.cz/dopravni-znacky/zakazove/zakaz-vjezdu.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opravn%C3%AD_prost%C5%99edek" TargetMode="External"/><Relationship Id="rId2" Type="http://schemas.openxmlformats.org/officeDocument/2006/relationships/hyperlink" Target="http://www.dopravni-znaceni.eu/znacky/zakazove-dopravni-znacky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339975" y="2060575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VY_32_INOVACE_05_17_dopravní značky 1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snímek – dopravní značky (výklad)</a:t>
            </a:r>
          </a:p>
          <a:p>
            <a:r>
              <a:rPr lang="cs-CZ" smtClean="0"/>
              <a:t>2. snímek – rozdělení značek podle  typu (výklad)</a:t>
            </a:r>
          </a:p>
          <a:p>
            <a:r>
              <a:rPr lang="cs-CZ" smtClean="0"/>
              <a:t>3. snímek – zákazové  značky (výklad)</a:t>
            </a:r>
          </a:p>
          <a:p>
            <a:r>
              <a:rPr lang="cs-CZ" smtClean="0"/>
              <a:t>4. snímek –procvičování zákazových značek</a:t>
            </a:r>
          </a:p>
          <a:p>
            <a:r>
              <a:rPr lang="cs-CZ" smtClean="0"/>
              <a:t>5. snímek – spojovačka </a:t>
            </a:r>
          </a:p>
          <a:p>
            <a:r>
              <a:rPr lang="cs-CZ" smtClean="0"/>
              <a:t>6. snímek – spojovačka -řešení</a:t>
            </a:r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239000" cy="810344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DOPRAVNÍ ZNAČKY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875"/>
            <a:ext cx="7239000" cy="5043488"/>
          </a:xfrm>
        </p:spPr>
        <p:txBody>
          <a:bodyPr/>
          <a:lstStyle/>
          <a:p>
            <a:r>
              <a:rPr lang="cs-CZ" sz="2400" dirty="0" smtClean="0"/>
              <a:t>dopravní značky jsou jednoduché piktogramy</a:t>
            </a:r>
          </a:p>
          <a:p>
            <a:r>
              <a:rPr lang="cs-CZ" sz="2400" dirty="0" smtClean="0"/>
              <a:t>řídí  a  regulují provoz  na silniční komunikaci</a:t>
            </a:r>
          </a:p>
          <a:p>
            <a:r>
              <a:rPr lang="cs-CZ" sz="2400" dirty="0" smtClean="0"/>
              <a:t>upozorňují  na nebezpečná  místa na komunikaci </a:t>
            </a:r>
          </a:p>
          <a:p>
            <a:r>
              <a:rPr lang="cs-CZ" sz="2400" dirty="0" smtClean="0"/>
              <a:t>ukládají příkazy nebo omezení </a:t>
            </a:r>
          </a:p>
          <a:p>
            <a:r>
              <a:rPr lang="cs-CZ" sz="2400" dirty="0" smtClean="0"/>
              <a:t>ukládají zákazy </a:t>
            </a:r>
          </a:p>
          <a:p>
            <a:r>
              <a:rPr lang="cs-CZ" sz="2400" dirty="0" smtClean="0"/>
              <a:t>poskytují informace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 </a:t>
            </a:r>
          </a:p>
        </p:txBody>
      </p:sp>
      <p:pic>
        <p:nvPicPr>
          <p:cNvPr id="7170" name="Picture 2" descr="Soubor:2001 CZ-544 B zákazové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780928"/>
            <a:ext cx="2664296" cy="392771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8640"/>
          <a:ext cx="8291264" cy="59375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843464" cy="770979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Dopravní značky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88640"/>
          <a:ext cx="8229600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60350"/>
            <a:ext cx="7239000" cy="6267450"/>
          </a:xfrm>
        </p:spPr>
        <p:txBody>
          <a:bodyPr/>
          <a:lstStyle/>
          <a:p>
            <a:pPr eaLnBrk="1" hangingPunct="1"/>
            <a:r>
              <a:rPr lang="cs-CZ" sz="2800" smtClean="0"/>
              <a:t>Zákazové značky</a:t>
            </a:r>
          </a:p>
          <a:p>
            <a:pPr eaLnBrk="1" hangingPunct="1"/>
            <a:endParaRPr lang="cs-CZ" smtClean="0"/>
          </a:p>
        </p:txBody>
      </p:sp>
      <p:pic>
        <p:nvPicPr>
          <p:cNvPr id="1026" name="Picture 2" descr="Zákaz vjezdu všech vozidel (v obou směrech)"/>
          <p:cNvPicPr>
            <a:picLocks noChangeAspect="1" noChangeArrowheads="1"/>
          </p:cNvPicPr>
          <p:nvPr/>
        </p:nvPicPr>
        <p:blipFill>
          <a:blip r:embed="rId2" r:link="rId3" cstate="print"/>
          <a:srcRect/>
          <a:stretch>
            <a:fillRect/>
          </a:stretch>
        </p:blipFill>
        <p:spPr bwMode="auto">
          <a:xfrm>
            <a:off x="1763713" y="981075"/>
            <a:ext cx="1511300" cy="145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Zákaz vjezdu všech vozidel"/>
          <p:cNvPicPr>
            <a:picLocks noChangeAspect="1" noChangeArrowheads="1"/>
          </p:cNvPicPr>
          <p:nvPr/>
        </p:nvPicPr>
        <p:blipFill>
          <a:blip r:embed="rId4" r:link="rId5" cstate="print"/>
          <a:srcRect/>
          <a:stretch>
            <a:fillRect/>
          </a:stretch>
        </p:blipFill>
        <p:spPr bwMode="auto">
          <a:xfrm>
            <a:off x="3779838" y="5157788"/>
            <a:ext cx="1398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Zákaz vstupu chodců"/>
          <p:cNvPicPr>
            <a:picLocks noChangeAspect="1" noChangeArrowheads="1"/>
          </p:cNvPicPr>
          <p:nvPr/>
        </p:nvPicPr>
        <p:blipFill>
          <a:blip r:embed="rId6" r:link="rId7" cstate="print"/>
          <a:srcRect/>
          <a:stretch>
            <a:fillRect/>
          </a:stretch>
        </p:blipFill>
        <p:spPr bwMode="auto">
          <a:xfrm>
            <a:off x="2411413" y="3213100"/>
            <a:ext cx="1511300" cy="145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Zákaz zastavení"/>
          <p:cNvPicPr>
            <a:picLocks noChangeAspect="1" noChangeArrowheads="1"/>
          </p:cNvPicPr>
          <p:nvPr/>
        </p:nvPicPr>
        <p:blipFill>
          <a:blip r:embed="rId8" r:link="rId9" cstate="print"/>
          <a:srcRect/>
          <a:stretch>
            <a:fillRect/>
          </a:stretch>
        </p:blipFill>
        <p:spPr bwMode="auto">
          <a:xfrm>
            <a:off x="3995738" y="1628775"/>
            <a:ext cx="1474787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Zákaz stání "/>
          <p:cNvPicPr>
            <a:picLocks noChangeAspect="1" noChangeArrowheads="1"/>
          </p:cNvPicPr>
          <p:nvPr/>
        </p:nvPicPr>
        <p:blipFill>
          <a:blip r:embed="rId10" r:link="rId11" cstate="print"/>
          <a:srcRect/>
          <a:stretch>
            <a:fillRect/>
          </a:stretch>
        </p:blipFill>
        <p:spPr bwMode="auto">
          <a:xfrm>
            <a:off x="179388" y="4581525"/>
            <a:ext cx="1360487" cy="141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Zákaz vjezdu vyznačených vozidel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651500" y="3068638"/>
            <a:ext cx="1739900" cy="165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Zákaz předjíždění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88125" y="765175"/>
            <a:ext cx="15843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Zákaz otáčení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948488" y="4941888"/>
            <a:ext cx="1368425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Zákaz vjezdu jízdních kol"/>
          <p:cNvPicPr>
            <a:picLocks noChangeAspect="1" noChangeArrowheads="1"/>
          </p:cNvPicPr>
          <p:nvPr/>
        </p:nvPicPr>
        <p:blipFill>
          <a:blip r:embed="rId15" r:link="rId16" cstate="print"/>
          <a:srcRect/>
          <a:stretch>
            <a:fillRect/>
          </a:stretch>
        </p:blipFill>
        <p:spPr bwMode="auto">
          <a:xfrm>
            <a:off x="0" y="2349500"/>
            <a:ext cx="1336675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79388" y="1341438"/>
            <a:ext cx="21605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Zákaz vjezdu všech vozidel</a:t>
            </a:r>
          </a:p>
          <a:p>
            <a:r>
              <a:rPr lang="cs-CZ" sz="1100"/>
              <a:t>(v obou směrech)  </a:t>
            </a:r>
          </a:p>
          <a:p>
            <a:endParaRPr lang="cs-CZ" sz="1400"/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419475" y="6308725"/>
            <a:ext cx="2665413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vjezdu všech vozidel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019925" y="3716338"/>
            <a:ext cx="13684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vjezdu vyznačených vozidel</a:t>
            </a:r>
          </a:p>
          <a:p>
            <a:endParaRPr lang="cs-CZ"/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659563" y="1989138"/>
            <a:ext cx="165735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předjíždění</a:t>
            </a:r>
          </a:p>
          <a:p>
            <a:endParaRPr lang="cs-CZ"/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23850" y="5876925"/>
            <a:ext cx="1403350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 stání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067175" y="2924175"/>
            <a:ext cx="144145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zastavení</a:t>
            </a:r>
          </a:p>
          <a:p>
            <a:endParaRPr lang="cs-CZ"/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339975" y="4652963"/>
            <a:ext cx="172720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 vstupu chodců</a:t>
            </a:r>
          </a:p>
          <a:p>
            <a:endParaRPr lang="cs-CZ"/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7092950" y="6092825"/>
            <a:ext cx="114935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Zákaz otáčení</a:t>
            </a:r>
          </a:p>
          <a:p>
            <a:endParaRPr lang="cs-CZ"/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0" y="3573463"/>
            <a:ext cx="147637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 vjezdu jízdních kol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7" dur="1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Spojovačka</a:t>
            </a:r>
            <a:endParaRPr lang="cs-CZ" dirty="0"/>
          </a:p>
        </p:txBody>
      </p:sp>
      <p:pic>
        <p:nvPicPr>
          <p:cNvPr id="12291" name="Picture 2" descr="Zákaz vjezdu všech vozidel (v obou směrech)"/>
          <p:cNvPicPr>
            <a:picLocks noChangeAspect="1" noChangeArrowheads="1"/>
          </p:cNvPicPr>
          <p:nvPr/>
        </p:nvPicPr>
        <p:blipFill>
          <a:blip r:embed="rId2" r:link="rId3" cstate="print"/>
          <a:srcRect/>
          <a:stretch>
            <a:fillRect/>
          </a:stretch>
        </p:blipFill>
        <p:spPr bwMode="auto">
          <a:xfrm>
            <a:off x="611188" y="2781300"/>
            <a:ext cx="165735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10" descr="Zákaz vjezdu jízdních kol"/>
          <p:cNvPicPr>
            <a:picLocks noChangeAspect="1" noChangeArrowheads="1"/>
          </p:cNvPicPr>
          <p:nvPr/>
        </p:nvPicPr>
        <p:blipFill>
          <a:blip r:embed="rId4" r:link="rId5" cstate="print"/>
          <a:srcRect/>
          <a:stretch>
            <a:fillRect/>
          </a:stretch>
        </p:blipFill>
        <p:spPr bwMode="auto">
          <a:xfrm>
            <a:off x="684213" y="1773238"/>
            <a:ext cx="133667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5" descr="Zákaz zastavení"/>
          <p:cNvPicPr>
            <a:picLocks noChangeAspect="1" noChangeArrowheads="1"/>
          </p:cNvPicPr>
          <p:nvPr/>
        </p:nvPicPr>
        <p:blipFill>
          <a:blip r:embed="rId6" r:link="rId7" cstate="print"/>
          <a:srcRect/>
          <a:stretch>
            <a:fillRect/>
          </a:stretch>
        </p:blipFill>
        <p:spPr bwMode="auto">
          <a:xfrm>
            <a:off x="755650" y="692150"/>
            <a:ext cx="130175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8" descr="Zákaz předjíždění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4213" y="4149725"/>
            <a:ext cx="1439862" cy="133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7" descr="Zákaz vjezdu vyznačených vozidel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188" y="5283200"/>
            <a:ext cx="1657350" cy="157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4" descr="Zákaz vstupu chodců"/>
          <p:cNvPicPr>
            <a:picLocks noChangeAspect="1" noChangeArrowheads="1"/>
          </p:cNvPicPr>
          <p:nvPr/>
        </p:nvPicPr>
        <p:blipFill>
          <a:blip r:embed="rId10" r:link="rId11" cstate="print"/>
          <a:srcRect/>
          <a:stretch>
            <a:fillRect/>
          </a:stretch>
        </p:blipFill>
        <p:spPr bwMode="auto">
          <a:xfrm>
            <a:off x="6588125" y="692150"/>
            <a:ext cx="1223963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Picture 9" descr="Zákaz otáčení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16688" y="1916113"/>
            <a:ext cx="1368425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Picture 3" descr="Zákaz vjezdu všech vozidel"/>
          <p:cNvPicPr>
            <a:picLocks noChangeAspect="1" noChangeArrowheads="1"/>
          </p:cNvPicPr>
          <p:nvPr/>
        </p:nvPicPr>
        <p:blipFill>
          <a:blip r:embed="rId13" r:link="rId14" cstate="print"/>
          <a:srcRect/>
          <a:stretch>
            <a:fillRect/>
          </a:stretch>
        </p:blipFill>
        <p:spPr bwMode="auto">
          <a:xfrm>
            <a:off x="6372225" y="3068638"/>
            <a:ext cx="153828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Picture 6" descr="Zákaz stání "/>
          <p:cNvPicPr>
            <a:picLocks noChangeAspect="1" noChangeArrowheads="1"/>
          </p:cNvPicPr>
          <p:nvPr/>
        </p:nvPicPr>
        <p:blipFill>
          <a:blip r:embed="rId15" r:link="rId16" cstate="print"/>
          <a:srcRect/>
          <a:stretch>
            <a:fillRect/>
          </a:stretch>
        </p:blipFill>
        <p:spPr bwMode="auto">
          <a:xfrm>
            <a:off x="6516688" y="4724400"/>
            <a:ext cx="1220787" cy="126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0" name="TextovéPole 16"/>
          <p:cNvSpPr txBox="1">
            <a:spLocks noChangeArrowheads="1"/>
          </p:cNvSpPr>
          <p:nvPr/>
        </p:nvSpPr>
        <p:spPr bwMode="auto">
          <a:xfrm>
            <a:off x="3492500" y="981075"/>
            <a:ext cx="2016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Zákaz vjezdu všech vozidel</a:t>
            </a:r>
          </a:p>
          <a:p>
            <a:r>
              <a:rPr lang="cs-CZ" sz="1100"/>
              <a:t>(v obou směrech)  </a:t>
            </a:r>
          </a:p>
          <a:p>
            <a:endParaRPr lang="cs-CZ" sz="1400"/>
          </a:p>
        </p:txBody>
      </p:sp>
      <p:sp>
        <p:nvSpPr>
          <p:cNvPr id="12301" name="TextovéPole 18"/>
          <p:cNvSpPr txBox="1">
            <a:spLocks noChangeArrowheads="1"/>
          </p:cNvSpPr>
          <p:nvPr/>
        </p:nvSpPr>
        <p:spPr bwMode="auto">
          <a:xfrm>
            <a:off x="3635375" y="2133600"/>
            <a:ext cx="144145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zastavení</a:t>
            </a:r>
          </a:p>
          <a:p>
            <a:endParaRPr lang="cs-CZ"/>
          </a:p>
        </p:txBody>
      </p:sp>
      <p:sp>
        <p:nvSpPr>
          <p:cNvPr id="12302" name="TextovéPole 19"/>
          <p:cNvSpPr txBox="1">
            <a:spLocks noChangeArrowheads="1"/>
          </p:cNvSpPr>
          <p:nvPr/>
        </p:nvSpPr>
        <p:spPr bwMode="auto">
          <a:xfrm>
            <a:off x="3635375" y="1628775"/>
            <a:ext cx="165735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předjíždění</a:t>
            </a:r>
          </a:p>
          <a:p>
            <a:endParaRPr lang="cs-CZ"/>
          </a:p>
        </p:txBody>
      </p:sp>
      <p:sp>
        <p:nvSpPr>
          <p:cNvPr id="12303" name="TextovéPole 20"/>
          <p:cNvSpPr txBox="1">
            <a:spLocks noChangeArrowheads="1"/>
          </p:cNvSpPr>
          <p:nvPr/>
        </p:nvSpPr>
        <p:spPr bwMode="auto">
          <a:xfrm>
            <a:off x="3635375" y="2708275"/>
            <a:ext cx="13684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vjezdu vyznačených vozidel</a:t>
            </a:r>
          </a:p>
          <a:p>
            <a:endParaRPr lang="cs-CZ"/>
          </a:p>
        </p:txBody>
      </p:sp>
      <p:sp>
        <p:nvSpPr>
          <p:cNvPr id="12304" name="TextovéPole 21"/>
          <p:cNvSpPr txBox="1">
            <a:spLocks noChangeArrowheads="1"/>
          </p:cNvSpPr>
          <p:nvPr/>
        </p:nvSpPr>
        <p:spPr bwMode="auto">
          <a:xfrm>
            <a:off x="3635375" y="4149725"/>
            <a:ext cx="11509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Zákaz otáčení</a:t>
            </a:r>
          </a:p>
          <a:p>
            <a:endParaRPr lang="cs-CZ"/>
          </a:p>
        </p:txBody>
      </p:sp>
      <p:sp>
        <p:nvSpPr>
          <p:cNvPr id="12305" name="TextovéPole 22"/>
          <p:cNvSpPr txBox="1">
            <a:spLocks noChangeArrowheads="1"/>
          </p:cNvSpPr>
          <p:nvPr/>
        </p:nvSpPr>
        <p:spPr bwMode="auto">
          <a:xfrm>
            <a:off x="3635375" y="4581525"/>
            <a:ext cx="147637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 vjezdu jízdních kol</a:t>
            </a:r>
          </a:p>
          <a:p>
            <a:endParaRPr lang="cs-CZ"/>
          </a:p>
        </p:txBody>
      </p:sp>
      <p:sp>
        <p:nvSpPr>
          <p:cNvPr id="12306" name="TextovéPole 23"/>
          <p:cNvSpPr txBox="1">
            <a:spLocks noChangeArrowheads="1"/>
          </p:cNvSpPr>
          <p:nvPr/>
        </p:nvSpPr>
        <p:spPr bwMode="auto">
          <a:xfrm>
            <a:off x="3348038" y="5876925"/>
            <a:ext cx="266382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vjezdu všech vozidel</a:t>
            </a:r>
          </a:p>
        </p:txBody>
      </p:sp>
      <p:sp>
        <p:nvSpPr>
          <p:cNvPr id="12307" name="TextovéPole 24"/>
          <p:cNvSpPr txBox="1">
            <a:spLocks noChangeArrowheads="1"/>
          </p:cNvSpPr>
          <p:nvPr/>
        </p:nvSpPr>
        <p:spPr bwMode="auto">
          <a:xfrm>
            <a:off x="3635375" y="5300663"/>
            <a:ext cx="140493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 stání</a:t>
            </a:r>
          </a:p>
        </p:txBody>
      </p:sp>
      <p:sp>
        <p:nvSpPr>
          <p:cNvPr id="12308" name="TextovéPole 25"/>
          <p:cNvSpPr txBox="1">
            <a:spLocks noChangeArrowheads="1"/>
          </p:cNvSpPr>
          <p:nvPr/>
        </p:nvSpPr>
        <p:spPr bwMode="auto">
          <a:xfrm>
            <a:off x="3492500" y="3644900"/>
            <a:ext cx="17272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 vstupu chodců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Spojovačka</a:t>
            </a:r>
            <a:r>
              <a:rPr lang="cs-CZ" dirty="0" smtClean="0"/>
              <a:t> - řešení</a:t>
            </a:r>
            <a:endParaRPr lang="cs-CZ" dirty="0"/>
          </a:p>
        </p:txBody>
      </p:sp>
      <p:pic>
        <p:nvPicPr>
          <p:cNvPr id="13315" name="Picture 2" descr="Zákaz vjezdu všech vozidel (v obou směrech)"/>
          <p:cNvPicPr>
            <a:picLocks noChangeAspect="1" noChangeArrowheads="1"/>
          </p:cNvPicPr>
          <p:nvPr/>
        </p:nvPicPr>
        <p:blipFill>
          <a:blip r:embed="rId2" r:link="rId3" cstate="print"/>
          <a:srcRect/>
          <a:stretch>
            <a:fillRect/>
          </a:stretch>
        </p:blipFill>
        <p:spPr bwMode="auto">
          <a:xfrm>
            <a:off x="611188" y="2781300"/>
            <a:ext cx="165735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10" descr="Zákaz vjezdu jízdních kol"/>
          <p:cNvPicPr>
            <a:picLocks noChangeAspect="1" noChangeArrowheads="1"/>
          </p:cNvPicPr>
          <p:nvPr/>
        </p:nvPicPr>
        <p:blipFill>
          <a:blip r:embed="rId4" r:link="rId5" cstate="print"/>
          <a:srcRect/>
          <a:stretch>
            <a:fillRect/>
          </a:stretch>
        </p:blipFill>
        <p:spPr bwMode="auto">
          <a:xfrm>
            <a:off x="684213" y="1773238"/>
            <a:ext cx="133667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5" descr="Zákaz zastavení"/>
          <p:cNvPicPr>
            <a:picLocks noChangeAspect="1" noChangeArrowheads="1"/>
          </p:cNvPicPr>
          <p:nvPr/>
        </p:nvPicPr>
        <p:blipFill>
          <a:blip r:embed="rId6" r:link="rId7" cstate="print"/>
          <a:srcRect/>
          <a:stretch>
            <a:fillRect/>
          </a:stretch>
        </p:blipFill>
        <p:spPr bwMode="auto">
          <a:xfrm>
            <a:off x="755650" y="692150"/>
            <a:ext cx="130175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8" descr="Zákaz předjíždění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4213" y="4149725"/>
            <a:ext cx="1439862" cy="133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7" descr="Zákaz vjezdu vyznačených vozidel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188" y="5283200"/>
            <a:ext cx="1657350" cy="157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4" descr="Zákaz vstupu chodců"/>
          <p:cNvPicPr>
            <a:picLocks noChangeAspect="1" noChangeArrowheads="1"/>
          </p:cNvPicPr>
          <p:nvPr/>
        </p:nvPicPr>
        <p:blipFill>
          <a:blip r:embed="rId10" r:link="rId11" cstate="print"/>
          <a:srcRect/>
          <a:stretch>
            <a:fillRect/>
          </a:stretch>
        </p:blipFill>
        <p:spPr bwMode="auto">
          <a:xfrm>
            <a:off x="6588125" y="692150"/>
            <a:ext cx="1223963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Picture 9" descr="Zákaz otáčení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16688" y="1916113"/>
            <a:ext cx="1368425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2" name="Picture 3" descr="Zákaz vjezdu všech vozidel"/>
          <p:cNvPicPr>
            <a:picLocks noChangeAspect="1" noChangeArrowheads="1"/>
          </p:cNvPicPr>
          <p:nvPr/>
        </p:nvPicPr>
        <p:blipFill>
          <a:blip r:embed="rId13" r:link="rId14" cstate="print"/>
          <a:srcRect/>
          <a:stretch>
            <a:fillRect/>
          </a:stretch>
        </p:blipFill>
        <p:spPr bwMode="auto">
          <a:xfrm>
            <a:off x="6372225" y="3068638"/>
            <a:ext cx="153828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3" name="Picture 6" descr="Zákaz stání "/>
          <p:cNvPicPr>
            <a:picLocks noChangeAspect="1" noChangeArrowheads="1"/>
          </p:cNvPicPr>
          <p:nvPr/>
        </p:nvPicPr>
        <p:blipFill>
          <a:blip r:embed="rId15" r:link="rId16" cstate="print"/>
          <a:srcRect/>
          <a:stretch>
            <a:fillRect/>
          </a:stretch>
        </p:blipFill>
        <p:spPr bwMode="auto">
          <a:xfrm>
            <a:off x="6516688" y="4724400"/>
            <a:ext cx="1220787" cy="126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4" name="TextovéPole 16"/>
          <p:cNvSpPr txBox="1">
            <a:spLocks noChangeArrowheads="1"/>
          </p:cNvSpPr>
          <p:nvPr/>
        </p:nvSpPr>
        <p:spPr bwMode="auto">
          <a:xfrm>
            <a:off x="1979613" y="3284538"/>
            <a:ext cx="2016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Zákaz vjezdu všech vozidel</a:t>
            </a:r>
          </a:p>
          <a:p>
            <a:r>
              <a:rPr lang="cs-CZ" sz="1100"/>
              <a:t>(v obou směrech)  </a:t>
            </a:r>
          </a:p>
          <a:p>
            <a:endParaRPr lang="cs-CZ" sz="1400"/>
          </a:p>
        </p:txBody>
      </p:sp>
      <p:sp>
        <p:nvSpPr>
          <p:cNvPr id="13325" name="TextovéPole 18"/>
          <p:cNvSpPr txBox="1">
            <a:spLocks noChangeArrowheads="1"/>
          </p:cNvSpPr>
          <p:nvPr/>
        </p:nvSpPr>
        <p:spPr bwMode="auto">
          <a:xfrm>
            <a:off x="1908175" y="981075"/>
            <a:ext cx="1439863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zastavení</a:t>
            </a:r>
          </a:p>
          <a:p>
            <a:endParaRPr lang="cs-CZ"/>
          </a:p>
        </p:txBody>
      </p:sp>
      <p:sp>
        <p:nvSpPr>
          <p:cNvPr id="13326" name="TextovéPole 19"/>
          <p:cNvSpPr txBox="1">
            <a:spLocks noChangeArrowheads="1"/>
          </p:cNvSpPr>
          <p:nvPr/>
        </p:nvSpPr>
        <p:spPr bwMode="auto">
          <a:xfrm>
            <a:off x="1835150" y="4581525"/>
            <a:ext cx="165735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předjíždění</a:t>
            </a:r>
          </a:p>
          <a:p>
            <a:endParaRPr lang="cs-CZ"/>
          </a:p>
        </p:txBody>
      </p:sp>
      <p:sp>
        <p:nvSpPr>
          <p:cNvPr id="13327" name="TextovéPole 20"/>
          <p:cNvSpPr txBox="1">
            <a:spLocks noChangeArrowheads="1"/>
          </p:cNvSpPr>
          <p:nvPr/>
        </p:nvSpPr>
        <p:spPr bwMode="auto">
          <a:xfrm>
            <a:off x="1979613" y="5589588"/>
            <a:ext cx="13684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vjezdu vyznačených vozidel</a:t>
            </a:r>
          </a:p>
          <a:p>
            <a:endParaRPr lang="cs-CZ"/>
          </a:p>
        </p:txBody>
      </p:sp>
      <p:sp>
        <p:nvSpPr>
          <p:cNvPr id="13328" name="TextovéPole 21"/>
          <p:cNvSpPr txBox="1">
            <a:spLocks noChangeArrowheads="1"/>
          </p:cNvSpPr>
          <p:nvPr/>
        </p:nvSpPr>
        <p:spPr bwMode="auto">
          <a:xfrm>
            <a:off x="5508625" y="2492375"/>
            <a:ext cx="114935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Zákaz otáčení</a:t>
            </a:r>
          </a:p>
          <a:p>
            <a:endParaRPr lang="cs-CZ"/>
          </a:p>
        </p:txBody>
      </p:sp>
      <p:sp>
        <p:nvSpPr>
          <p:cNvPr id="13329" name="TextovéPole 22"/>
          <p:cNvSpPr txBox="1">
            <a:spLocks noChangeArrowheads="1"/>
          </p:cNvSpPr>
          <p:nvPr/>
        </p:nvSpPr>
        <p:spPr bwMode="auto">
          <a:xfrm>
            <a:off x="1979613" y="2060575"/>
            <a:ext cx="147637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 vjezdu jízdních kol</a:t>
            </a:r>
          </a:p>
          <a:p>
            <a:endParaRPr lang="cs-CZ"/>
          </a:p>
        </p:txBody>
      </p:sp>
      <p:sp>
        <p:nvSpPr>
          <p:cNvPr id="13330" name="TextovéPole 23"/>
          <p:cNvSpPr txBox="1">
            <a:spLocks noChangeArrowheads="1"/>
          </p:cNvSpPr>
          <p:nvPr/>
        </p:nvSpPr>
        <p:spPr bwMode="auto">
          <a:xfrm>
            <a:off x="5435600" y="3644900"/>
            <a:ext cx="14398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vjezdu všech vozidel</a:t>
            </a:r>
          </a:p>
        </p:txBody>
      </p:sp>
      <p:sp>
        <p:nvSpPr>
          <p:cNvPr id="13331" name="TextovéPole 24"/>
          <p:cNvSpPr txBox="1">
            <a:spLocks noChangeArrowheads="1"/>
          </p:cNvSpPr>
          <p:nvPr/>
        </p:nvSpPr>
        <p:spPr bwMode="auto">
          <a:xfrm>
            <a:off x="5292725" y="5300663"/>
            <a:ext cx="140335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 stání</a:t>
            </a:r>
          </a:p>
        </p:txBody>
      </p:sp>
      <p:sp>
        <p:nvSpPr>
          <p:cNvPr id="13332" name="TextovéPole 25"/>
          <p:cNvSpPr txBox="1">
            <a:spLocks noChangeArrowheads="1"/>
          </p:cNvSpPr>
          <p:nvPr/>
        </p:nvSpPr>
        <p:spPr bwMode="auto">
          <a:xfrm>
            <a:off x="5003800" y="1196975"/>
            <a:ext cx="172878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Zákaz  vstupu chodců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7239000" cy="3426296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Snímek č. 1</a:t>
            </a:r>
            <a:r>
              <a:rPr lang="cs-CZ" sz="2000" dirty="0" smtClean="0">
                <a:latin typeface="Times New Roman" charset="0"/>
              </a:rPr>
              <a:t>,30</a:t>
            </a:r>
            <a:r>
              <a:rPr lang="cs-CZ" sz="2000" dirty="0" smtClean="0"/>
              <a:t>: 13. 04. 2011, [cit. 2011-04-13]. Dostupný z WWW: &lt;http://www.</a:t>
            </a:r>
            <a:r>
              <a:rPr lang="cs-CZ" sz="2000" dirty="0" err="1" smtClean="0"/>
              <a:t>eupenizeskolam.cz</a:t>
            </a:r>
            <a:r>
              <a:rPr lang="cs-CZ" sz="2000" dirty="0" smtClean="0"/>
              <a:t>/</a:t>
            </a:r>
            <a:r>
              <a:rPr lang="cs-CZ" sz="2000" dirty="0" err="1" smtClean="0"/>
              <a:t>uploads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/loga/loga_celek.</a:t>
            </a:r>
            <a:r>
              <a:rPr lang="cs-CZ" sz="2000" dirty="0" err="1" smtClean="0"/>
              <a:t>png</a:t>
            </a:r>
            <a:r>
              <a:rPr lang="cs-CZ" sz="2000" dirty="0" smtClean="0"/>
              <a:t> &gt;.</a:t>
            </a:r>
          </a:p>
          <a:p>
            <a:pPr eaLnBrk="1" hangingPunct="1">
              <a:defRPr/>
            </a:pPr>
            <a:r>
              <a:rPr lang="cs-CZ" sz="2000" dirty="0" smtClean="0">
                <a:hlinkClick r:id="rId2"/>
              </a:rPr>
              <a:t>http://cs.wikipedia.org/wiki/Soubor:2001_CZ-544_B_z%C3%A1kazov%C3%A9.png</a:t>
            </a:r>
          </a:p>
          <a:p>
            <a:pPr eaLnBrk="1" hangingPunct="1">
              <a:defRPr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dopravni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znaceni.eu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znacky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zakazove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dopravni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znacky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pPr eaLnBrk="1" hangingPunct="1"/>
            <a:r>
              <a:rPr lang="cs-CZ" sz="2000" i="1" dirty="0" smtClean="0">
                <a:hlinkClick r:id="rId3"/>
              </a:rPr>
              <a:t>http://cs.wikipedia.org/wiki/Dopravn%C3%AD_prost%C5%99edek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i="1" dirty="0" smtClean="0"/>
              <a:t>Autorem materiálu a všech jeho částí, není-li uvedeno jinak, je Mgr. Iveta </a:t>
            </a:r>
            <a:r>
              <a:rPr lang="cs-CZ" sz="2000" i="1" dirty="0" err="1" smtClean="0"/>
              <a:t>Niederlová</a:t>
            </a:r>
            <a:r>
              <a:rPr lang="cs-CZ" sz="2000" i="1" dirty="0" smtClean="0"/>
              <a:t> </a:t>
            </a:r>
            <a:endParaRPr lang="cs-CZ" sz="2000" dirty="0" smtClean="0"/>
          </a:p>
        </p:txBody>
      </p:sp>
      <p:pic>
        <p:nvPicPr>
          <p:cNvPr id="14340" name="Obrázek 3" descr="logo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5373216"/>
            <a:ext cx="6248400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335</TotalTime>
  <Words>234</Words>
  <Application>Microsoft Office PowerPoint</Application>
  <PresentationFormat>Předvádění na obrazovce (4:3)</PresentationFormat>
  <Paragraphs>79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DOPRAVNÍ Výchova </vt:lpstr>
      <vt:lpstr>Popis prezentace</vt:lpstr>
      <vt:lpstr>DOPRAVNÍ ZNAČKY</vt:lpstr>
      <vt:lpstr> </vt:lpstr>
      <vt:lpstr>Dopravní značky</vt:lpstr>
      <vt:lpstr>Prezentace aplikace PowerPoint</vt:lpstr>
      <vt:lpstr>Spojovačka</vt:lpstr>
      <vt:lpstr>Spojovačka -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37</cp:revision>
  <dcterms:created xsi:type="dcterms:W3CDTF">2011-09-25T08:02:40Z</dcterms:created>
  <dcterms:modified xsi:type="dcterms:W3CDTF">2012-03-15T11:30:07Z</dcterms:modified>
</cp:coreProperties>
</file>