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58" r:id="rId4"/>
    <p:sldId id="275" r:id="rId5"/>
    <p:sldId id="279" r:id="rId6"/>
    <p:sldId id="277" r:id="rId7"/>
    <p:sldId id="273" r:id="rId8"/>
    <p:sldId id="280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9" autoAdjust="0"/>
    <p:restoredTop sz="94660"/>
  </p:normalViewPr>
  <p:slideViewPr>
    <p:cSldViewPr>
      <p:cViewPr varScale="1">
        <p:scale>
          <a:sx n="69" d="100"/>
          <a:sy n="69" d="100"/>
        </p:scale>
        <p:origin x="-116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844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CAF3F7-8627-47DD-AA69-BA3225449C1C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6BE13F3-9BDC-4810-9DDB-D5F92639E997}">
      <dgm:prSet phldrT="[Text]"/>
      <dgm:spPr/>
      <dgm:t>
        <a:bodyPr/>
        <a:lstStyle/>
        <a:p>
          <a:r>
            <a:rPr lang="cs-CZ" dirty="0" smtClean="0"/>
            <a:t>Dopravní značky</a:t>
          </a:r>
          <a:endParaRPr lang="cs-CZ" dirty="0"/>
        </a:p>
      </dgm:t>
    </dgm:pt>
    <dgm:pt modelId="{8D59FE47-8EC5-4232-90B0-1885E895B0B5}" type="parTrans" cxnId="{9130DF2D-640E-4476-AAEE-73DD594B7291}">
      <dgm:prSet/>
      <dgm:spPr/>
      <dgm:t>
        <a:bodyPr/>
        <a:lstStyle/>
        <a:p>
          <a:endParaRPr lang="cs-CZ"/>
        </a:p>
      </dgm:t>
    </dgm:pt>
    <dgm:pt modelId="{5D562094-2256-4B42-A876-DEDB64453F7F}" type="sibTrans" cxnId="{9130DF2D-640E-4476-AAEE-73DD594B7291}">
      <dgm:prSet/>
      <dgm:spPr/>
      <dgm:t>
        <a:bodyPr/>
        <a:lstStyle/>
        <a:p>
          <a:endParaRPr lang="cs-CZ"/>
        </a:p>
      </dgm:t>
    </dgm:pt>
    <dgm:pt modelId="{1F76F80C-D106-493F-886B-F8E0B4A8C27D}">
      <dgm:prSet phldrT="[Text]"/>
      <dgm:spPr/>
      <dgm:t>
        <a:bodyPr/>
        <a:lstStyle/>
        <a:p>
          <a:r>
            <a:rPr lang="cs-CZ" dirty="0" smtClean="0"/>
            <a:t>Zákazové značky</a:t>
          </a:r>
          <a:endParaRPr lang="cs-CZ" dirty="0"/>
        </a:p>
      </dgm:t>
    </dgm:pt>
    <dgm:pt modelId="{263A5485-4814-4A48-B44D-E216C9ECF64A}" type="parTrans" cxnId="{6C0D5D68-D064-4480-A8E1-D36448990232}">
      <dgm:prSet/>
      <dgm:spPr/>
      <dgm:t>
        <a:bodyPr/>
        <a:lstStyle/>
        <a:p>
          <a:endParaRPr lang="cs-CZ"/>
        </a:p>
      </dgm:t>
    </dgm:pt>
    <dgm:pt modelId="{7FCA3AC7-98C2-4F1E-9821-1A4D4EF6230B}" type="sibTrans" cxnId="{6C0D5D68-D064-4480-A8E1-D36448990232}">
      <dgm:prSet/>
      <dgm:spPr/>
      <dgm:t>
        <a:bodyPr/>
        <a:lstStyle/>
        <a:p>
          <a:endParaRPr lang="cs-CZ"/>
        </a:p>
      </dgm:t>
    </dgm:pt>
    <dgm:pt modelId="{B5A9AE3B-91D0-434C-B372-46B77EA622C0}">
      <dgm:prSet phldrT="[Text]"/>
      <dgm:spPr/>
      <dgm:t>
        <a:bodyPr/>
        <a:lstStyle/>
        <a:p>
          <a:r>
            <a:rPr lang="cs-CZ" dirty="0" smtClean="0"/>
            <a:t>Výstražné značky</a:t>
          </a:r>
          <a:endParaRPr lang="cs-CZ" dirty="0"/>
        </a:p>
      </dgm:t>
    </dgm:pt>
    <dgm:pt modelId="{E5210749-42F0-4EBA-BC6E-A01B9E83A5B4}" type="parTrans" cxnId="{D2A5BCF1-BD0F-420F-93E5-202049877001}">
      <dgm:prSet/>
      <dgm:spPr/>
      <dgm:t>
        <a:bodyPr/>
        <a:lstStyle/>
        <a:p>
          <a:endParaRPr lang="cs-CZ"/>
        </a:p>
      </dgm:t>
    </dgm:pt>
    <dgm:pt modelId="{D46D776A-DE95-456B-AD2A-5945DE58C45A}" type="sibTrans" cxnId="{D2A5BCF1-BD0F-420F-93E5-202049877001}">
      <dgm:prSet/>
      <dgm:spPr/>
      <dgm:t>
        <a:bodyPr/>
        <a:lstStyle/>
        <a:p>
          <a:endParaRPr lang="cs-CZ"/>
        </a:p>
      </dgm:t>
    </dgm:pt>
    <dgm:pt modelId="{AF6A9E80-A0E7-406D-B4ED-5F05B6254832}">
      <dgm:prSet phldrT="[Text]"/>
      <dgm:spPr/>
      <dgm:t>
        <a:bodyPr/>
        <a:lstStyle/>
        <a:p>
          <a:r>
            <a:rPr lang="cs-CZ" dirty="0" smtClean="0"/>
            <a:t>Upravující přednost</a:t>
          </a:r>
          <a:endParaRPr lang="cs-CZ" dirty="0"/>
        </a:p>
      </dgm:t>
    </dgm:pt>
    <dgm:pt modelId="{440F7621-FDEC-4F41-86F1-2890C0E7AB8C}" type="parTrans" cxnId="{4F5F7656-5035-48C7-9851-623C0134E6D4}">
      <dgm:prSet/>
      <dgm:spPr/>
      <dgm:t>
        <a:bodyPr/>
        <a:lstStyle/>
        <a:p>
          <a:endParaRPr lang="cs-CZ"/>
        </a:p>
      </dgm:t>
    </dgm:pt>
    <dgm:pt modelId="{C833886D-9722-43E6-8497-ABEF9D50CA2A}" type="sibTrans" cxnId="{4F5F7656-5035-48C7-9851-623C0134E6D4}">
      <dgm:prSet/>
      <dgm:spPr/>
      <dgm:t>
        <a:bodyPr/>
        <a:lstStyle/>
        <a:p>
          <a:endParaRPr lang="cs-CZ"/>
        </a:p>
      </dgm:t>
    </dgm:pt>
    <dgm:pt modelId="{48A735AC-9BB7-42F4-82CA-6C4604BF47C2}">
      <dgm:prSet phldrT="[Text]"/>
      <dgm:spPr/>
      <dgm:t>
        <a:bodyPr/>
        <a:lstStyle/>
        <a:p>
          <a:r>
            <a:rPr lang="cs-CZ" b="0" dirty="0" smtClean="0"/>
            <a:t>Informativní značky – provozní</a:t>
          </a:r>
          <a:endParaRPr lang="cs-CZ" b="0" dirty="0"/>
        </a:p>
      </dgm:t>
    </dgm:pt>
    <dgm:pt modelId="{8335969F-31A6-4AE8-9A2F-C38C5BBB8A23}" type="parTrans" cxnId="{2E97B00E-B59B-4404-B70C-202AC1D81883}">
      <dgm:prSet/>
      <dgm:spPr/>
      <dgm:t>
        <a:bodyPr/>
        <a:lstStyle/>
        <a:p>
          <a:endParaRPr lang="cs-CZ"/>
        </a:p>
      </dgm:t>
    </dgm:pt>
    <dgm:pt modelId="{07DA775D-51F1-44D7-A96C-4CDF5DF48438}" type="sibTrans" cxnId="{2E97B00E-B59B-4404-B70C-202AC1D81883}">
      <dgm:prSet/>
      <dgm:spPr/>
      <dgm:t>
        <a:bodyPr/>
        <a:lstStyle/>
        <a:p>
          <a:endParaRPr lang="cs-CZ"/>
        </a:p>
      </dgm:t>
    </dgm:pt>
    <dgm:pt modelId="{1E1B90AD-1E9C-4ADF-AE22-ABAF37625621}">
      <dgm:prSet phldrT="[Text]"/>
      <dgm:spPr/>
      <dgm:t>
        <a:bodyPr/>
        <a:lstStyle/>
        <a:p>
          <a:r>
            <a:rPr lang="cs-CZ" b="0" dirty="0" smtClean="0"/>
            <a:t>Příkazové značky</a:t>
          </a:r>
          <a:endParaRPr lang="cs-CZ" b="0" dirty="0"/>
        </a:p>
      </dgm:t>
    </dgm:pt>
    <dgm:pt modelId="{ECE4FC4C-7A30-4D23-8CC3-28DA98A23CFE}" type="parTrans" cxnId="{6BE826F9-2911-44D8-87D9-8C1B5E1BBBF8}">
      <dgm:prSet/>
      <dgm:spPr/>
      <dgm:t>
        <a:bodyPr/>
        <a:lstStyle/>
        <a:p>
          <a:endParaRPr lang="cs-CZ"/>
        </a:p>
      </dgm:t>
    </dgm:pt>
    <dgm:pt modelId="{92F557C2-6B3D-4F61-8A13-71A0C7C7DB8E}" type="sibTrans" cxnId="{6BE826F9-2911-44D8-87D9-8C1B5E1BBBF8}">
      <dgm:prSet/>
      <dgm:spPr/>
      <dgm:t>
        <a:bodyPr/>
        <a:lstStyle/>
        <a:p>
          <a:endParaRPr lang="cs-CZ"/>
        </a:p>
      </dgm:t>
    </dgm:pt>
    <dgm:pt modelId="{FF0B2305-6A22-4989-A02E-6D5E1152DA11}" type="pres">
      <dgm:prSet presAssocID="{2BCAF3F7-8627-47DD-AA69-BA3225449C1C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B39B7E6-B2E8-4516-9461-047729297ADA}" type="pres">
      <dgm:prSet presAssocID="{36BE13F3-9BDC-4810-9DDB-D5F92639E997}" presName="root1" presStyleCnt="0"/>
      <dgm:spPr/>
    </dgm:pt>
    <dgm:pt modelId="{BAC2C31E-ECEF-49DA-9A60-FF5443DC44E9}" type="pres">
      <dgm:prSet presAssocID="{36BE13F3-9BDC-4810-9DDB-D5F92639E997}" presName="LevelOneTextNode" presStyleLbl="node0" presStyleIdx="0" presStyleCnt="1" custLinFactNeighborX="-64932" custLinFactNeighborY="8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C69CEE2-E822-4ABE-9350-BBDE7E00549B}" type="pres">
      <dgm:prSet presAssocID="{36BE13F3-9BDC-4810-9DDB-D5F92639E997}" presName="level2hierChild" presStyleCnt="0"/>
      <dgm:spPr/>
    </dgm:pt>
    <dgm:pt modelId="{8F074F6E-904D-490F-A582-61258BBD5561}" type="pres">
      <dgm:prSet presAssocID="{263A5485-4814-4A48-B44D-E216C9ECF64A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79DB3575-1D65-4836-9FBC-A8070890DD1C}" type="pres">
      <dgm:prSet presAssocID="{263A5485-4814-4A48-B44D-E216C9ECF64A}" presName="connTx" presStyleLbl="parChTrans1D2" presStyleIdx="0" presStyleCnt="5"/>
      <dgm:spPr/>
      <dgm:t>
        <a:bodyPr/>
        <a:lstStyle/>
        <a:p>
          <a:endParaRPr lang="cs-CZ"/>
        </a:p>
      </dgm:t>
    </dgm:pt>
    <dgm:pt modelId="{9AAB1D84-E2A2-4DBA-A3D0-D34A3B547F46}" type="pres">
      <dgm:prSet presAssocID="{1F76F80C-D106-493F-886B-F8E0B4A8C27D}" presName="root2" presStyleCnt="0"/>
      <dgm:spPr/>
    </dgm:pt>
    <dgm:pt modelId="{E643EC6F-33D5-429F-9E9F-C275C142F371}" type="pres">
      <dgm:prSet presAssocID="{1F76F80C-D106-493F-886B-F8E0B4A8C27D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885C8D5-A8A5-4CBE-A6D7-D599BC236C01}" type="pres">
      <dgm:prSet presAssocID="{1F76F80C-D106-493F-886B-F8E0B4A8C27D}" presName="level3hierChild" presStyleCnt="0"/>
      <dgm:spPr/>
    </dgm:pt>
    <dgm:pt modelId="{0513F9A2-23D6-4041-8280-C78284C7D5FB}" type="pres">
      <dgm:prSet presAssocID="{E5210749-42F0-4EBA-BC6E-A01B9E83A5B4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44C6747D-C1D3-4656-A831-73D1215E8EDF}" type="pres">
      <dgm:prSet presAssocID="{E5210749-42F0-4EBA-BC6E-A01B9E83A5B4}" presName="connTx" presStyleLbl="parChTrans1D2" presStyleIdx="1" presStyleCnt="5"/>
      <dgm:spPr/>
      <dgm:t>
        <a:bodyPr/>
        <a:lstStyle/>
        <a:p>
          <a:endParaRPr lang="cs-CZ"/>
        </a:p>
      </dgm:t>
    </dgm:pt>
    <dgm:pt modelId="{4AD9D467-9DD5-4B2A-98E5-3B32B934F13E}" type="pres">
      <dgm:prSet presAssocID="{B5A9AE3B-91D0-434C-B372-46B77EA622C0}" presName="root2" presStyleCnt="0"/>
      <dgm:spPr/>
    </dgm:pt>
    <dgm:pt modelId="{A945F9E1-8724-41C3-9E63-468A6301DD3F}" type="pres">
      <dgm:prSet presAssocID="{B5A9AE3B-91D0-434C-B372-46B77EA622C0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04C33B7-8FED-4669-978D-11816DF5EB07}" type="pres">
      <dgm:prSet presAssocID="{B5A9AE3B-91D0-434C-B372-46B77EA622C0}" presName="level3hierChild" presStyleCnt="0"/>
      <dgm:spPr/>
    </dgm:pt>
    <dgm:pt modelId="{5A19FE2A-A465-4E67-9240-7540055A3596}" type="pres">
      <dgm:prSet presAssocID="{440F7621-FDEC-4F41-86F1-2890C0E7AB8C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FDBCEB81-4725-4A49-8ECB-12DC64748576}" type="pres">
      <dgm:prSet presAssocID="{440F7621-FDEC-4F41-86F1-2890C0E7AB8C}" presName="connTx" presStyleLbl="parChTrans1D2" presStyleIdx="2" presStyleCnt="5"/>
      <dgm:spPr/>
      <dgm:t>
        <a:bodyPr/>
        <a:lstStyle/>
        <a:p>
          <a:endParaRPr lang="cs-CZ"/>
        </a:p>
      </dgm:t>
    </dgm:pt>
    <dgm:pt modelId="{1461F051-6147-4F44-9D84-3AFE342E2BE4}" type="pres">
      <dgm:prSet presAssocID="{AF6A9E80-A0E7-406D-B4ED-5F05B6254832}" presName="root2" presStyleCnt="0"/>
      <dgm:spPr/>
    </dgm:pt>
    <dgm:pt modelId="{ADF197C8-B187-40D9-90F4-680989D811CF}" type="pres">
      <dgm:prSet presAssocID="{AF6A9E80-A0E7-406D-B4ED-5F05B6254832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B6E94C3-0BAB-433F-98CC-23674B7D8697}" type="pres">
      <dgm:prSet presAssocID="{AF6A9E80-A0E7-406D-B4ED-5F05B6254832}" presName="level3hierChild" presStyleCnt="0"/>
      <dgm:spPr/>
    </dgm:pt>
    <dgm:pt modelId="{0AA2EBDF-099D-4856-AD0C-E06A3A8B9DC0}" type="pres">
      <dgm:prSet presAssocID="{8335969F-31A6-4AE8-9A2F-C38C5BBB8A23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DA4D278E-1918-41B7-8661-A2FE0E740A55}" type="pres">
      <dgm:prSet presAssocID="{8335969F-31A6-4AE8-9A2F-C38C5BBB8A23}" presName="connTx" presStyleLbl="parChTrans1D2" presStyleIdx="3" presStyleCnt="5"/>
      <dgm:spPr/>
      <dgm:t>
        <a:bodyPr/>
        <a:lstStyle/>
        <a:p>
          <a:endParaRPr lang="cs-CZ"/>
        </a:p>
      </dgm:t>
    </dgm:pt>
    <dgm:pt modelId="{B36DFE27-55AE-4475-B375-A8A8D2028541}" type="pres">
      <dgm:prSet presAssocID="{48A735AC-9BB7-42F4-82CA-6C4604BF47C2}" presName="root2" presStyleCnt="0"/>
      <dgm:spPr/>
    </dgm:pt>
    <dgm:pt modelId="{9CC5CD25-48E0-44BC-8C7A-963938989026}" type="pres">
      <dgm:prSet presAssocID="{48A735AC-9BB7-42F4-82CA-6C4604BF47C2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79F0E-BCE7-4C16-8B2B-99897447E7E3}" type="pres">
      <dgm:prSet presAssocID="{48A735AC-9BB7-42F4-82CA-6C4604BF47C2}" presName="level3hierChild" presStyleCnt="0"/>
      <dgm:spPr/>
    </dgm:pt>
    <dgm:pt modelId="{8728F6E6-8A98-48CA-B6FA-4D0B175D67A8}" type="pres">
      <dgm:prSet presAssocID="{ECE4FC4C-7A30-4D23-8CC3-28DA98A23CFE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92888F38-003E-469C-B574-B3B2D096C64C}" type="pres">
      <dgm:prSet presAssocID="{ECE4FC4C-7A30-4D23-8CC3-28DA98A23CFE}" presName="connTx" presStyleLbl="parChTrans1D2" presStyleIdx="4" presStyleCnt="5"/>
      <dgm:spPr/>
      <dgm:t>
        <a:bodyPr/>
        <a:lstStyle/>
        <a:p>
          <a:endParaRPr lang="cs-CZ"/>
        </a:p>
      </dgm:t>
    </dgm:pt>
    <dgm:pt modelId="{1842706A-09B5-4CB9-BD42-8712DBBE4C9D}" type="pres">
      <dgm:prSet presAssocID="{1E1B90AD-1E9C-4ADF-AE22-ABAF37625621}" presName="root2" presStyleCnt="0"/>
      <dgm:spPr/>
    </dgm:pt>
    <dgm:pt modelId="{95E0AFE3-581E-44BA-B9EE-CCF4D8261EF8}" type="pres">
      <dgm:prSet presAssocID="{1E1B90AD-1E9C-4ADF-AE22-ABAF37625621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72F0DF7-2622-46D2-BDC1-D80E9CABCAED}" type="pres">
      <dgm:prSet presAssocID="{1E1B90AD-1E9C-4ADF-AE22-ABAF37625621}" presName="level3hierChild" presStyleCnt="0"/>
      <dgm:spPr/>
    </dgm:pt>
  </dgm:ptLst>
  <dgm:cxnLst>
    <dgm:cxn modelId="{3FB63271-39FD-4CE2-9D28-A341B6E9A946}" type="presOf" srcId="{2BCAF3F7-8627-47DD-AA69-BA3225449C1C}" destId="{FF0B2305-6A22-4989-A02E-6D5E1152DA11}" srcOrd="0" destOrd="0" presId="urn:microsoft.com/office/officeart/2005/8/layout/hierarchy2"/>
    <dgm:cxn modelId="{C553B857-616F-4FC4-95BC-3D09B1081F2B}" type="presOf" srcId="{440F7621-FDEC-4F41-86F1-2890C0E7AB8C}" destId="{5A19FE2A-A465-4E67-9240-7540055A3596}" srcOrd="0" destOrd="0" presId="urn:microsoft.com/office/officeart/2005/8/layout/hierarchy2"/>
    <dgm:cxn modelId="{D9B3CBEC-1E5A-4DE6-86BC-EA83EAFDCA2A}" type="presOf" srcId="{B5A9AE3B-91D0-434C-B372-46B77EA622C0}" destId="{A945F9E1-8724-41C3-9E63-468A6301DD3F}" srcOrd="0" destOrd="0" presId="urn:microsoft.com/office/officeart/2005/8/layout/hierarchy2"/>
    <dgm:cxn modelId="{CB9B9B87-69AB-4E7C-A9F4-9F49958A7991}" type="presOf" srcId="{E5210749-42F0-4EBA-BC6E-A01B9E83A5B4}" destId="{0513F9A2-23D6-4041-8280-C78284C7D5FB}" srcOrd="0" destOrd="0" presId="urn:microsoft.com/office/officeart/2005/8/layout/hierarchy2"/>
    <dgm:cxn modelId="{9130DF2D-640E-4476-AAEE-73DD594B7291}" srcId="{2BCAF3F7-8627-47DD-AA69-BA3225449C1C}" destId="{36BE13F3-9BDC-4810-9DDB-D5F92639E997}" srcOrd="0" destOrd="0" parTransId="{8D59FE47-8EC5-4232-90B0-1885E895B0B5}" sibTransId="{5D562094-2256-4B42-A876-DEDB64453F7F}"/>
    <dgm:cxn modelId="{4F5F7656-5035-48C7-9851-623C0134E6D4}" srcId="{36BE13F3-9BDC-4810-9DDB-D5F92639E997}" destId="{AF6A9E80-A0E7-406D-B4ED-5F05B6254832}" srcOrd="2" destOrd="0" parTransId="{440F7621-FDEC-4F41-86F1-2890C0E7AB8C}" sibTransId="{C833886D-9722-43E6-8497-ABEF9D50CA2A}"/>
    <dgm:cxn modelId="{960D9B17-7831-4963-B23F-EA07D051174A}" type="presOf" srcId="{8335969F-31A6-4AE8-9A2F-C38C5BBB8A23}" destId="{DA4D278E-1918-41B7-8661-A2FE0E740A55}" srcOrd="1" destOrd="0" presId="urn:microsoft.com/office/officeart/2005/8/layout/hierarchy2"/>
    <dgm:cxn modelId="{64C98D38-CE9C-40E3-9C57-0D3B53EDA61D}" type="presOf" srcId="{440F7621-FDEC-4F41-86F1-2890C0E7AB8C}" destId="{FDBCEB81-4725-4A49-8ECB-12DC64748576}" srcOrd="1" destOrd="0" presId="urn:microsoft.com/office/officeart/2005/8/layout/hierarchy2"/>
    <dgm:cxn modelId="{6C0D5D68-D064-4480-A8E1-D36448990232}" srcId="{36BE13F3-9BDC-4810-9DDB-D5F92639E997}" destId="{1F76F80C-D106-493F-886B-F8E0B4A8C27D}" srcOrd="0" destOrd="0" parTransId="{263A5485-4814-4A48-B44D-E216C9ECF64A}" sibTransId="{7FCA3AC7-98C2-4F1E-9821-1A4D4EF6230B}"/>
    <dgm:cxn modelId="{AB9C1A26-3BC3-4F09-A749-44F729BD6442}" type="presOf" srcId="{36BE13F3-9BDC-4810-9DDB-D5F92639E997}" destId="{BAC2C31E-ECEF-49DA-9A60-FF5443DC44E9}" srcOrd="0" destOrd="0" presId="urn:microsoft.com/office/officeart/2005/8/layout/hierarchy2"/>
    <dgm:cxn modelId="{5BCCFAE8-AFE9-4E66-8190-B5C9C7F50274}" type="presOf" srcId="{263A5485-4814-4A48-B44D-E216C9ECF64A}" destId="{79DB3575-1D65-4836-9FBC-A8070890DD1C}" srcOrd="1" destOrd="0" presId="urn:microsoft.com/office/officeart/2005/8/layout/hierarchy2"/>
    <dgm:cxn modelId="{D5CF92B0-E524-44AB-AD24-09218782B898}" type="presOf" srcId="{8335969F-31A6-4AE8-9A2F-C38C5BBB8A23}" destId="{0AA2EBDF-099D-4856-AD0C-E06A3A8B9DC0}" srcOrd="0" destOrd="0" presId="urn:microsoft.com/office/officeart/2005/8/layout/hierarchy2"/>
    <dgm:cxn modelId="{D5B0911C-9D3A-4167-98C8-E217B887A3DD}" type="presOf" srcId="{48A735AC-9BB7-42F4-82CA-6C4604BF47C2}" destId="{9CC5CD25-48E0-44BC-8C7A-963938989026}" srcOrd="0" destOrd="0" presId="urn:microsoft.com/office/officeart/2005/8/layout/hierarchy2"/>
    <dgm:cxn modelId="{6A6A3833-42F3-47DF-BBFC-DC02DFC09BA9}" type="presOf" srcId="{1E1B90AD-1E9C-4ADF-AE22-ABAF37625621}" destId="{95E0AFE3-581E-44BA-B9EE-CCF4D8261EF8}" srcOrd="0" destOrd="0" presId="urn:microsoft.com/office/officeart/2005/8/layout/hierarchy2"/>
    <dgm:cxn modelId="{E85E6E72-1E90-4247-A499-894FFC47F28E}" type="presOf" srcId="{AF6A9E80-A0E7-406D-B4ED-5F05B6254832}" destId="{ADF197C8-B187-40D9-90F4-680989D811CF}" srcOrd="0" destOrd="0" presId="urn:microsoft.com/office/officeart/2005/8/layout/hierarchy2"/>
    <dgm:cxn modelId="{EA504829-7FFF-4CC3-B32D-6A126F5A5025}" type="presOf" srcId="{1F76F80C-D106-493F-886B-F8E0B4A8C27D}" destId="{E643EC6F-33D5-429F-9E9F-C275C142F371}" srcOrd="0" destOrd="0" presId="urn:microsoft.com/office/officeart/2005/8/layout/hierarchy2"/>
    <dgm:cxn modelId="{6BE826F9-2911-44D8-87D9-8C1B5E1BBBF8}" srcId="{36BE13F3-9BDC-4810-9DDB-D5F92639E997}" destId="{1E1B90AD-1E9C-4ADF-AE22-ABAF37625621}" srcOrd="4" destOrd="0" parTransId="{ECE4FC4C-7A30-4D23-8CC3-28DA98A23CFE}" sibTransId="{92F557C2-6B3D-4F61-8A13-71A0C7C7DB8E}"/>
    <dgm:cxn modelId="{2E97B00E-B59B-4404-B70C-202AC1D81883}" srcId="{36BE13F3-9BDC-4810-9DDB-D5F92639E997}" destId="{48A735AC-9BB7-42F4-82CA-6C4604BF47C2}" srcOrd="3" destOrd="0" parTransId="{8335969F-31A6-4AE8-9A2F-C38C5BBB8A23}" sibTransId="{07DA775D-51F1-44D7-A96C-4CDF5DF48438}"/>
    <dgm:cxn modelId="{D2A5BCF1-BD0F-420F-93E5-202049877001}" srcId="{36BE13F3-9BDC-4810-9DDB-D5F92639E997}" destId="{B5A9AE3B-91D0-434C-B372-46B77EA622C0}" srcOrd="1" destOrd="0" parTransId="{E5210749-42F0-4EBA-BC6E-A01B9E83A5B4}" sibTransId="{D46D776A-DE95-456B-AD2A-5945DE58C45A}"/>
    <dgm:cxn modelId="{DDECC4B7-8649-4387-A9DA-1AA3187B10D1}" type="presOf" srcId="{E5210749-42F0-4EBA-BC6E-A01B9E83A5B4}" destId="{44C6747D-C1D3-4656-A831-73D1215E8EDF}" srcOrd="1" destOrd="0" presId="urn:microsoft.com/office/officeart/2005/8/layout/hierarchy2"/>
    <dgm:cxn modelId="{83A45E00-64F2-40B8-A1E3-2221CCBD7652}" type="presOf" srcId="{ECE4FC4C-7A30-4D23-8CC3-28DA98A23CFE}" destId="{92888F38-003E-469C-B574-B3B2D096C64C}" srcOrd="1" destOrd="0" presId="urn:microsoft.com/office/officeart/2005/8/layout/hierarchy2"/>
    <dgm:cxn modelId="{95E6D997-3358-4E7D-A17E-787D58118EEA}" type="presOf" srcId="{ECE4FC4C-7A30-4D23-8CC3-28DA98A23CFE}" destId="{8728F6E6-8A98-48CA-B6FA-4D0B175D67A8}" srcOrd="0" destOrd="0" presId="urn:microsoft.com/office/officeart/2005/8/layout/hierarchy2"/>
    <dgm:cxn modelId="{9213DD93-4AD8-4776-BFFF-7A9C022B062B}" type="presOf" srcId="{263A5485-4814-4A48-B44D-E216C9ECF64A}" destId="{8F074F6E-904D-490F-A582-61258BBD5561}" srcOrd="0" destOrd="0" presId="urn:microsoft.com/office/officeart/2005/8/layout/hierarchy2"/>
    <dgm:cxn modelId="{B81C447A-D543-4E76-BCF0-678273888150}" type="presParOf" srcId="{FF0B2305-6A22-4989-A02E-6D5E1152DA11}" destId="{5B39B7E6-B2E8-4516-9461-047729297ADA}" srcOrd="0" destOrd="0" presId="urn:microsoft.com/office/officeart/2005/8/layout/hierarchy2"/>
    <dgm:cxn modelId="{81FE4E72-9CD3-435F-A2EA-4E3761A3D8F9}" type="presParOf" srcId="{5B39B7E6-B2E8-4516-9461-047729297ADA}" destId="{BAC2C31E-ECEF-49DA-9A60-FF5443DC44E9}" srcOrd="0" destOrd="0" presId="urn:microsoft.com/office/officeart/2005/8/layout/hierarchy2"/>
    <dgm:cxn modelId="{1C8D59E3-9FD6-4219-A54E-4DDF00BBBEF7}" type="presParOf" srcId="{5B39B7E6-B2E8-4516-9461-047729297ADA}" destId="{9C69CEE2-E822-4ABE-9350-BBDE7E00549B}" srcOrd="1" destOrd="0" presId="urn:microsoft.com/office/officeart/2005/8/layout/hierarchy2"/>
    <dgm:cxn modelId="{E8FE220E-13B3-45C5-90C2-78BAA93FB216}" type="presParOf" srcId="{9C69CEE2-E822-4ABE-9350-BBDE7E00549B}" destId="{8F074F6E-904D-490F-A582-61258BBD5561}" srcOrd="0" destOrd="0" presId="urn:microsoft.com/office/officeart/2005/8/layout/hierarchy2"/>
    <dgm:cxn modelId="{949C8515-60C8-49C0-A9F9-F520D2F7F7D7}" type="presParOf" srcId="{8F074F6E-904D-490F-A582-61258BBD5561}" destId="{79DB3575-1D65-4836-9FBC-A8070890DD1C}" srcOrd="0" destOrd="0" presId="urn:microsoft.com/office/officeart/2005/8/layout/hierarchy2"/>
    <dgm:cxn modelId="{CAE5C086-FE8B-4518-B219-5D656AB24E38}" type="presParOf" srcId="{9C69CEE2-E822-4ABE-9350-BBDE7E00549B}" destId="{9AAB1D84-E2A2-4DBA-A3D0-D34A3B547F46}" srcOrd="1" destOrd="0" presId="urn:microsoft.com/office/officeart/2005/8/layout/hierarchy2"/>
    <dgm:cxn modelId="{94125F67-1EA5-42AB-B2CD-65CB6C554E49}" type="presParOf" srcId="{9AAB1D84-E2A2-4DBA-A3D0-D34A3B547F46}" destId="{E643EC6F-33D5-429F-9E9F-C275C142F371}" srcOrd="0" destOrd="0" presId="urn:microsoft.com/office/officeart/2005/8/layout/hierarchy2"/>
    <dgm:cxn modelId="{C45C3970-1E5C-4C50-8F09-369FC463530D}" type="presParOf" srcId="{9AAB1D84-E2A2-4DBA-A3D0-D34A3B547F46}" destId="{C885C8D5-A8A5-4CBE-A6D7-D599BC236C01}" srcOrd="1" destOrd="0" presId="urn:microsoft.com/office/officeart/2005/8/layout/hierarchy2"/>
    <dgm:cxn modelId="{A84F08E5-3273-4D0F-A193-D73E410D56F4}" type="presParOf" srcId="{9C69CEE2-E822-4ABE-9350-BBDE7E00549B}" destId="{0513F9A2-23D6-4041-8280-C78284C7D5FB}" srcOrd="2" destOrd="0" presId="urn:microsoft.com/office/officeart/2005/8/layout/hierarchy2"/>
    <dgm:cxn modelId="{F046A56D-88C0-4F72-9BC0-BB54E6C45C50}" type="presParOf" srcId="{0513F9A2-23D6-4041-8280-C78284C7D5FB}" destId="{44C6747D-C1D3-4656-A831-73D1215E8EDF}" srcOrd="0" destOrd="0" presId="urn:microsoft.com/office/officeart/2005/8/layout/hierarchy2"/>
    <dgm:cxn modelId="{616A91C8-60DC-4128-8638-F02990C51360}" type="presParOf" srcId="{9C69CEE2-E822-4ABE-9350-BBDE7E00549B}" destId="{4AD9D467-9DD5-4B2A-98E5-3B32B934F13E}" srcOrd="3" destOrd="0" presId="urn:microsoft.com/office/officeart/2005/8/layout/hierarchy2"/>
    <dgm:cxn modelId="{EC60E3F2-6F76-4789-BC50-A1BA72B5C4AC}" type="presParOf" srcId="{4AD9D467-9DD5-4B2A-98E5-3B32B934F13E}" destId="{A945F9E1-8724-41C3-9E63-468A6301DD3F}" srcOrd="0" destOrd="0" presId="urn:microsoft.com/office/officeart/2005/8/layout/hierarchy2"/>
    <dgm:cxn modelId="{EC24F338-C40F-4BB3-8BEA-415BEB6B9607}" type="presParOf" srcId="{4AD9D467-9DD5-4B2A-98E5-3B32B934F13E}" destId="{E04C33B7-8FED-4669-978D-11816DF5EB07}" srcOrd="1" destOrd="0" presId="urn:microsoft.com/office/officeart/2005/8/layout/hierarchy2"/>
    <dgm:cxn modelId="{7A7B1D03-D908-4983-9F8B-5398F7A4B3AE}" type="presParOf" srcId="{9C69CEE2-E822-4ABE-9350-BBDE7E00549B}" destId="{5A19FE2A-A465-4E67-9240-7540055A3596}" srcOrd="4" destOrd="0" presId="urn:microsoft.com/office/officeart/2005/8/layout/hierarchy2"/>
    <dgm:cxn modelId="{F544BE29-0168-4AB4-A0AC-3D544B2FA257}" type="presParOf" srcId="{5A19FE2A-A465-4E67-9240-7540055A3596}" destId="{FDBCEB81-4725-4A49-8ECB-12DC64748576}" srcOrd="0" destOrd="0" presId="urn:microsoft.com/office/officeart/2005/8/layout/hierarchy2"/>
    <dgm:cxn modelId="{59562723-931B-4DB7-81E7-38376ECAB173}" type="presParOf" srcId="{9C69CEE2-E822-4ABE-9350-BBDE7E00549B}" destId="{1461F051-6147-4F44-9D84-3AFE342E2BE4}" srcOrd="5" destOrd="0" presId="urn:microsoft.com/office/officeart/2005/8/layout/hierarchy2"/>
    <dgm:cxn modelId="{D0839FEA-09EB-4620-99A3-F0A7387306AE}" type="presParOf" srcId="{1461F051-6147-4F44-9D84-3AFE342E2BE4}" destId="{ADF197C8-B187-40D9-90F4-680989D811CF}" srcOrd="0" destOrd="0" presId="urn:microsoft.com/office/officeart/2005/8/layout/hierarchy2"/>
    <dgm:cxn modelId="{F4DD41B8-AC58-46C0-82D4-96B152948F52}" type="presParOf" srcId="{1461F051-6147-4F44-9D84-3AFE342E2BE4}" destId="{9B6E94C3-0BAB-433F-98CC-23674B7D8697}" srcOrd="1" destOrd="0" presId="urn:microsoft.com/office/officeart/2005/8/layout/hierarchy2"/>
    <dgm:cxn modelId="{C4C1F6E7-7F9D-48EF-913E-CAB9A57069C6}" type="presParOf" srcId="{9C69CEE2-E822-4ABE-9350-BBDE7E00549B}" destId="{0AA2EBDF-099D-4856-AD0C-E06A3A8B9DC0}" srcOrd="6" destOrd="0" presId="urn:microsoft.com/office/officeart/2005/8/layout/hierarchy2"/>
    <dgm:cxn modelId="{A962298E-2218-4332-BF5F-86F91C639715}" type="presParOf" srcId="{0AA2EBDF-099D-4856-AD0C-E06A3A8B9DC0}" destId="{DA4D278E-1918-41B7-8661-A2FE0E740A55}" srcOrd="0" destOrd="0" presId="urn:microsoft.com/office/officeart/2005/8/layout/hierarchy2"/>
    <dgm:cxn modelId="{39D880F3-E58A-4B26-8457-A74D6DDD3E45}" type="presParOf" srcId="{9C69CEE2-E822-4ABE-9350-BBDE7E00549B}" destId="{B36DFE27-55AE-4475-B375-A8A8D2028541}" srcOrd="7" destOrd="0" presId="urn:microsoft.com/office/officeart/2005/8/layout/hierarchy2"/>
    <dgm:cxn modelId="{814B5883-4491-44E1-A3C3-F578FEF97A9A}" type="presParOf" srcId="{B36DFE27-55AE-4475-B375-A8A8D2028541}" destId="{9CC5CD25-48E0-44BC-8C7A-963938989026}" srcOrd="0" destOrd="0" presId="urn:microsoft.com/office/officeart/2005/8/layout/hierarchy2"/>
    <dgm:cxn modelId="{82A58106-A5A5-469D-BEA6-109131020992}" type="presParOf" srcId="{B36DFE27-55AE-4475-B375-A8A8D2028541}" destId="{BF579F0E-BCE7-4C16-8B2B-99897447E7E3}" srcOrd="1" destOrd="0" presId="urn:microsoft.com/office/officeart/2005/8/layout/hierarchy2"/>
    <dgm:cxn modelId="{95231538-411D-49AF-8286-3D6B9F139411}" type="presParOf" srcId="{9C69CEE2-E822-4ABE-9350-BBDE7E00549B}" destId="{8728F6E6-8A98-48CA-B6FA-4D0B175D67A8}" srcOrd="8" destOrd="0" presId="urn:microsoft.com/office/officeart/2005/8/layout/hierarchy2"/>
    <dgm:cxn modelId="{E1694D25-1125-4DD3-887E-D842BA767B23}" type="presParOf" srcId="{8728F6E6-8A98-48CA-B6FA-4D0B175D67A8}" destId="{92888F38-003E-469C-B574-B3B2D096C64C}" srcOrd="0" destOrd="0" presId="urn:microsoft.com/office/officeart/2005/8/layout/hierarchy2"/>
    <dgm:cxn modelId="{4A554DF6-74E2-4342-A810-2A23ED7FEF84}" type="presParOf" srcId="{9C69CEE2-E822-4ABE-9350-BBDE7E00549B}" destId="{1842706A-09B5-4CB9-BD42-8712DBBE4C9D}" srcOrd="9" destOrd="0" presId="urn:microsoft.com/office/officeart/2005/8/layout/hierarchy2"/>
    <dgm:cxn modelId="{481D2846-6891-40FF-B642-C85967C24FE3}" type="presParOf" srcId="{1842706A-09B5-4CB9-BD42-8712DBBE4C9D}" destId="{95E0AFE3-581E-44BA-B9EE-CCF4D8261EF8}" srcOrd="0" destOrd="0" presId="urn:microsoft.com/office/officeart/2005/8/layout/hierarchy2"/>
    <dgm:cxn modelId="{0DBE49D3-98EE-4989-83F1-A9F6BA0FD10C}" type="presParOf" srcId="{1842706A-09B5-4CB9-BD42-8712DBBE4C9D}" destId="{B72F0DF7-2622-46D2-BDC1-D80E9CABCAE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D1E26D-84F6-4082-9C01-1C4E9FE3D762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369902-2538-4C4E-8FBE-C67285F59E0E}">
      <dgm:prSet phldrT="[Text]" custT="1"/>
      <dgm:spPr/>
      <dgm:t>
        <a:bodyPr/>
        <a:lstStyle/>
        <a:p>
          <a:r>
            <a:rPr lang="cs-CZ" sz="2400" dirty="0" smtClean="0"/>
            <a:t>Výstražné značky</a:t>
          </a:r>
          <a:endParaRPr lang="cs-CZ" sz="2400" dirty="0"/>
        </a:p>
      </dgm:t>
    </dgm:pt>
    <dgm:pt modelId="{C1524B0A-058B-42DD-A5A2-6EDB7F1A1878}" type="parTrans" cxnId="{F14D237C-8737-4AA8-8468-CEE54490DA5A}">
      <dgm:prSet/>
      <dgm:spPr/>
      <dgm:t>
        <a:bodyPr/>
        <a:lstStyle/>
        <a:p>
          <a:endParaRPr lang="cs-CZ"/>
        </a:p>
      </dgm:t>
    </dgm:pt>
    <dgm:pt modelId="{85C81C92-CE10-4908-B712-34F4E49F9B01}" type="sibTrans" cxnId="{F14D237C-8737-4AA8-8468-CEE54490DA5A}">
      <dgm:prSet/>
      <dgm:spPr/>
      <dgm:t>
        <a:bodyPr/>
        <a:lstStyle/>
        <a:p>
          <a:endParaRPr lang="cs-CZ"/>
        </a:p>
      </dgm:t>
    </dgm:pt>
    <dgm:pt modelId="{12BF1ECD-6994-4665-B6AB-436C2EF81627}">
      <dgm:prSet phldrT="[Text]" custT="1"/>
      <dgm:spPr/>
      <dgm:t>
        <a:bodyPr/>
        <a:lstStyle/>
        <a:p>
          <a:r>
            <a:rPr lang="cs-CZ" sz="1800" dirty="0" smtClean="0"/>
            <a:t>Nerovnost vozovky</a:t>
          </a:r>
          <a:endParaRPr lang="cs-CZ" sz="1800" dirty="0"/>
        </a:p>
      </dgm:t>
    </dgm:pt>
    <dgm:pt modelId="{6145A4FD-DD36-49B8-99DD-465A0DA65FA6}" type="parTrans" cxnId="{7085FB5D-47AC-4270-A0A4-3765C55D0C85}">
      <dgm:prSet/>
      <dgm:spPr/>
      <dgm:t>
        <a:bodyPr/>
        <a:lstStyle/>
        <a:p>
          <a:endParaRPr lang="cs-CZ"/>
        </a:p>
      </dgm:t>
    </dgm:pt>
    <dgm:pt modelId="{10099AEF-F121-4A18-9705-7AB54A97889F}" type="sibTrans" cxnId="{7085FB5D-47AC-4270-A0A4-3765C55D0C85}">
      <dgm:prSet/>
      <dgm:spPr/>
      <dgm:t>
        <a:bodyPr/>
        <a:lstStyle/>
        <a:p>
          <a:endParaRPr lang="cs-CZ"/>
        </a:p>
      </dgm:t>
    </dgm:pt>
    <dgm:pt modelId="{E15325D9-00A0-46CF-80BB-2A9F9A1F84A6}">
      <dgm:prSet custT="1"/>
      <dgm:spPr/>
      <dgm:t>
        <a:bodyPr/>
        <a:lstStyle/>
        <a:p>
          <a:r>
            <a:rPr lang="cs-CZ" sz="1800" dirty="0" smtClean="0"/>
            <a:t>Nebezpečí smyku</a:t>
          </a:r>
          <a:endParaRPr lang="cs-CZ" sz="1800" dirty="0"/>
        </a:p>
      </dgm:t>
    </dgm:pt>
    <dgm:pt modelId="{BF325AE3-906A-4A72-863F-40036C9C804C}" type="parTrans" cxnId="{4778FE0B-C0AA-43F6-AFDE-D974F7052E99}">
      <dgm:prSet/>
      <dgm:spPr/>
      <dgm:t>
        <a:bodyPr/>
        <a:lstStyle/>
        <a:p>
          <a:endParaRPr lang="cs-CZ"/>
        </a:p>
      </dgm:t>
    </dgm:pt>
    <dgm:pt modelId="{718BCA9D-EDDB-4910-9861-3D0BFCEA9FC9}" type="sibTrans" cxnId="{4778FE0B-C0AA-43F6-AFDE-D974F7052E99}">
      <dgm:prSet/>
      <dgm:spPr/>
      <dgm:t>
        <a:bodyPr/>
        <a:lstStyle/>
        <a:p>
          <a:endParaRPr lang="cs-CZ"/>
        </a:p>
      </dgm:t>
    </dgm:pt>
    <dgm:pt modelId="{4EB09D67-1701-4515-B35B-6B83BD0F68E4}">
      <dgm:prSet custT="1"/>
      <dgm:spPr/>
      <dgm:t>
        <a:bodyPr/>
        <a:lstStyle/>
        <a:p>
          <a:r>
            <a:rPr lang="cs-CZ" sz="1800" dirty="0" smtClean="0"/>
            <a:t>Křižovatka</a:t>
          </a:r>
          <a:endParaRPr lang="cs-CZ" sz="1800" dirty="0"/>
        </a:p>
      </dgm:t>
    </dgm:pt>
    <dgm:pt modelId="{0C1032D1-F51C-4CE0-A143-082CFF5C1405}" type="parTrans" cxnId="{7EC2DA7F-ABDD-400F-8659-C5A34B0D4721}">
      <dgm:prSet/>
      <dgm:spPr/>
      <dgm:t>
        <a:bodyPr/>
        <a:lstStyle/>
        <a:p>
          <a:endParaRPr lang="cs-CZ"/>
        </a:p>
      </dgm:t>
    </dgm:pt>
    <dgm:pt modelId="{04380B71-0A58-402B-866A-C73569A2CD4E}" type="sibTrans" cxnId="{7EC2DA7F-ABDD-400F-8659-C5A34B0D4721}">
      <dgm:prSet/>
      <dgm:spPr/>
      <dgm:t>
        <a:bodyPr/>
        <a:lstStyle/>
        <a:p>
          <a:endParaRPr lang="cs-CZ"/>
        </a:p>
      </dgm:t>
    </dgm:pt>
    <dgm:pt modelId="{DB861D61-7991-4EB0-A1F5-A288E79629F3}">
      <dgm:prSet custT="1"/>
      <dgm:spPr/>
      <dgm:t>
        <a:bodyPr/>
        <a:lstStyle/>
        <a:p>
          <a:r>
            <a:rPr lang="cs-CZ" sz="1800" dirty="0" smtClean="0"/>
            <a:t>Pozor, přechod pro chodce</a:t>
          </a:r>
          <a:endParaRPr lang="cs-CZ" sz="1800" dirty="0"/>
        </a:p>
      </dgm:t>
    </dgm:pt>
    <dgm:pt modelId="{B87AD465-8F43-4840-B413-D473DD6C728C}" type="parTrans" cxnId="{62023EA5-10FF-4343-8D80-BBD30AEDEB6D}">
      <dgm:prSet/>
      <dgm:spPr/>
      <dgm:t>
        <a:bodyPr/>
        <a:lstStyle/>
        <a:p>
          <a:endParaRPr lang="cs-CZ"/>
        </a:p>
      </dgm:t>
    </dgm:pt>
    <dgm:pt modelId="{4544810D-3561-434F-BA5F-7133F3D2D11D}" type="sibTrans" cxnId="{62023EA5-10FF-4343-8D80-BBD30AEDEB6D}">
      <dgm:prSet/>
      <dgm:spPr/>
      <dgm:t>
        <a:bodyPr/>
        <a:lstStyle/>
        <a:p>
          <a:endParaRPr lang="cs-CZ"/>
        </a:p>
      </dgm:t>
    </dgm:pt>
    <dgm:pt modelId="{44F3E993-2D82-4F52-B914-09EA9F33AAB3}">
      <dgm:prSet custT="1"/>
      <dgm:spPr/>
      <dgm:t>
        <a:bodyPr/>
        <a:lstStyle/>
        <a:p>
          <a:r>
            <a:rPr lang="cs-CZ" sz="1800" dirty="0" smtClean="0"/>
            <a:t>Děti</a:t>
          </a:r>
          <a:r>
            <a:rPr lang="cs-CZ" sz="2100" dirty="0" smtClean="0"/>
            <a:t> </a:t>
          </a:r>
          <a:endParaRPr lang="cs-CZ" sz="2100" dirty="0"/>
        </a:p>
      </dgm:t>
    </dgm:pt>
    <dgm:pt modelId="{803D1FCC-44BE-458B-A6F2-076DDE3D896C}" type="parTrans" cxnId="{B94B40AA-B0DC-44C5-AA93-63C3945E7DE1}">
      <dgm:prSet/>
      <dgm:spPr/>
      <dgm:t>
        <a:bodyPr/>
        <a:lstStyle/>
        <a:p>
          <a:endParaRPr lang="cs-CZ"/>
        </a:p>
      </dgm:t>
    </dgm:pt>
    <dgm:pt modelId="{7EB68111-5946-4538-B95C-B52A82FEF147}" type="sibTrans" cxnId="{B94B40AA-B0DC-44C5-AA93-63C3945E7DE1}">
      <dgm:prSet/>
      <dgm:spPr/>
      <dgm:t>
        <a:bodyPr/>
        <a:lstStyle/>
        <a:p>
          <a:endParaRPr lang="cs-CZ"/>
        </a:p>
      </dgm:t>
    </dgm:pt>
    <dgm:pt modelId="{916079BD-47B0-4313-9C1B-6FA09442F4AE}">
      <dgm:prSet custT="1"/>
      <dgm:spPr/>
      <dgm:t>
        <a:bodyPr/>
        <a:lstStyle/>
        <a:p>
          <a:r>
            <a:rPr lang="cs-CZ" sz="1800" dirty="0" smtClean="0"/>
            <a:t>Železniční přejezd bez závor</a:t>
          </a:r>
          <a:endParaRPr lang="cs-CZ" sz="1800" dirty="0"/>
        </a:p>
      </dgm:t>
    </dgm:pt>
    <dgm:pt modelId="{387F3175-6415-412C-AE11-377C8ADA963D}" type="parTrans" cxnId="{BD7A8434-6EA6-44AB-B597-0D2DE7AA26D5}">
      <dgm:prSet/>
      <dgm:spPr/>
      <dgm:t>
        <a:bodyPr/>
        <a:lstStyle/>
        <a:p>
          <a:endParaRPr lang="cs-CZ"/>
        </a:p>
      </dgm:t>
    </dgm:pt>
    <dgm:pt modelId="{56D20DC4-3CB7-45DC-9F0C-6496D93C6C3B}" type="sibTrans" cxnId="{BD7A8434-6EA6-44AB-B597-0D2DE7AA26D5}">
      <dgm:prSet/>
      <dgm:spPr/>
      <dgm:t>
        <a:bodyPr/>
        <a:lstStyle/>
        <a:p>
          <a:endParaRPr lang="cs-CZ"/>
        </a:p>
      </dgm:t>
    </dgm:pt>
    <dgm:pt modelId="{BEC19706-63E4-4836-8AF2-FC5B306A943B}">
      <dgm:prSet custT="1"/>
      <dgm:spPr/>
      <dgm:t>
        <a:bodyPr/>
        <a:lstStyle/>
        <a:p>
          <a:r>
            <a:rPr lang="cs-CZ" sz="1800" dirty="0" smtClean="0"/>
            <a:t>Jiné nebezpečí</a:t>
          </a:r>
          <a:endParaRPr lang="cs-CZ" sz="1800" dirty="0"/>
        </a:p>
      </dgm:t>
    </dgm:pt>
    <dgm:pt modelId="{0B47DD06-8DA9-4A1B-AC16-60B16571C91E}" type="parTrans" cxnId="{B0ED02D2-DFA1-401C-80FC-042B3103C2DE}">
      <dgm:prSet/>
      <dgm:spPr/>
      <dgm:t>
        <a:bodyPr/>
        <a:lstStyle/>
        <a:p>
          <a:endParaRPr lang="cs-CZ"/>
        </a:p>
      </dgm:t>
    </dgm:pt>
    <dgm:pt modelId="{1B25AB96-6C83-4A5B-A4FF-FBE79B326CFF}" type="sibTrans" cxnId="{B0ED02D2-DFA1-401C-80FC-042B3103C2DE}">
      <dgm:prSet/>
      <dgm:spPr/>
      <dgm:t>
        <a:bodyPr/>
        <a:lstStyle/>
        <a:p>
          <a:endParaRPr lang="cs-CZ"/>
        </a:p>
      </dgm:t>
    </dgm:pt>
    <dgm:pt modelId="{310C8B52-FDF6-44AA-B351-5F585AD30802}">
      <dgm:prSet custT="1"/>
      <dgm:spPr/>
      <dgm:t>
        <a:bodyPr/>
        <a:lstStyle/>
        <a:p>
          <a:r>
            <a:rPr lang="cs-CZ" sz="1800" dirty="0" smtClean="0"/>
            <a:t>Zatáčka vlevo</a:t>
          </a:r>
          <a:endParaRPr lang="cs-CZ" sz="1800" dirty="0"/>
        </a:p>
      </dgm:t>
    </dgm:pt>
    <dgm:pt modelId="{D0352E63-70C6-4F15-A152-703A7211D169}" type="parTrans" cxnId="{F3E15E0D-08CF-48CF-9779-B7F8B394C474}">
      <dgm:prSet/>
      <dgm:spPr/>
      <dgm:t>
        <a:bodyPr/>
        <a:lstStyle/>
        <a:p>
          <a:endParaRPr lang="cs-CZ"/>
        </a:p>
      </dgm:t>
    </dgm:pt>
    <dgm:pt modelId="{E636AEC5-E5D3-46CA-BE64-152771F6B4FB}" type="sibTrans" cxnId="{F3E15E0D-08CF-48CF-9779-B7F8B394C474}">
      <dgm:prSet/>
      <dgm:spPr/>
      <dgm:t>
        <a:bodyPr/>
        <a:lstStyle/>
        <a:p>
          <a:endParaRPr lang="cs-CZ"/>
        </a:p>
      </dgm:t>
    </dgm:pt>
    <dgm:pt modelId="{7CC5A23D-A2D9-4411-BFF0-8D33B2B7C3F8}">
      <dgm:prSet custT="1"/>
      <dgm:spPr/>
      <dgm:t>
        <a:bodyPr/>
        <a:lstStyle/>
        <a:p>
          <a:r>
            <a:rPr lang="cs-CZ" sz="1800" dirty="0" smtClean="0"/>
            <a:t>Zatáčka vpravo</a:t>
          </a:r>
          <a:endParaRPr lang="cs-CZ" sz="1800" dirty="0"/>
        </a:p>
      </dgm:t>
    </dgm:pt>
    <dgm:pt modelId="{5993AFA1-205F-4D27-AE28-C267D431D4BF}" type="parTrans" cxnId="{3A687F1F-6D80-4CC4-81AC-634FE0091E61}">
      <dgm:prSet/>
      <dgm:spPr/>
      <dgm:t>
        <a:bodyPr/>
        <a:lstStyle/>
        <a:p>
          <a:endParaRPr lang="cs-CZ"/>
        </a:p>
      </dgm:t>
    </dgm:pt>
    <dgm:pt modelId="{5E299EC1-3E91-4707-AD96-C7228D247E81}" type="sibTrans" cxnId="{3A687F1F-6D80-4CC4-81AC-634FE0091E61}">
      <dgm:prSet/>
      <dgm:spPr/>
      <dgm:t>
        <a:bodyPr/>
        <a:lstStyle/>
        <a:p>
          <a:endParaRPr lang="cs-CZ"/>
        </a:p>
      </dgm:t>
    </dgm:pt>
    <dgm:pt modelId="{5E63BCF7-DF42-42E8-80D0-92772442F8AD}" type="pres">
      <dgm:prSet presAssocID="{C1D1E26D-84F6-4082-9C01-1C4E9FE3D76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5BE251-EB29-48CE-A597-EB9BBAF2214B}" type="pres">
      <dgm:prSet presAssocID="{FF369902-2538-4C4E-8FBE-C67285F59E0E}" presName="root1" presStyleCnt="0"/>
      <dgm:spPr/>
    </dgm:pt>
    <dgm:pt modelId="{5661A29D-C7E4-461F-B750-59CA6963C177}" type="pres">
      <dgm:prSet presAssocID="{FF369902-2538-4C4E-8FBE-C67285F59E0E}" presName="LevelOneTextNode" presStyleLbl="node0" presStyleIdx="0" presStyleCnt="1" custScaleX="134540" custScaleY="123455" custLinFactX="-100000" custLinFactY="31850" custLinFactNeighborX="-102811" custLinFactNeighborY="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0D12B1-AE05-4231-84A9-6E81328C15A5}" type="pres">
      <dgm:prSet presAssocID="{FF369902-2538-4C4E-8FBE-C67285F59E0E}" presName="level2hierChild" presStyleCnt="0"/>
      <dgm:spPr/>
    </dgm:pt>
    <dgm:pt modelId="{346F9193-375B-42C5-9D0F-71D0E6BC4A3F}" type="pres">
      <dgm:prSet presAssocID="{6145A4FD-DD36-49B8-99DD-465A0DA65FA6}" presName="conn2-1" presStyleLbl="parChTrans1D2" presStyleIdx="0" presStyleCnt="9"/>
      <dgm:spPr/>
      <dgm:t>
        <a:bodyPr/>
        <a:lstStyle/>
        <a:p>
          <a:endParaRPr lang="cs-CZ"/>
        </a:p>
      </dgm:t>
    </dgm:pt>
    <dgm:pt modelId="{A7F5F6A9-C6ED-4421-BAA0-363A20BE9FDB}" type="pres">
      <dgm:prSet presAssocID="{6145A4FD-DD36-49B8-99DD-465A0DA65FA6}" presName="connTx" presStyleLbl="parChTrans1D2" presStyleIdx="0" presStyleCnt="9"/>
      <dgm:spPr/>
      <dgm:t>
        <a:bodyPr/>
        <a:lstStyle/>
        <a:p>
          <a:endParaRPr lang="cs-CZ"/>
        </a:p>
      </dgm:t>
    </dgm:pt>
    <dgm:pt modelId="{D6449BC8-C2B6-4D42-9199-59EC3B1F4CD3}" type="pres">
      <dgm:prSet presAssocID="{12BF1ECD-6994-4665-B6AB-436C2EF81627}" presName="root2" presStyleCnt="0"/>
      <dgm:spPr/>
    </dgm:pt>
    <dgm:pt modelId="{4BBB8329-4A3A-4C5C-9DB5-90AAC032A02E}" type="pres">
      <dgm:prSet presAssocID="{12BF1ECD-6994-4665-B6AB-436C2EF81627}" presName="LevelTwoTextNode" presStyleLbl="node2" presStyleIdx="0" presStyleCnt="9" custLinFactX="-24764" custLinFactNeighborX="-100000" custLinFactNeighborY="4266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A3D45DA-C523-4130-9862-B216372B3564}" type="pres">
      <dgm:prSet presAssocID="{12BF1ECD-6994-4665-B6AB-436C2EF81627}" presName="level3hierChild" presStyleCnt="0"/>
      <dgm:spPr/>
    </dgm:pt>
    <dgm:pt modelId="{60C1EC99-A36A-4DEB-95AA-1C9632C3EBC7}" type="pres">
      <dgm:prSet presAssocID="{0C1032D1-F51C-4CE0-A143-082CFF5C1405}" presName="conn2-1" presStyleLbl="parChTrans1D2" presStyleIdx="1" presStyleCnt="9"/>
      <dgm:spPr/>
      <dgm:t>
        <a:bodyPr/>
        <a:lstStyle/>
        <a:p>
          <a:endParaRPr lang="cs-CZ"/>
        </a:p>
      </dgm:t>
    </dgm:pt>
    <dgm:pt modelId="{73ABB1B1-582B-4891-B1F5-1F10825040D2}" type="pres">
      <dgm:prSet presAssocID="{0C1032D1-F51C-4CE0-A143-082CFF5C1405}" presName="connTx" presStyleLbl="parChTrans1D2" presStyleIdx="1" presStyleCnt="9"/>
      <dgm:spPr/>
      <dgm:t>
        <a:bodyPr/>
        <a:lstStyle/>
        <a:p>
          <a:endParaRPr lang="cs-CZ"/>
        </a:p>
      </dgm:t>
    </dgm:pt>
    <dgm:pt modelId="{F8887D95-9FC2-4219-AB2D-E94B123E1AC8}" type="pres">
      <dgm:prSet presAssocID="{4EB09D67-1701-4515-B35B-6B83BD0F68E4}" presName="root2" presStyleCnt="0"/>
      <dgm:spPr/>
    </dgm:pt>
    <dgm:pt modelId="{D3FE56B5-AEE5-4FA3-840D-EB41382B7299}" type="pres">
      <dgm:prSet presAssocID="{4EB09D67-1701-4515-B35B-6B83BD0F68E4}" presName="LevelTwoTextNode" presStyleLbl="node2" presStyleIdx="1" presStyleCnt="9" custLinFactNeighborX="-10609" custLinFactNeighborY="377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2CB3B97-520F-43DE-B5AA-E506884DACCE}" type="pres">
      <dgm:prSet presAssocID="{4EB09D67-1701-4515-B35B-6B83BD0F68E4}" presName="level3hierChild" presStyleCnt="0"/>
      <dgm:spPr/>
    </dgm:pt>
    <dgm:pt modelId="{0ED68A53-0495-4F8D-B655-F43690265CDB}" type="pres">
      <dgm:prSet presAssocID="{BF325AE3-906A-4A72-863F-40036C9C804C}" presName="conn2-1" presStyleLbl="parChTrans1D2" presStyleIdx="2" presStyleCnt="9"/>
      <dgm:spPr/>
      <dgm:t>
        <a:bodyPr/>
        <a:lstStyle/>
        <a:p>
          <a:endParaRPr lang="cs-CZ"/>
        </a:p>
      </dgm:t>
    </dgm:pt>
    <dgm:pt modelId="{2BA86E6F-722E-438B-A614-E4647F36137D}" type="pres">
      <dgm:prSet presAssocID="{BF325AE3-906A-4A72-863F-40036C9C804C}" presName="connTx" presStyleLbl="parChTrans1D2" presStyleIdx="2" presStyleCnt="9"/>
      <dgm:spPr/>
      <dgm:t>
        <a:bodyPr/>
        <a:lstStyle/>
        <a:p>
          <a:endParaRPr lang="cs-CZ"/>
        </a:p>
      </dgm:t>
    </dgm:pt>
    <dgm:pt modelId="{51B61FC2-66DE-4D04-A5D8-A3D744C2034A}" type="pres">
      <dgm:prSet presAssocID="{E15325D9-00A0-46CF-80BB-2A9F9A1F84A6}" presName="root2" presStyleCnt="0"/>
      <dgm:spPr/>
    </dgm:pt>
    <dgm:pt modelId="{F8D4931F-547A-4CDD-A4B3-D57FBD6D0931}" type="pres">
      <dgm:prSet presAssocID="{E15325D9-00A0-46CF-80BB-2A9F9A1F84A6}" presName="LevelTwoTextNode" presStyleLbl="node2" presStyleIdx="2" presStyleCnt="9" custLinFactNeighborX="5699" custLinFactNeighborY="836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8E6253-75EF-4506-B9F6-263191A8BE12}" type="pres">
      <dgm:prSet presAssocID="{E15325D9-00A0-46CF-80BB-2A9F9A1F84A6}" presName="level3hierChild" presStyleCnt="0"/>
      <dgm:spPr/>
    </dgm:pt>
    <dgm:pt modelId="{97084571-3B67-4F2B-A1FF-B42A22C7032E}" type="pres">
      <dgm:prSet presAssocID="{B87AD465-8F43-4840-B413-D473DD6C728C}" presName="conn2-1" presStyleLbl="parChTrans1D2" presStyleIdx="3" presStyleCnt="9"/>
      <dgm:spPr/>
      <dgm:t>
        <a:bodyPr/>
        <a:lstStyle/>
        <a:p>
          <a:endParaRPr lang="cs-CZ"/>
        </a:p>
      </dgm:t>
    </dgm:pt>
    <dgm:pt modelId="{1925BA92-36E1-4680-9D51-0AC15076C291}" type="pres">
      <dgm:prSet presAssocID="{B87AD465-8F43-4840-B413-D473DD6C728C}" presName="connTx" presStyleLbl="parChTrans1D2" presStyleIdx="3" presStyleCnt="9"/>
      <dgm:spPr/>
      <dgm:t>
        <a:bodyPr/>
        <a:lstStyle/>
        <a:p>
          <a:endParaRPr lang="cs-CZ"/>
        </a:p>
      </dgm:t>
    </dgm:pt>
    <dgm:pt modelId="{5919A1CA-083E-4123-AD86-55D6D608F63A}" type="pres">
      <dgm:prSet presAssocID="{DB861D61-7991-4EB0-A1F5-A288E79629F3}" presName="root2" presStyleCnt="0"/>
      <dgm:spPr/>
    </dgm:pt>
    <dgm:pt modelId="{C2EA961A-2DAC-4E23-A898-75BECF49AC4B}" type="pres">
      <dgm:prSet presAssocID="{DB861D61-7991-4EB0-A1F5-A288E79629F3}" presName="LevelTwoTextNode" presStyleLbl="node2" presStyleIdx="3" presStyleCnt="9" custScaleX="162589" custScaleY="79837" custLinFactNeighborX="22007" custLinFactNeighborY="208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5B16755-EDE1-4705-BF80-46C467EC1960}" type="pres">
      <dgm:prSet presAssocID="{DB861D61-7991-4EB0-A1F5-A288E79629F3}" presName="level3hierChild" presStyleCnt="0"/>
      <dgm:spPr/>
    </dgm:pt>
    <dgm:pt modelId="{55F5630A-0D34-458B-8119-6ACBE755D631}" type="pres">
      <dgm:prSet presAssocID="{0B47DD06-8DA9-4A1B-AC16-60B16571C91E}" presName="conn2-1" presStyleLbl="parChTrans1D2" presStyleIdx="4" presStyleCnt="9"/>
      <dgm:spPr/>
      <dgm:t>
        <a:bodyPr/>
        <a:lstStyle/>
        <a:p>
          <a:endParaRPr lang="cs-CZ"/>
        </a:p>
      </dgm:t>
    </dgm:pt>
    <dgm:pt modelId="{33C76394-635E-4622-8014-BECE5ADF1517}" type="pres">
      <dgm:prSet presAssocID="{0B47DD06-8DA9-4A1B-AC16-60B16571C91E}" presName="connTx" presStyleLbl="parChTrans1D2" presStyleIdx="4" presStyleCnt="9"/>
      <dgm:spPr/>
      <dgm:t>
        <a:bodyPr/>
        <a:lstStyle/>
        <a:p>
          <a:endParaRPr lang="cs-CZ"/>
        </a:p>
      </dgm:t>
    </dgm:pt>
    <dgm:pt modelId="{C5F1CAFC-D048-486F-8D0B-724EF776754F}" type="pres">
      <dgm:prSet presAssocID="{BEC19706-63E4-4836-8AF2-FC5B306A943B}" presName="root2" presStyleCnt="0"/>
      <dgm:spPr/>
    </dgm:pt>
    <dgm:pt modelId="{1E589755-B904-4FD6-AB7A-14571DAB3A64}" type="pres">
      <dgm:prSet presAssocID="{BEC19706-63E4-4836-8AF2-FC5B306A943B}" presName="LevelTwoTextNode" presStyleLbl="node2" presStyleIdx="4" presStyleCnt="9" custScaleX="153199" custScaleY="75057" custLinFactX="6238" custLinFactNeighborX="100000" custLinFactNeighborY="1963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F67E217-B698-4F95-8800-C1C7F5B50B2D}" type="pres">
      <dgm:prSet presAssocID="{BEC19706-63E4-4836-8AF2-FC5B306A943B}" presName="level3hierChild" presStyleCnt="0"/>
      <dgm:spPr/>
    </dgm:pt>
    <dgm:pt modelId="{55F52A13-FCA0-4EA4-B53B-E40C4034B8C3}" type="pres">
      <dgm:prSet presAssocID="{387F3175-6415-412C-AE11-377C8ADA963D}" presName="conn2-1" presStyleLbl="parChTrans1D2" presStyleIdx="5" presStyleCnt="9"/>
      <dgm:spPr/>
      <dgm:t>
        <a:bodyPr/>
        <a:lstStyle/>
        <a:p>
          <a:endParaRPr lang="cs-CZ"/>
        </a:p>
      </dgm:t>
    </dgm:pt>
    <dgm:pt modelId="{830A1D55-C481-4E43-8666-FEE976FE3A5D}" type="pres">
      <dgm:prSet presAssocID="{387F3175-6415-412C-AE11-377C8ADA963D}" presName="connTx" presStyleLbl="parChTrans1D2" presStyleIdx="5" presStyleCnt="9"/>
      <dgm:spPr/>
      <dgm:t>
        <a:bodyPr/>
        <a:lstStyle/>
        <a:p>
          <a:endParaRPr lang="cs-CZ"/>
        </a:p>
      </dgm:t>
    </dgm:pt>
    <dgm:pt modelId="{2996B70F-CFA8-4C19-BA89-A160F815E048}" type="pres">
      <dgm:prSet presAssocID="{916079BD-47B0-4313-9C1B-6FA09442F4AE}" presName="root2" presStyleCnt="0"/>
      <dgm:spPr/>
    </dgm:pt>
    <dgm:pt modelId="{9D8945D5-221D-4AC4-BD55-9406236A7E5F}" type="pres">
      <dgm:prSet presAssocID="{916079BD-47B0-4313-9C1B-6FA09442F4AE}" presName="LevelTwoTextNode" presStyleLbl="node2" presStyleIdx="5" presStyleCnt="9" custScaleX="175066" custLinFactX="3361" custLinFactNeighborX="100000" custLinFactNeighborY="199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DA787BF-6FEF-462F-89AB-63C8446F2BB0}" type="pres">
      <dgm:prSet presAssocID="{916079BD-47B0-4313-9C1B-6FA09442F4AE}" presName="level3hierChild" presStyleCnt="0"/>
      <dgm:spPr/>
    </dgm:pt>
    <dgm:pt modelId="{857BFC25-DBC7-4AB1-8D79-ACD46E615524}" type="pres">
      <dgm:prSet presAssocID="{803D1FCC-44BE-458B-A6F2-076DDE3D896C}" presName="conn2-1" presStyleLbl="parChTrans1D2" presStyleIdx="6" presStyleCnt="9"/>
      <dgm:spPr/>
      <dgm:t>
        <a:bodyPr/>
        <a:lstStyle/>
        <a:p>
          <a:endParaRPr lang="cs-CZ"/>
        </a:p>
      </dgm:t>
    </dgm:pt>
    <dgm:pt modelId="{94B76FAE-22E1-4095-9AEB-E60BF6827E4E}" type="pres">
      <dgm:prSet presAssocID="{803D1FCC-44BE-458B-A6F2-076DDE3D896C}" presName="connTx" presStyleLbl="parChTrans1D2" presStyleIdx="6" presStyleCnt="9"/>
      <dgm:spPr/>
      <dgm:t>
        <a:bodyPr/>
        <a:lstStyle/>
        <a:p>
          <a:endParaRPr lang="cs-CZ"/>
        </a:p>
      </dgm:t>
    </dgm:pt>
    <dgm:pt modelId="{744DBE04-0716-466B-9055-15D285A1C145}" type="pres">
      <dgm:prSet presAssocID="{44F3E993-2D82-4F52-B914-09EA9F33AAB3}" presName="root2" presStyleCnt="0"/>
      <dgm:spPr/>
    </dgm:pt>
    <dgm:pt modelId="{405C35D8-AC4A-481E-A4AC-11B4893A4834}" type="pres">
      <dgm:prSet presAssocID="{44F3E993-2D82-4F52-B914-09EA9F33AAB3}" presName="LevelTwoTextNode" presStyleLbl="node2" presStyleIdx="6" presStyleCnt="9" custScaleY="69168" custLinFactX="41598" custLinFactNeighborX="100000" custLinFactNeighborY="174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4EEEDA1-D913-44B7-8847-FE0BC9B45737}" type="pres">
      <dgm:prSet presAssocID="{44F3E993-2D82-4F52-B914-09EA9F33AAB3}" presName="level3hierChild" presStyleCnt="0"/>
      <dgm:spPr/>
    </dgm:pt>
    <dgm:pt modelId="{85F7E984-FA9C-47FD-AE2F-C6AC55FD9755}" type="pres">
      <dgm:prSet presAssocID="{5993AFA1-205F-4D27-AE28-C267D431D4BF}" presName="conn2-1" presStyleLbl="parChTrans1D2" presStyleIdx="7" presStyleCnt="9"/>
      <dgm:spPr/>
      <dgm:t>
        <a:bodyPr/>
        <a:lstStyle/>
        <a:p>
          <a:endParaRPr lang="cs-CZ"/>
        </a:p>
      </dgm:t>
    </dgm:pt>
    <dgm:pt modelId="{DA3C978E-B22C-48E1-9E24-282E34BAC9FA}" type="pres">
      <dgm:prSet presAssocID="{5993AFA1-205F-4D27-AE28-C267D431D4BF}" presName="connTx" presStyleLbl="parChTrans1D2" presStyleIdx="7" presStyleCnt="9"/>
      <dgm:spPr/>
      <dgm:t>
        <a:bodyPr/>
        <a:lstStyle/>
        <a:p>
          <a:endParaRPr lang="cs-CZ"/>
        </a:p>
      </dgm:t>
    </dgm:pt>
    <dgm:pt modelId="{F8A44431-8E08-46FF-901C-02CF835F7B72}" type="pres">
      <dgm:prSet presAssocID="{7CC5A23D-A2D9-4411-BFF0-8D33B2B7C3F8}" presName="root2" presStyleCnt="0"/>
      <dgm:spPr/>
    </dgm:pt>
    <dgm:pt modelId="{5CB4DB95-E532-4D0F-8709-21CA87B35787}" type="pres">
      <dgm:prSet presAssocID="{7CC5A23D-A2D9-4411-BFF0-8D33B2B7C3F8}" presName="LevelTwoTextNode" presStyleLbl="node2" presStyleIdx="7" presStyleCnt="9" custScaleX="117808" custLinFactX="8982" custLinFactNeighborX="100000" custLinFactNeighborY="940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E8E0D55-FCE1-4F19-B178-21A11FD89731}" type="pres">
      <dgm:prSet presAssocID="{7CC5A23D-A2D9-4411-BFF0-8D33B2B7C3F8}" presName="level3hierChild" presStyleCnt="0"/>
      <dgm:spPr/>
    </dgm:pt>
    <dgm:pt modelId="{F2B50E8E-8B15-448F-A2EA-C192E0CC5428}" type="pres">
      <dgm:prSet presAssocID="{D0352E63-70C6-4F15-A152-703A7211D169}" presName="conn2-1" presStyleLbl="parChTrans1D2" presStyleIdx="8" presStyleCnt="9"/>
      <dgm:spPr/>
      <dgm:t>
        <a:bodyPr/>
        <a:lstStyle/>
        <a:p>
          <a:endParaRPr lang="cs-CZ"/>
        </a:p>
      </dgm:t>
    </dgm:pt>
    <dgm:pt modelId="{AB3A5A70-6318-4639-8105-C1866121678A}" type="pres">
      <dgm:prSet presAssocID="{D0352E63-70C6-4F15-A152-703A7211D169}" presName="connTx" presStyleLbl="parChTrans1D2" presStyleIdx="8" presStyleCnt="9"/>
      <dgm:spPr/>
      <dgm:t>
        <a:bodyPr/>
        <a:lstStyle/>
        <a:p>
          <a:endParaRPr lang="cs-CZ"/>
        </a:p>
      </dgm:t>
    </dgm:pt>
    <dgm:pt modelId="{3ABE5CD0-A15B-46EF-9803-DA64A57950E6}" type="pres">
      <dgm:prSet presAssocID="{310C8B52-FDF6-44AA-B351-5F585AD30802}" presName="root2" presStyleCnt="0"/>
      <dgm:spPr/>
    </dgm:pt>
    <dgm:pt modelId="{DB60B6D5-9738-4C58-9C95-138E6B685EC0}" type="pres">
      <dgm:prSet presAssocID="{310C8B52-FDF6-44AA-B351-5F585AD30802}" presName="LevelTwoTextNode" presStyleLbl="node2" presStyleIdx="8" presStyleCnt="9" custLinFactNeighborX="34306" custLinFactNeighborY="-277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0EF54C-CB24-4A73-9F8B-8E95453141AF}" type="pres">
      <dgm:prSet presAssocID="{310C8B52-FDF6-44AA-B351-5F585AD30802}" presName="level3hierChild" presStyleCnt="0"/>
      <dgm:spPr/>
    </dgm:pt>
  </dgm:ptLst>
  <dgm:cxnLst>
    <dgm:cxn modelId="{6F594BB3-12F6-442B-8B6A-5F21B00474A0}" type="presOf" srcId="{DB861D61-7991-4EB0-A1F5-A288E79629F3}" destId="{C2EA961A-2DAC-4E23-A898-75BECF49AC4B}" srcOrd="0" destOrd="0" presId="urn:microsoft.com/office/officeart/2005/8/layout/hierarchy2"/>
    <dgm:cxn modelId="{55AE2493-B666-4E44-AFA1-708EFB4F4453}" type="presOf" srcId="{5993AFA1-205F-4D27-AE28-C267D431D4BF}" destId="{DA3C978E-B22C-48E1-9E24-282E34BAC9FA}" srcOrd="1" destOrd="0" presId="urn:microsoft.com/office/officeart/2005/8/layout/hierarchy2"/>
    <dgm:cxn modelId="{4FE2348C-1303-40B0-87A8-6A8A384B325B}" type="presOf" srcId="{803D1FCC-44BE-458B-A6F2-076DDE3D896C}" destId="{857BFC25-DBC7-4AB1-8D79-ACD46E615524}" srcOrd="0" destOrd="0" presId="urn:microsoft.com/office/officeart/2005/8/layout/hierarchy2"/>
    <dgm:cxn modelId="{7085FB5D-47AC-4270-A0A4-3765C55D0C85}" srcId="{FF369902-2538-4C4E-8FBE-C67285F59E0E}" destId="{12BF1ECD-6994-4665-B6AB-436C2EF81627}" srcOrd="0" destOrd="0" parTransId="{6145A4FD-DD36-49B8-99DD-465A0DA65FA6}" sibTransId="{10099AEF-F121-4A18-9705-7AB54A97889F}"/>
    <dgm:cxn modelId="{62023EA5-10FF-4343-8D80-BBD30AEDEB6D}" srcId="{FF369902-2538-4C4E-8FBE-C67285F59E0E}" destId="{DB861D61-7991-4EB0-A1F5-A288E79629F3}" srcOrd="3" destOrd="0" parTransId="{B87AD465-8F43-4840-B413-D473DD6C728C}" sibTransId="{4544810D-3561-434F-BA5F-7133F3D2D11D}"/>
    <dgm:cxn modelId="{97653292-7836-4342-A196-73F33BEF3D64}" type="presOf" srcId="{C1D1E26D-84F6-4082-9C01-1C4E9FE3D762}" destId="{5E63BCF7-DF42-42E8-80D0-92772442F8AD}" srcOrd="0" destOrd="0" presId="urn:microsoft.com/office/officeart/2005/8/layout/hierarchy2"/>
    <dgm:cxn modelId="{05268FA7-CE9E-4C2E-BFC8-932066CEDCA7}" type="presOf" srcId="{4EB09D67-1701-4515-B35B-6B83BD0F68E4}" destId="{D3FE56B5-AEE5-4FA3-840D-EB41382B7299}" srcOrd="0" destOrd="0" presId="urn:microsoft.com/office/officeart/2005/8/layout/hierarchy2"/>
    <dgm:cxn modelId="{B94B40AA-B0DC-44C5-AA93-63C3945E7DE1}" srcId="{FF369902-2538-4C4E-8FBE-C67285F59E0E}" destId="{44F3E993-2D82-4F52-B914-09EA9F33AAB3}" srcOrd="6" destOrd="0" parTransId="{803D1FCC-44BE-458B-A6F2-076DDE3D896C}" sibTransId="{7EB68111-5946-4538-B95C-B52A82FEF147}"/>
    <dgm:cxn modelId="{8804BC3D-7EEA-4E62-8EDB-48E55C19F175}" type="presOf" srcId="{12BF1ECD-6994-4665-B6AB-436C2EF81627}" destId="{4BBB8329-4A3A-4C5C-9DB5-90AAC032A02E}" srcOrd="0" destOrd="0" presId="urn:microsoft.com/office/officeart/2005/8/layout/hierarchy2"/>
    <dgm:cxn modelId="{00392502-1046-4335-8597-9061F89464F1}" type="presOf" srcId="{BF325AE3-906A-4A72-863F-40036C9C804C}" destId="{2BA86E6F-722E-438B-A614-E4647F36137D}" srcOrd="1" destOrd="0" presId="urn:microsoft.com/office/officeart/2005/8/layout/hierarchy2"/>
    <dgm:cxn modelId="{F3E15E0D-08CF-48CF-9779-B7F8B394C474}" srcId="{FF369902-2538-4C4E-8FBE-C67285F59E0E}" destId="{310C8B52-FDF6-44AA-B351-5F585AD30802}" srcOrd="8" destOrd="0" parTransId="{D0352E63-70C6-4F15-A152-703A7211D169}" sibTransId="{E636AEC5-E5D3-46CA-BE64-152771F6B4FB}"/>
    <dgm:cxn modelId="{B0ED02D2-DFA1-401C-80FC-042B3103C2DE}" srcId="{FF369902-2538-4C4E-8FBE-C67285F59E0E}" destId="{BEC19706-63E4-4836-8AF2-FC5B306A943B}" srcOrd="4" destOrd="0" parTransId="{0B47DD06-8DA9-4A1B-AC16-60B16571C91E}" sibTransId="{1B25AB96-6C83-4A5B-A4FF-FBE79B326CFF}"/>
    <dgm:cxn modelId="{BD7A8434-6EA6-44AB-B597-0D2DE7AA26D5}" srcId="{FF369902-2538-4C4E-8FBE-C67285F59E0E}" destId="{916079BD-47B0-4313-9C1B-6FA09442F4AE}" srcOrd="5" destOrd="0" parTransId="{387F3175-6415-412C-AE11-377C8ADA963D}" sibTransId="{56D20DC4-3CB7-45DC-9F0C-6496D93C6C3B}"/>
    <dgm:cxn modelId="{4778FE0B-C0AA-43F6-AFDE-D974F7052E99}" srcId="{FF369902-2538-4C4E-8FBE-C67285F59E0E}" destId="{E15325D9-00A0-46CF-80BB-2A9F9A1F84A6}" srcOrd="2" destOrd="0" parTransId="{BF325AE3-906A-4A72-863F-40036C9C804C}" sibTransId="{718BCA9D-EDDB-4910-9861-3D0BFCEA9FC9}"/>
    <dgm:cxn modelId="{F14D237C-8737-4AA8-8468-CEE54490DA5A}" srcId="{C1D1E26D-84F6-4082-9C01-1C4E9FE3D762}" destId="{FF369902-2538-4C4E-8FBE-C67285F59E0E}" srcOrd="0" destOrd="0" parTransId="{C1524B0A-058B-42DD-A5A2-6EDB7F1A1878}" sibTransId="{85C81C92-CE10-4908-B712-34F4E49F9B01}"/>
    <dgm:cxn modelId="{D7DAAF29-3A5D-465E-B061-84978D85F92D}" type="presOf" srcId="{FF369902-2538-4C4E-8FBE-C67285F59E0E}" destId="{5661A29D-C7E4-461F-B750-59CA6963C177}" srcOrd="0" destOrd="0" presId="urn:microsoft.com/office/officeart/2005/8/layout/hierarchy2"/>
    <dgm:cxn modelId="{B1A25465-0870-4C73-88F2-0009B72B8BB5}" type="presOf" srcId="{44F3E993-2D82-4F52-B914-09EA9F33AAB3}" destId="{405C35D8-AC4A-481E-A4AC-11B4893A4834}" srcOrd="0" destOrd="0" presId="urn:microsoft.com/office/officeart/2005/8/layout/hierarchy2"/>
    <dgm:cxn modelId="{2502BBCA-47F5-46B1-9F59-089116B20579}" type="presOf" srcId="{E15325D9-00A0-46CF-80BB-2A9F9A1F84A6}" destId="{F8D4931F-547A-4CDD-A4B3-D57FBD6D0931}" srcOrd="0" destOrd="0" presId="urn:microsoft.com/office/officeart/2005/8/layout/hierarchy2"/>
    <dgm:cxn modelId="{B4AA5462-A677-464D-9707-184BEEC181F6}" type="presOf" srcId="{6145A4FD-DD36-49B8-99DD-465A0DA65FA6}" destId="{346F9193-375B-42C5-9D0F-71D0E6BC4A3F}" srcOrd="0" destOrd="0" presId="urn:microsoft.com/office/officeart/2005/8/layout/hierarchy2"/>
    <dgm:cxn modelId="{3BCBF6DB-94EB-4894-ADB5-E084D810EE7B}" type="presOf" srcId="{0C1032D1-F51C-4CE0-A143-082CFF5C1405}" destId="{73ABB1B1-582B-4891-B1F5-1F10825040D2}" srcOrd="1" destOrd="0" presId="urn:microsoft.com/office/officeart/2005/8/layout/hierarchy2"/>
    <dgm:cxn modelId="{3A687F1F-6D80-4CC4-81AC-634FE0091E61}" srcId="{FF369902-2538-4C4E-8FBE-C67285F59E0E}" destId="{7CC5A23D-A2D9-4411-BFF0-8D33B2B7C3F8}" srcOrd="7" destOrd="0" parTransId="{5993AFA1-205F-4D27-AE28-C267D431D4BF}" sibTransId="{5E299EC1-3E91-4707-AD96-C7228D247E81}"/>
    <dgm:cxn modelId="{936CC5F5-4346-4559-87C5-16B5C8640322}" type="presOf" srcId="{0B47DD06-8DA9-4A1B-AC16-60B16571C91E}" destId="{55F5630A-0D34-458B-8119-6ACBE755D631}" srcOrd="0" destOrd="0" presId="urn:microsoft.com/office/officeart/2005/8/layout/hierarchy2"/>
    <dgm:cxn modelId="{7E22DAB1-FF88-4B8C-9D33-1D5F72506B32}" type="presOf" srcId="{BF325AE3-906A-4A72-863F-40036C9C804C}" destId="{0ED68A53-0495-4F8D-B655-F43690265CDB}" srcOrd="0" destOrd="0" presId="urn:microsoft.com/office/officeart/2005/8/layout/hierarchy2"/>
    <dgm:cxn modelId="{C1E6D9F2-99EE-4AF5-AE4E-C837F4FF478B}" type="presOf" srcId="{D0352E63-70C6-4F15-A152-703A7211D169}" destId="{AB3A5A70-6318-4639-8105-C1866121678A}" srcOrd="1" destOrd="0" presId="urn:microsoft.com/office/officeart/2005/8/layout/hierarchy2"/>
    <dgm:cxn modelId="{EA40E2A7-7F7F-42B2-A122-E5E00D006025}" type="presOf" srcId="{B87AD465-8F43-4840-B413-D473DD6C728C}" destId="{97084571-3B67-4F2B-A1FF-B42A22C7032E}" srcOrd="0" destOrd="0" presId="urn:microsoft.com/office/officeart/2005/8/layout/hierarchy2"/>
    <dgm:cxn modelId="{0A5F0BDA-FC66-4AE6-80C1-5F83F6F59ED2}" type="presOf" srcId="{7CC5A23D-A2D9-4411-BFF0-8D33B2B7C3F8}" destId="{5CB4DB95-E532-4D0F-8709-21CA87B35787}" srcOrd="0" destOrd="0" presId="urn:microsoft.com/office/officeart/2005/8/layout/hierarchy2"/>
    <dgm:cxn modelId="{6F28C29C-5267-4828-9601-7B2528BAC6A7}" type="presOf" srcId="{6145A4FD-DD36-49B8-99DD-465A0DA65FA6}" destId="{A7F5F6A9-C6ED-4421-BAA0-363A20BE9FDB}" srcOrd="1" destOrd="0" presId="urn:microsoft.com/office/officeart/2005/8/layout/hierarchy2"/>
    <dgm:cxn modelId="{B4D1B430-6D85-4D4D-A30F-DB0D65E09BE2}" type="presOf" srcId="{D0352E63-70C6-4F15-A152-703A7211D169}" destId="{F2B50E8E-8B15-448F-A2EA-C192E0CC5428}" srcOrd="0" destOrd="0" presId="urn:microsoft.com/office/officeart/2005/8/layout/hierarchy2"/>
    <dgm:cxn modelId="{25D50ADA-8083-4E3C-8DC9-28426530C841}" type="presOf" srcId="{916079BD-47B0-4313-9C1B-6FA09442F4AE}" destId="{9D8945D5-221D-4AC4-BD55-9406236A7E5F}" srcOrd="0" destOrd="0" presId="urn:microsoft.com/office/officeart/2005/8/layout/hierarchy2"/>
    <dgm:cxn modelId="{F7F3F9F8-0356-4D37-ABB1-714802AA074D}" type="presOf" srcId="{B87AD465-8F43-4840-B413-D473DD6C728C}" destId="{1925BA92-36E1-4680-9D51-0AC15076C291}" srcOrd="1" destOrd="0" presId="urn:microsoft.com/office/officeart/2005/8/layout/hierarchy2"/>
    <dgm:cxn modelId="{5BB9C937-E64D-4271-932B-238452E68A6F}" type="presOf" srcId="{0C1032D1-F51C-4CE0-A143-082CFF5C1405}" destId="{60C1EC99-A36A-4DEB-95AA-1C9632C3EBC7}" srcOrd="0" destOrd="0" presId="urn:microsoft.com/office/officeart/2005/8/layout/hierarchy2"/>
    <dgm:cxn modelId="{7FA604F4-4D75-4F24-95C2-9E9B9E20AA60}" type="presOf" srcId="{BEC19706-63E4-4836-8AF2-FC5B306A943B}" destId="{1E589755-B904-4FD6-AB7A-14571DAB3A64}" srcOrd="0" destOrd="0" presId="urn:microsoft.com/office/officeart/2005/8/layout/hierarchy2"/>
    <dgm:cxn modelId="{29DCB92F-4BC0-4FDE-9F05-757DE798393A}" type="presOf" srcId="{5993AFA1-205F-4D27-AE28-C267D431D4BF}" destId="{85F7E984-FA9C-47FD-AE2F-C6AC55FD9755}" srcOrd="0" destOrd="0" presId="urn:microsoft.com/office/officeart/2005/8/layout/hierarchy2"/>
    <dgm:cxn modelId="{E3410137-2D8E-465A-B509-77E2B9DA91DE}" type="presOf" srcId="{387F3175-6415-412C-AE11-377C8ADA963D}" destId="{55F52A13-FCA0-4EA4-B53B-E40C4034B8C3}" srcOrd="0" destOrd="0" presId="urn:microsoft.com/office/officeart/2005/8/layout/hierarchy2"/>
    <dgm:cxn modelId="{7EC2DA7F-ABDD-400F-8659-C5A34B0D4721}" srcId="{FF369902-2538-4C4E-8FBE-C67285F59E0E}" destId="{4EB09D67-1701-4515-B35B-6B83BD0F68E4}" srcOrd="1" destOrd="0" parTransId="{0C1032D1-F51C-4CE0-A143-082CFF5C1405}" sibTransId="{04380B71-0A58-402B-866A-C73569A2CD4E}"/>
    <dgm:cxn modelId="{1CB843AF-FEF6-47E4-A154-1C6383789D77}" type="presOf" srcId="{0B47DD06-8DA9-4A1B-AC16-60B16571C91E}" destId="{33C76394-635E-4622-8014-BECE5ADF1517}" srcOrd="1" destOrd="0" presId="urn:microsoft.com/office/officeart/2005/8/layout/hierarchy2"/>
    <dgm:cxn modelId="{5D71B1F1-F817-4507-8F78-624A99320092}" type="presOf" srcId="{387F3175-6415-412C-AE11-377C8ADA963D}" destId="{830A1D55-C481-4E43-8666-FEE976FE3A5D}" srcOrd="1" destOrd="0" presId="urn:microsoft.com/office/officeart/2005/8/layout/hierarchy2"/>
    <dgm:cxn modelId="{C9946E0F-8610-4824-8D5D-DDAD32591C83}" type="presOf" srcId="{803D1FCC-44BE-458B-A6F2-076DDE3D896C}" destId="{94B76FAE-22E1-4095-9AEB-E60BF6827E4E}" srcOrd="1" destOrd="0" presId="urn:microsoft.com/office/officeart/2005/8/layout/hierarchy2"/>
    <dgm:cxn modelId="{02FB1926-144E-455C-AE25-EF4DDE08752D}" type="presOf" srcId="{310C8B52-FDF6-44AA-B351-5F585AD30802}" destId="{DB60B6D5-9738-4C58-9C95-138E6B685EC0}" srcOrd="0" destOrd="0" presId="urn:microsoft.com/office/officeart/2005/8/layout/hierarchy2"/>
    <dgm:cxn modelId="{9738B23B-7310-40BE-8F06-5A787C614EA4}" type="presParOf" srcId="{5E63BCF7-DF42-42E8-80D0-92772442F8AD}" destId="{F75BE251-EB29-48CE-A597-EB9BBAF2214B}" srcOrd="0" destOrd="0" presId="urn:microsoft.com/office/officeart/2005/8/layout/hierarchy2"/>
    <dgm:cxn modelId="{77D58440-0B9F-42EB-A79A-234D02FB1772}" type="presParOf" srcId="{F75BE251-EB29-48CE-A597-EB9BBAF2214B}" destId="{5661A29D-C7E4-461F-B750-59CA6963C177}" srcOrd="0" destOrd="0" presId="urn:microsoft.com/office/officeart/2005/8/layout/hierarchy2"/>
    <dgm:cxn modelId="{3DAABA3A-4A25-466C-8AAB-D80C291D4CCD}" type="presParOf" srcId="{F75BE251-EB29-48CE-A597-EB9BBAF2214B}" destId="{E60D12B1-AE05-4231-84A9-6E81328C15A5}" srcOrd="1" destOrd="0" presId="urn:microsoft.com/office/officeart/2005/8/layout/hierarchy2"/>
    <dgm:cxn modelId="{ADABBD0C-E8CA-4FBA-8F2A-CD431F187213}" type="presParOf" srcId="{E60D12B1-AE05-4231-84A9-6E81328C15A5}" destId="{346F9193-375B-42C5-9D0F-71D0E6BC4A3F}" srcOrd="0" destOrd="0" presId="urn:microsoft.com/office/officeart/2005/8/layout/hierarchy2"/>
    <dgm:cxn modelId="{FBBE6666-1D42-4487-80AF-D0AACD1FAAD2}" type="presParOf" srcId="{346F9193-375B-42C5-9D0F-71D0E6BC4A3F}" destId="{A7F5F6A9-C6ED-4421-BAA0-363A20BE9FDB}" srcOrd="0" destOrd="0" presId="urn:microsoft.com/office/officeart/2005/8/layout/hierarchy2"/>
    <dgm:cxn modelId="{DCE5B0B5-E995-462E-82B3-B42DBB11C17B}" type="presParOf" srcId="{E60D12B1-AE05-4231-84A9-6E81328C15A5}" destId="{D6449BC8-C2B6-4D42-9199-59EC3B1F4CD3}" srcOrd="1" destOrd="0" presId="urn:microsoft.com/office/officeart/2005/8/layout/hierarchy2"/>
    <dgm:cxn modelId="{A1ACBA5E-4AD6-49AB-ABE5-1BC271603710}" type="presParOf" srcId="{D6449BC8-C2B6-4D42-9199-59EC3B1F4CD3}" destId="{4BBB8329-4A3A-4C5C-9DB5-90AAC032A02E}" srcOrd="0" destOrd="0" presId="urn:microsoft.com/office/officeart/2005/8/layout/hierarchy2"/>
    <dgm:cxn modelId="{D6A420DF-C29C-4F1A-8DCF-B829707A42B6}" type="presParOf" srcId="{D6449BC8-C2B6-4D42-9199-59EC3B1F4CD3}" destId="{4A3D45DA-C523-4130-9862-B216372B3564}" srcOrd="1" destOrd="0" presId="urn:microsoft.com/office/officeart/2005/8/layout/hierarchy2"/>
    <dgm:cxn modelId="{B26F0B4C-6F83-4DA9-BF5A-5D4EE9141AEB}" type="presParOf" srcId="{E60D12B1-AE05-4231-84A9-6E81328C15A5}" destId="{60C1EC99-A36A-4DEB-95AA-1C9632C3EBC7}" srcOrd="2" destOrd="0" presId="urn:microsoft.com/office/officeart/2005/8/layout/hierarchy2"/>
    <dgm:cxn modelId="{65AF7B28-9BFF-4D6A-93D0-8697595A2658}" type="presParOf" srcId="{60C1EC99-A36A-4DEB-95AA-1C9632C3EBC7}" destId="{73ABB1B1-582B-4891-B1F5-1F10825040D2}" srcOrd="0" destOrd="0" presId="urn:microsoft.com/office/officeart/2005/8/layout/hierarchy2"/>
    <dgm:cxn modelId="{F63507F9-A9F4-45DF-B458-CA878B9D29A2}" type="presParOf" srcId="{E60D12B1-AE05-4231-84A9-6E81328C15A5}" destId="{F8887D95-9FC2-4219-AB2D-E94B123E1AC8}" srcOrd="3" destOrd="0" presId="urn:microsoft.com/office/officeart/2005/8/layout/hierarchy2"/>
    <dgm:cxn modelId="{6BFD3247-4003-43E0-BD90-0E12678A6FFE}" type="presParOf" srcId="{F8887D95-9FC2-4219-AB2D-E94B123E1AC8}" destId="{D3FE56B5-AEE5-4FA3-840D-EB41382B7299}" srcOrd="0" destOrd="0" presId="urn:microsoft.com/office/officeart/2005/8/layout/hierarchy2"/>
    <dgm:cxn modelId="{1F521C76-7624-46C5-8F8D-D4A53F94C926}" type="presParOf" srcId="{F8887D95-9FC2-4219-AB2D-E94B123E1AC8}" destId="{F2CB3B97-520F-43DE-B5AA-E506884DACCE}" srcOrd="1" destOrd="0" presId="urn:microsoft.com/office/officeart/2005/8/layout/hierarchy2"/>
    <dgm:cxn modelId="{88842731-8807-4D65-8C1E-81D5684D350A}" type="presParOf" srcId="{E60D12B1-AE05-4231-84A9-6E81328C15A5}" destId="{0ED68A53-0495-4F8D-B655-F43690265CDB}" srcOrd="4" destOrd="0" presId="urn:microsoft.com/office/officeart/2005/8/layout/hierarchy2"/>
    <dgm:cxn modelId="{0EFFD0ED-07BF-4EB7-881E-8E02AE580356}" type="presParOf" srcId="{0ED68A53-0495-4F8D-B655-F43690265CDB}" destId="{2BA86E6F-722E-438B-A614-E4647F36137D}" srcOrd="0" destOrd="0" presId="urn:microsoft.com/office/officeart/2005/8/layout/hierarchy2"/>
    <dgm:cxn modelId="{6EE22D97-AACB-46C9-823D-06ACF921F1B9}" type="presParOf" srcId="{E60D12B1-AE05-4231-84A9-6E81328C15A5}" destId="{51B61FC2-66DE-4D04-A5D8-A3D744C2034A}" srcOrd="5" destOrd="0" presId="urn:microsoft.com/office/officeart/2005/8/layout/hierarchy2"/>
    <dgm:cxn modelId="{9ACE8873-3F92-4BE1-B78C-D2DA97F3994D}" type="presParOf" srcId="{51B61FC2-66DE-4D04-A5D8-A3D744C2034A}" destId="{F8D4931F-547A-4CDD-A4B3-D57FBD6D0931}" srcOrd="0" destOrd="0" presId="urn:microsoft.com/office/officeart/2005/8/layout/hierarchy2"/>
    <dgm:cxn modelId="{1D346C7C-1E06-4E0F-A9F0-8F76099C4198}" type="presParOf" srcId="{51B61FC2-66DE-4D04-A5D8-A3D744C2034A}" destId="{2A8E6253-75EF-4506-B9F6-263191A8BE12}" srcOrd="1" destOrd="0" presId="urn:microsoft.com/office/officeart/2005/8/layout/hierarchy2"/>
    <dgm:cxn modelId="{4A79FD52-666F-41A5-B46F-5644D34AD0A9}" type="presParOf" srcId="{E60D12B1-AE05-4231-84A9-6E81328C15A5}" destId="{97084571-3B67-4F2B-A1FF-B42A22C7032E}" srcOrd="6" destOrd="0" presId="urn:microsoft.com/office/officeart/2005/8/layout/hierarchy2"/>
    <dgm:cxn modelId="{BB77FC37-2BE6-47F0-A6C8-0C2B5CDC0A90}" type="presParOf" srcId="{97084571-3B67-4F2B-A1FF-B42A22C7032E}" destId="{1925BA92-36E1-4680-9D51-0AC15076C291}" srcOrd="0" destOrd="0" presId="urn:microsoft.com/office/officeart/2005/8/layout/hierarchy2"/>
    <dgm:cxn modelId="{06B55341-CAF7-415C-A5BC-0B24D84C0651}" type="presParOf" srcId="{E60D12B1-AE05-4231-84A9-6E81328C15A5}" destId="{5919A1CA-083E-4123-AD86-55D6D608F63A}" srcOrd="7" destOrd="0" presId="urn:microsoft.com/office/officeart/2005/8/layout/hierarchy2"/>
    <dgm:cxn modelId="{3C0BE599-EB3C-41BF-A818-153C4F2B1E57}" type="presParOf" srcId="{5919A1CA-083E-4123-AD86-55D6D608F63A}" destId="{C2EA961A-2DAC-4E23-A898-75BECF49AC4B}" srcOrd="0" destOrd="0" presId="urn:microsoft.com/office/officeart/2005/8/layout/hierarchy2"/>
    <dgm:cxn modelId="{46FED719-05F5-47E2-B531-E3A55505BBDA}" type="presParOf" srcId="{5919A1CA-083E-4123-AD86-55D6D608F63A}" destId="{75B16755-EDE1-4705-BF80-46C467EC1960}" srcOrd="1" destOrd="0" presId="urn:microsoft.com/office/officeart/2005/8/layout/hierarchy2"/>
    <dgm:cxn modelId="{C17458A1-70FD-4897-9C66-80DE04897612}" type="presParOf" srcId="{E60D12B1-AE05-4231-84A9-6E81328C15A5}" destId="{55F5630A-0D34-458B-8119-6ACBE755D631}" srcOrd="8" destOrd="0" presId="urn:microsoft.com/office/officeart/2005/8/layout/hierarchy2"/>
    <dgm:cxn modelId="{BCAF4FC3-642F-4981-BAA9-21E0901D4086}" type="presParOf" srcId="{55F5630A-0D34-458B-8119-6ACBE755D631}" destId="{33C76394-635E-4622-8014-BECE5ADF1517}" srcOrd="0" destOrd="0" presId="urn:microsoft.com/office/officeart/2005/8/layout/hierarchy2"/>
    <dgm:cxn modelId="{9E4EF71E-9D81-45CB-95B9-936499DCDE78}" type="presParOf" srcId="{E60D12B1-AE05-4231-84A9-6E81328C15A5}" destId="{C5F1CAFC-D048-486F-8D0B-724EF776754F}" srcOrd="9" destOrd="0" presId="urn:microsoft.com/office/officeart/2005/8/layout/hierarchy2"/>
    <dgm:cxn modelId="{3F3F1691-A2F9-49A8-91BD-D3B3649FB7A7}" type="presParOf" srcId="{C5F1CAFC-D048-486F-8D0B-724EF776754F}" destId="{1E589755-B904-4FD6-AB7A-14571DAB3A64}" srcOrd="0" destOrd="0" presId="urn:microsoft.com/office/officeart/2005/8/layout/hierarchy2"/>
    <dgm:cxn modelId="{26FAAEFE-B628-410A-BEBE-3F29FB06CAB8}" type="presParOf" srcId="{C5F1CAFC-D048-486F-8D0B-724EF776754F}" destId="{0F67E217-B698-4F95-8800-C1C7F5B50B2D}" srcOrd="1" destOrd="0" presId="urn:microsoft.com/office/officeart/2005/8/layout/hierarchy2"/>
    <dgm:cxn modelId="{755252C8-912E-481E-9F9F-4C0D90609397}" type="presParOf" srcId="{E60D12B1-AE05-4231-84A9-6E81328C15A5}" destId="{55F52A13-FCA0-4EA4-B53B-E40C4034B8C3}" srcOrd="10" destOrd="0" presId="urn:microsoft.com/office/officeart/2005/8/layout/hierarchy2"/>
    <dgm:cxn modelId="{C1316612-042B-4583-99B4-ADA03BBAA3B5}" type="presParOf" srcId="{55F52A13-FCA0-4EA4-B53B-E40C4034B8C3}" destId="{830A1D55-C481-4E43-8666-FEE976FE3A5D}" srcOrd="0" destOrd="0" presId="urn:microsoft.com/office/officeart/2005/8/layout/hierarchy2"/>
    <dgm:cxn modelId="{A6EC9732-E870-4301-B9AF-37E4C5A35781}" type="presParOf" srcId="{E60D12B1-AE05-4231-84A9-6E81328C15A5}" destId="{2996B70F-CFA8-4C19-BA89-A160F815E048}" srcOrd="11" destOrd="0" presId="urn:microsoft.com/office/officeart/2005/8/layout/hierarchy2"/>
    <dgm:cxn modelId="{91909EDC-65FC-4010-A675-40507C1FE3D8}" type="presParOf" srcId="{2996B70F-CFA8-4C19-BA89-A160F815E048}" destId="{9D8945D5-221D-4AC4-BD55-9406236A7E5F}" srcOrd="0" destOrd="0" presId="urn:microsoft.com/office/officeart/2005/8/layout/hierarchy2"/>
    <dgm:cxn modelId="{16E02621-0724-4D4D-B2F7-967370FC29D5}" type="presParOf" srcId="{2996B70F-CFA8-4C19-BA89-A160F815E048}" destId="{5DA787BF-6FEF-462F-89AB-63C8446F2BB0}" srcOrd="1" destOrd="0" presId="urn:microsoft.com/office/officeart/2005/8/layout/hierarchy2"/>
    <dgm:cxn modelId="{5A244A0F-EAB0-46C6-94B5-AFEA53108130}" type="presParOf" srcId="{E60D12B1-AE05-4231-84A9-6E81328C15A5}" destId="{857BFC25-DBC7-4AB1-8D79-ACD46E615524}" srcOrd="12" destOrd="0" presId="urn:microsoft.com/office/officeart/2005/8/layout/hierarchy2"/>
    <dgm:cxn modelId="{82E2BD48-90E9-40D0-81FA-3D9358352FE6}" type="presParOf" srcId="{857BFC25-DBC7-4AB1-8D79-ACD46E615524}" destId="{94B76FAE-22E1-4095-9AEB-E60BF6827E4E}" srcOrd="0" destOrd="0" presId="urn:microsoft.com/office/officeart/2005/8/layout/hierarchy2"/>
    <dgm:cxn modelId="{4E5FFA9D-066A-48EA-97E0-280D31FA7973}" type="presParOf" srcId="{E60D12B1-AE05-4231-84A9-6E81328C15A5}" destId="{744DBE04-0716-466B-9055-15D285A1C145}" srcOrd="13" destOrd="0" presId="urn:microsoft.com/office/officeart/2005/8/layout/hierarchy2"/>
    <dgm:cxn modelId="{A9E4C414-D618-4C08-9BB5-DE545AEFA1E4}" type="presParOf" srcId="{744DBE04-0716-466B-9055-15D285A1C145}" destId="{405C35D8-AC4A-481E-A4AC-11B4893A4834}" srcOrd="0" destOrd="0" presId="urn:microsoft.com/office/officeart/2005/8/layout/hierarchy2"/>
    <dgm:cxn modelId="{A5168242-83F9-41C4-B8BD-B88495A3B6D8}" type="presParOf" srcId="{744DBE04-0716-466B-9055-15D285A1C145}" destId="{C4EEEDA1-D913-44B7-8847-FE0BC9B45737}" srcOrd="1" destOrd="0" presId="urn:microsoft.com/office/officeart/2005/8/layout/hierarchy2"/>
    <dgm:cxn modelId="{602DCE6D-EEBE-4664-91B7-5CB82E1FF007}" type="presParOf" srcId="{E60D12B1-AE05-4231-84A9-6E81328C15A5}" destId="{85F7E984-FA9C-47FD-AE2F-C6AC55FD9755}" srcOrd="14" destOrd="0" presId="urn:microsoft.com/office/officeart/2005/8/layout/hierarchy2"/>
    <dgm:cxn modelId="{57536BBA-B5AB-46FA-B84E-08113ABC9C92}" type="presParOf" srcId="{85F7E984-FA9C-47FD-AE2F-C6AC55FD9755}" destId="{DA3C978E-B22C-48E1-9E24-282E34BAC9FA}" srcOrd="0" destOrd="0" presId="urn:microsoft.com/office/officeart/2005/8/layout/hierarchy2"/>
    <dgm:cxn modelId="{3C5F330A-C660-45D0-B30F-6BE4C7E42AC7}" type="presParOf" srcId="{E60D12B1-AE05-4231-84A9-6E81328C15A5}" destId="{F8A44431-8E08-46FF-901C-02CF835F7B72}" srcOrd="15" destOrd="0" presId="urn:microsoft.com/office/officeart/2005/8/layout/hierarchy2"/>
    <dgm:cxn modelId="{7CD48656-851F-44CF-B815-89A6527DCBAC}" type="presParOf" srcId="{F8A44431-8E08-46FF-901C-02CF835F7B72}" destId="{5CB4DB95-E532-4D0F-8709-21CA87B35787}" srcOrd="0" destOrd="0" presId="urn:microsoft.com/office/officeart/2005/8/layout/hierarchy2"/>
    <dgm:cxn modelId="{53E7084E-A7AA-416D-84AD-F337B70D504B}" type="presParOf" srcId="{F8A44431-8E08-46FF-901C-02CF835F7B72}" destId="{4E8E0D55-FCE1-4F19-B178-21A11FD89731}" srcOrd="1" destOrd="0" presId="urn:microsoft.com/office/officeart/2005/8/layout/hierarchy2"/>
    <dgm:cxn modelId="{AFF68A4A-E6F9-4391-B763-0FFC0A327C2B}" type="presParOf" srcId="{E60D12B1-AE05-4231-84A9-6E81328C15A5}" destId="{F2B50E8E-8B15-448F-A2EA-C192E0CC5428}" srcOrd="16" destOrd="0" presId="urn:microsoft.com/office/officeart/2005/8/layout/hierarchy2"/>
    <dgm:cxn modelId="{6A286B3C-73D6-4C18-A86A-734C69D4ACC9}" type="presParOf" srcId="{F2B50E8E-8B15-448F-A2EA-C192E0CC5428}" destId="{AB3A5A70-6318-4639-8105-C1866121678A}" srcOrd="0" destOrd="0" presId="urn:microsoft.com/office/officeart/2005/8/layout/hierarchy2"/>
    <dgm:cxn modelId="{96649118-162E-49AA-8BEB-BE0B8598398F}" type="presParOf" srcId="{E60D12B1-AE05-4231-84A9-6E81328C15A5}" destId="{3ABE5CD0-A15B-46EF-9803-DA64A57950E6}" srcOrd="17" destOrd="0" presId="urn:microsoft.com/office/officeart/2005/8/layout/hierarchy2"/>
    <dgm:cxn modelId="{C255D6C3-E85F-474C-B1C6-5849C0C2B23E}" type="presParOf" srcId="{3ABE5CD0-A15B-46EF-9803-DA64A57950E6}" destId="{DB60B6D5-9738-4C58-9C95-138E6B685EC0}" srcOrd="0" destOrd="0" presId="urn:microsoft.com/office/officeart/2005/8/layout/hierarchy2"/>
    <dgm:cxn modelId="{960AC340-D833-4C4D-9161-87B1450BABDD}" type="presParOf" srcId="{3ABE5CD0-A15B-46EF-9803-DA64A57950E6}" destId="{6A0EF54C-CB24-4A73-9F8B-8E95453141A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2C31E-ECEF-49DA-9A60-FF5443DC44E9}">
      <dsp:nvSpPr>
        <dsp:cNvPr id="0" name=""/>
        <dsp:cNvSpPr/>
      </dsp:nvSpPr>
      <dsp:spPr>
        <a:xfrm>
          <a:off x="226365" y="2448271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Dopravní značky</a:t>
          </a:r>
          <a:endParaRPr lang="cs-CZ" sz="2400" kern="1200" dirty="0"/>
        </a:p>
      </dsp:txBody>
      <dsp:txXfrm>
        <a:off x="257401" y="2479307"/>
        <a:ext cx="2057229" cy="997578"/>
      </dsp:txXfrm>
    </dsp:sp>
    <dsp:sp modelId="{8F074F6E-904D-490F-A582-61258BBD5561}">
      <dsp:nvSpPr>
        <dsp:cNvPr id="0" name=""/>
        <dsp:cNvSpPr/>
      </dsp:nvSpPr>
      <dsp:spPr>
        <a:xfrm rot="18736195">
          <a:off x="1804482" y="1738768"/>
          <a:ext cx="330619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30619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4924" y="1672176"/>
        <a:ext cx="165309" cy="165309"/>
      </dsp:txXfrm>
    </dsp:sp>
    <dsp:sp modelId="{E643EC6F-33D5-429F-9E9F-C275C142F371}">
      <dsp:nvSpPr>
        <dsp:cNvPr id="0" name=""/>
        <dsp:cNvSpPr/>
      </dsp:nvSpPr>
      <dsp:spPr>
        <a:xfrm>
          <a:off x="4569492" y="1739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Zákazové značky</a:t>
          </a:r>
          <a:endParaRPr lang="cs-CZ" sz="2400" kern="1200" dirty="0"/>
        </a:p>
      </dsp:txBody>
      <dsp:txXfrm>
        <a:off x="4600528" y="32775"/>
        <a:ext cx="2057229" cy="997578"/>
      </dsp:txXfrm>
    </dsp:sp>
    <dsp:sp modelId="{0513F9A2-23D6-4041-8280-C78284C7D5FB}">
      <dsp:nvSpPr>
        <dsp:cNvPr id="0" name=""/>
        <dsp:cNvSpPr/>
      </dsp:nvSpPr>
      <dsp:spPr>
        <a:xfrm rot="19865625">
          <a:off x="2187420" y="2348068"/>
          <a:ext cx="2540319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40319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071" y="2300622"/>
        <a:ext cx="127015" cy="127015"/>
      </dsp:txXfrm>
    </dsp:sp>
    <dsp:sp modelId="{A945F9E1-8724-41C3-9E63-468A6301DD3F}">
      <dsp:nvSpPr>
        <dsp:cNvPr id="0" name=""/>
        <dsp:cNvSpPr/>
      </dsp:nvSpPr>
      <dsp:spPr>
        <a:xfrm>
          <a:off x="4569492" y="1220337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Výstražné značky</a:t>
          </a:r>
          <a:endParaRPr lang="cs-CZ" sz="2400" kern="1200" dirty="0"/>
        </a:p>
      </dsp:txBody>
      <dsp:txXfrm>
        <a:off x="4600528" y="1251373"/>
        <a:ext cx="2057229" cy="997578"/>
      </dsp:txXfrm>
    </dsp:sp>
    <dsp:sp modelId="{5A19FE2A-A465-4E67-9240-7540055A3596}">
      <dsp:nvSpPr>
        <dsp:cNvPr id="0" name=""/>
        <dsp:cNvSpPr/>
      </dsp:nvSpPr>
      <dsp:spPr>
        <a:xfrm rot="21585569">
          <a:off x="2345657" y="2957367"/>
          <a:ext cx="2223844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223844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401983" y="2917833"/>
        <a:ext cx="111192" cy="111192"/>
      </dsp:txXfrm>
    </dsp:sp>
    <dsp:sp modelId="{ADF197C8-B187-40D9-90F4-680989D811CF}">
      <dsp:nvSpPr>
        <dsp:cNvPr id="0" name=""/>
        <dsp:cNvSpPr/>
      </dsp:nvSpPr>
      <dsp:spPr>
        <a:xfrm>
          <a:off x="4569492" y="2438936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Upravující přednost</a:t>
          </a:r>
          <a:endParaRPr lang="cs-CZ" sz="2400" kern="1200" dirty="0"/>
        </a:p>
      </dsp:txBody>
      <dsp:txXfrm>
        <a:off x="4600528" y="2469972"/>
        <a:ext cx="2057229" cy="997578"/>
      </dsp:txXfrm>
    </dsp:sp>
    <dsp:sp modelId="{0AA2EBDF-099D-4856-AD0C-E06A3A8B9DC0}">
      <dsp:nvSpPr>
        <dsp:cNvPr id="0" name=""/>
        <dsp:cNvSpPr/>
      </dsp:nvSpPr>
      <dsp:spPr>
        <a:xfrm rot="1712177">
          <a:off x="2191906" y="3566666"/>
          <a:ext cx="2531346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2531346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394295" y="3519444"/>
        <a:ext cx="126567" cy="126567"/>
      </dsp:txXfrm>
    </dsp:sp>
    <dsp:sp modelId="{9CC5CD25-48E0-44BC-8C7A-963938989026}">
      <dsp:nvSpPr>
        <dsp:cNvPr id="0" name=""/>
        <dsp:cNvSpPr/>
      </dsp:nvSpPr>
      <dsp:spPr>
        <a:xfrm>
          <a:off x="4569492" y="3657534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Informativní značky – provozní</a:t>
          </a:r>
          <a:endParaRPr lang="cs-CZ" sz="2400" b="0" kern="1200" dirty="0"/>
        </a:p>
      </dsp:txBody>
      <dsp:txXfrm>
        <a:off x="4600528" y="3688570"/>
        <a:ext cx="2057229" cy="997578"/>
      </dsp:txXfrm>
    </dsp:sp>
    <dsp:sp modelId="{8728F6E6-8A98-48CA-B6FA-4D0B175D67A8}">
      <dsp:nvSpPr>
        <dsp:cNvPr id="0" name=""/>
        <dsp:cNvSpPr/>
      </dsp:nvSpPr>
      <dsp:spPr>
        <a:xfrm rot="2850692">
          <a:off x="1811378" y="4175965"/>
          <a:ext cx="3292401" cy="32124"/>
        </a:xfrm>
        <a:custGeom>
          <a:avLst/>
          <a:gdLst/>
          <a:ahLst/>
          <a:cxnLst/>
          <a:rect l="0" t="0" r="0" b="0"/>
          <a:pathLst>
            <a:path>
              <a:moveTo>
                <a:pt x="0" y="16062"/>
              </a:moveTo>
              <a:lnTo>
                <a:pt x="3292401" y="16062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375269" y="4109717"/>
        <a:ext cx="164620" cy="164620"/>
      </dsp:txXfrm>
    </dsp:sp>
    <dsp:sp modelId="{95E0AFE3-581E-44BA-B9EE-CCF4D8261EF8}">
      <dsp:nvSpPr>
        <dsp:cNvPr id="0" name=""/>
        <dsp:cNvSpPr/>
      </dsp:nvSpPr>
      <dsp:spPr>
        <a:xfrm>
          <a:off x="4569492" y="4876132"/>
          <a:ext cx="2119301" cy="1059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Příkazové značky</a:t>
          </a:r>
          <a:endParaRPr lang="cs-CZ" sz="2400" b="0" kern="1200" dirty="0"/>
        </a:p>
      </dsp:txBody>
      <dsp:txXfrm>
        <a:off x="4600528" y="4907168"/>
        <a:ext cx="2057229" cy="9975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1A29D-C7E4-461F-B750-59CA6963C177}">
      <dsp:nvSpPr>
        <dsp:cNvPr id="0" name=""/>
        <dsp:cNvSpPr/>
      </dsp:nvSpPr>
      <dsp:spPr>
        <a:xfrm>
          <a:off x="0" y="3596581"/>
          <a:ext cx="1782202" cy="81768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Výstražné značky</a:t>
          </a:r>
          <a:endParaRPr lang="cs-CZ" sz="2400" kern="1200" dirty="0"/>
        </a:p>
      </dsp:txBody>
      <dsp:txXfrm>
        <a:off x="23949" y="3620530"/>
        <a:ext cx="1734304" cy="769783"/>
      </dsp:txXfrm>
    </dsp:sp>
    <dsp:sp modelId="{346F9193-375B-42C5-9D0F-71D0E6BC4A3F}">
      <dsp:nvSpPr>
        <dsp:cNvPr id="0" name=""/>
        <dsp:cNvSpPr/>
      </dsp:nvSpPr>
      <dsp:spPr>
        <a:xfrm rot="16877839">
          <a:off x="393993" y="2302942"/>
          <a:ext cx="3452829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452829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34086" y="2226138"/>
        <a:ext cx="172641" cy="172641"/>
      </dsp:txXfrm>
    </dsp:sp>
    <dsp:sp modelId="{4BBB8329-4A3A-4C5C-9DB5-90AAC032A02E}">
      <dsp:nvSpPr>
        <dsp:cNvPr id="0" name=""/>
        <dsp:cNvSpPr/>
      </dsp:nvSpPr>
      <dsp:spPr>
        <a:xfrm>
          <a:off x="2458612" y="288329"/>
          <a:ext cx="1324663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Nerovnost vozovky</a:t>
          </a:r>
          <a:endParaRPr lang="cs-CZ" sz="1800" kern="1200" dirty="0"/>
        </a:p>
      </dsp:txBody>
      <dsp:txXfrm>
        <a:off x="2478011" y="307728"/>
        <a:ext cx="1285865" cy="623533"/>
      </dsp:txXfrm>
    </dsp:sp>
    <dsp:sp modelId="{60C1EC99-A36A-4DEB-95AA-1C9632C3EBC7}">
      <dsp:nvSpPr>
        <dsp:cNvPr id="0" name=""/>
        <dsp:cNvSpPr/>
      </dsp:nvSpPr>
      <dsp:spPr>
        <a:xfrm rot="18432847">
          <a:off x="1067137" y="2554970"/>
          <a:ext cx="3618711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618711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786024" y="2474018"/>
        <a:ext cx="180935" cy="180935"/>
      </dsp:txXfrm>
    </dsp:sp>
    <dsp:sp modelId="{D3FE56B5-AEE5-4FA3-840D-EB41382B7299}">
      <dsp:nvSpPr>
        <dsp:cNvPr id="0" name=""/>
        <dsp:cNvSpPr/>
      </dsp:nvSpPr>
      <dsp:spPr>
        <a:xfrm>
          <a:off x="3970782" y="792383"/>
          <a:ext cx="1324663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Křižovatka</a:t>
          </a:r>
          <a:endParaRPr lang="cs-CZ" sz="1800" kern="1200" dirty="0"/>
        </a:p>
      </dsp:txBody>
      <dsp:txXfrm>
        <a:off x="3990181" y="811782"/>
        <a:ext cx="1285865" cy="623533"/>
      </dsp:txXfrm>
    </dsp:sp>
    <dsp:sp modelId="{0ED68A53-0495-4F8D-B655-F43690265CDB}">
      <dsp:nvSpPr>
        <dsp:cNvPr id="0" name=""/>
        <dsp:cNvSpPr/>
      </dsp:nvSpPr>
      <dsp:spPr>
        <a:xfrm rot="19140415">
          <a:off x="1391605" y="2951014"/>
          <a:ext cx="3185800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185800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2904860" y="2880885"/>
        <a:ext cx="159290" cy="159290"/>
      </dsp:txXfrm>
    </dsp:sp>
    <dsp:sp modelId="{F8D4931F-547A-4CDD-A4B3-D57FBD6D0931}">
      <dsp:nvSpPr>
        <dsp:cNvPr id="0" name=""/>
        <dsp:cNvSpPr/>
      </dsp:nvSpPr>
      <dsp:spPr>
        <a:xfrm>
          <a:off x="4186808" y="1584473"/>
          <a:ext cx="1324663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Nebezpečí smyku</a:t>
          </a:r>
          <a:endParaRPr lang="cs-CZ" sz="1800" kern="1200" dirty="0"/>
        </a:p>
      </dsp:txBody>
      <dsp:txXfrm>
        <a:off x="4206207" y="1603872"/>
        <a:ext cx="1285865" cy="623533"/>
      </dsp:txXfrm>
    </dsp:sp>
    <dsp:sp modelId="{97084571-3B67-4F2B-A1FF-B42A22C7032E}">
      <dsp:nvSpPr>
        <dsp:cNvPr id="0" name=""/>
        <dsp:cNvSpPr/>
      </dsp:nvSpPr>
      <dsp:spPr>
        <a:xfrm rot="19876264">
          <a:off x="1598265" y="3277668"/>
          <a:ext cx="2988507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2988507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3017806" y="3212471"/>
        <a:ext cx="149425" cy="149425"/>
      </dsp:txXfrm>
    </dsp:sp>
    <dsp:sp modelId="{C2EA961A-2DAC-4E23-A898-75BECF49AC4B}">
      <dsp:nvSpPr>
        <dsp:cNvPr id="0" name=""/>
        <dsp:cNvSpPr/>
      </dsp:nvSpPr>
      <dsp:spPr>
        <a:xfrm>
          <a:off x="4402834" y="2304553"/>
          <a:ext cx="2153757" cy="5287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Pozor, přechod pro chodce</a:t>
          </a:r>
          <a:endParaRPr lang="cs-CZ" sz="1800" kern="1200" dirty="0"/>
        </a:p>
      </dsp:txBody>
      <dsp:txXfrm>
        <a:off x="4418322" y="2320041"/>
        <a:ext cx="2122781" cy="497809"/>
      </dsp:txXfrm>
    </dsp:sp>
    <dsp:sp modelId="{55F5630A-0D34-458B-8119-6ACBE755D631}">
      <dsp:nvSpPr>
        <dsp:cNvPr id="0" name=""/>
        <dsp:cNvSpPr/>
      </dsp:nvSpPr>
      <dsp:spPr>
        <a:xfrm rot="20956317">
          <a:off x="1748968" y="3641957"/>
          <a:ext cx="3802877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802877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555335" y="3556401"/>
        <a:ext cx="190143" cy="190143"/>
      </dsp:txXfrm>
    </dsp:sp>
    <dsp:sp modelId="{1E589755-B904-4FD6-AB7A-14571DAB3A64}">
      <dsp:nvSpPr>
        <dsp:cNvPr id="0" name=""/>
        <dsp:cNvSpPr/>
      </dsp:nvSpPr>
      <dsp:spPr>
        <a:xfrm>
          <a:off x="5518612" y="3048961"/>
          <a:ext cx="2029371" cy="4971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Jiné nebezpečí</a:t>
          </a:r>
          <a:endParaRPr lang="cs-CZ" sz="1800" kern="1200" dirty="0"/>
        </a:p>
      </dsp:txBody>
      <dsp:txXfrm>
        <a:off x="5533172" y="3063521"/>
        <a:ext cx="2000251" cy="468006"/>
      </dsp:txXfrm>
    </dsp:sp>
    <dsp:sp modelId="{55F52A13-FCA0-4EA4-B53B-E40C4034B8C3}">
      <dsp:nvSpPr>
        <dsp:cNvPr id="0" name=""/>
        <dsp:cNvSpPr/>
      </dsp:nvSpPr>
      <dsp:spPr>
        <a:xfrm rot="21575281">
          <a:off x="1782154" y="3982609"/>
          <a:ext cx="3698394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698394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3538892" y="3899665"/>
        <a:ext cx="184919" cy="184919"/>
      </dsp:txXfrm>
    </dsp:sp>
    <dsp:sp modelId="{9D8945D5-221D-4AC4-BD55-9406236A7E5F}">
      <dsp:nvSpPr>
        <dsp:cNvPr id="0" name=""/>
        <dsp:cNvSpPr/>
      </dsp:nvSpPr>
      <dsp:spPr>
        <a:xfrm>
          <a:off x="5480501" y="3647663"/>
          <a:ext cx="2319035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Železniční přejezd bez závor</a:t>
          </a:r>
          <a:endParaRPr lang="cs-CZ" sz="1800" kern="1200" dirty="0"/>
        </a:p>
      </dsp:txBody>
      <dsp:txXfrm>
        <a:off x="5499900" y="3667062"/>
        <a:ext cx="2280237" cy="623533"/>
      </dsp:txXfrm>
    </dsp:sp>
    <dsp:sp modelId="{857BFC25-DBC7-4AB1-8D79-ACD46E615524}">
      <dsp:nvSpPr>
        <dsp:cNvPr id="0" name=""/>
        <dsp:cNvSpPr/>
      </dsp:nvSpPr>
      <dsp:spPr>
        <a:xfrm rot="500409">
          <a:off x="1759730" y="4304119"/>
          <a:ext cx="4249754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4249754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/>
        </a:p>
      </dsp:txBody>
      <dsp:txXfrm>
        <a:off x="3778364" y="4207391"/>
        <a:ext cx="212487" cy="212487"/>
      </dsp:txXfrm>
    </dsp:sp>
    <dsp:sp modelId="{405C35D8-AC4A-481E-A4AC-11B4893A4834}">
      <dsp:nvSpPr>
        <dsp:cNvPr id="0" name=""/>
        <dsp:cNvSpPr/>
      </dsp:nvSpPr>
      <dsp:spPr>
        <a:xfrm>
          <a:off x="5987013" y="4392786"/>
          <a:ext cx="1324663" cy="45812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Děti</a:t>
          </a:r>
          <a:r>
            <a:rPr lang="cs-CZ" sz="2100" kern="1200" dirty="0" smtClean="0"/>
            <a:t> </a:t>
          </a:r>
          <a:endParaRPr lang="cs-CZ" sz="2100" kern="1200" dirty="0"/>
        </a:p>
      </dsp:txBody>
      <dsp:txXfrm>
        <a:off x="6000431" y="4406204"/>
        <a:ext cx="1297827" cy="431285"/>
      </dsp:txXfrm>
    </dsp:sp>
    <dsp:sp modelId="{85F7E984-FA9C-47FD-AE2F-C6AC55FD9755}">
      <dsp:nvSpPr>
        <dsp:cNvPr id="0" name=""/>
        <dsp:cNvSpPr/>
      </dsp:nvSpPr>
      <dsp:spPr>
        <a:xfrm rot="1077314">
          <a:off x="1685628" y="4607198"/>
          <a:ext cx="3965907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965907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569434" y="4517566"/>
        <a:ext cx="198295" cy="198295"/>
      </dsp:txXfrm>
    </dsp:sp>
    <dsp:sp modelId="{5CB4DB95-E532-4D0F-8709-21CA87B35787}">
      <dsp:nvSpPr>
        <dsp:cNvPr id="0" name=""/>
        <dsp:cNvSpPr/>
      </dsp:nvSpPr>
      <dsp:spPr>
        <a:xfrm>
          <a:off x="5554961" y="4896841"/>
          <a:ext cx="1560559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Zatáčka vpravo</a:t>
          </a:r>
          <a:endParaRPr lang="cs-CZ" sz="1800" kern="1200" dirty="0"/>
        </a:p>
      </dsp:txBody>
      <dsp:txXfrm>
        <a:off x="5574360" y="4916240"/>
        <a:ext cx="1521761" cy="623533"/>
      </dsp:txXfrm>
    </dsp:sp>
    <dsp:sp modelId="{F2B50E8E-8B15-448F-A2EA-C192E0CC5428}">
      <dsp:nvSpPr>
        <dsp:cNvPr id="0" name=""/>
        <dsp:cNvSpPr/>
      </dsp:nvSpPr>
      <dsp:spPr>
        <a:xfrm rot="2062023">
          <a:off x="1487872" y="4947700"/>
          <a:ext cx="3372211" cy="19031"/>
        </a:xfrm>
        <a:custGeom>
          <a:avLst/>
          <a:gdLst/>
          <a:ahLst/>
          <a:cxnLst/>
          <a:rect l="0" t="0" r="0" b="0"/>
          <a:pathLst>
            <a:path>
              <a:moveTo>
                <a:pt x="0" y="9515"/>
              </a:moveTo>
              <a:lnTo>
                <a:pt x="3372211" y="9515"/>
              </a:lnTo>
            </a:path>
          </a:pathLst>
        </a:custGeom>
        <a:noFill/>
        <a:ln w="381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>
        <a:off x="3089673" y="4872910"/>
        <a:ext cx="168610" cy="168610"/>
      </dsp:txXfrm>
    </dsp:sp>
    <dsp:sp modelId="{DB60B6D5-9738-4C58-9C95-138E6B685EC0}">
      <dsp:nvSpPr>
        <dsp:cNvPr id="0" name=""/>
        <dsp:cNvSpPr/>
      </dsp:nvSpPr>
      <dsp:spPr>
        <a:xfrm>
          <a:off x="4565755" y="5577844"/>
          <a:ext cx="1324663" cy="6623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Zatáčka vlevo</a:t>
          </a:r>
          <a:endParaRPr lang="cs-CZ" sz="1800" kern="1200" dirty="0"/>
        </a:p>
      </dsp:txBody>
      <dsp:txXfrm>
        <a:off x="4585154" y="5597243"/>
        <a:ext cx="1285865" cy="623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08972C5-8ED7-4F8F-84D4-7074AA379F9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CCBC311-33B7-4EF3-A1D0-1BDD35435C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0265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63B9072-430A-43A9-AD15-E59FE997286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47FA472-E813-4715-9EBF-C55B79D5837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7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EF7475F-6160-4A0F-8F98-7AB8E2FCA7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ADBC4-759E-4529-AC3A-2DBA45D4CE0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31501-4157-4DF6-BFE8-C6D6027133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871B23C-576E-4591-8D82-DAC77EDBEA1F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A701519-4FE0-4725-A893-1B2872CBB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66E2F-D20D-4A90-AC51-CF90AE17A6C4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F0002A-A790-4150-BD8B-739829ECD2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45B93A-EA5E-4EE9-AEAC-D3985D076F7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52297-80AE-47BF-A27A-95B52797A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ADE67-E6D9-429C-8CC4-1D5AEE7A41D1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C7FCB-CC91-4F49-82A6-81C6257D5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90058-00D7-4FD0-A41D-291FA8E2A0D8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3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F23BC-1CF7-4AE8-AA3E-0A1B90C2E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0B15F-3955-4308-BD7B-B707307EB84D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31A570-8EC6-4EA9-8D90-DE0B33767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2BA22E6-DD54-4A2F-9E5C-C446078541EE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61393F-895A-48EE-B2CC-5F919FAF2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4A644-C618-4899-9533-9B72C94A398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48951-62C1-4F75-8384-08B04DBD91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27B301-EE26-49A6-8B0E-826CC3B04A32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04C77D41-4D8D-4D71-956D-51B97195A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0" name="Zástupný symbol pro text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3AFE217-A2AE-4EC0-89DB-557DAF3B4BA5}" type="datetimeFigureOut">
              <a:rPr lang="cs-CZ"/>
              <a:pPr>
                <a:defRPr/>
              </a:pPr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2949771-13D2-4756-B876-FB5B0CE0C8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6" r:id="rId2"/>
    <p:sldLayoutId id="2147483804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5" r:id="rId9"/>
    <p:sldLayoutId id="2147483802" r:id="rId10"/>
    <p:sldLayoutId id="214748380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2/25/Dopravn%C3%AD_zna%C4%8Dky_v_Topolov%C3%A9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pravni-znaceni.eu/znacky/vystrazne-dopravni-znacky/" TargetMode="External"/><Relationship Id="rId2" Type="http://schemas.openxmlformats.org/officeDocument/2006/relationships/hyperlink" Target="http://cs.wikipedia.org/wiki/Soubor:Dopravn%C3%AD_zna%C4%8Dky_v_Topolov%C3%A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Dopravn%C3%AD_prost%C5%99ed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548680"/>
            <a:ext cx="7788700" cy="145544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DOPRAVNÍ Výchova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147" name="Podnadpis 2"/>
          <p:cNvSpPr>
            <a:spLocks noGrp="1"/>
          </p:cNvSpPr>
          <p:nvPr>
            <p:ph type="subTitle" idx="1"/>
          </p:nvPr>
        </p:nvSpPr>
        <p:spPr>
          <a:xfrm>
            <a:off x="2339975" y="2060575"/>
            <a:ext cx="6335713" cy="2305050"/>
          </a:xfrm>
        </p:spPr>
        <p:txBody>
          <a:bodyPr/>
          <a:lstStyle/>
          <a:p>
            <a:pPr algn="ctr" eaLnBrk="1" hangingPunct="1"/>
            <a:r>
              <a:rPr lang="cs-CZ" dirty="0" smtClean="0"/>
              <a:t>Mgr. Iveta </a:t>
            </a:r>
            <a:r>
              <a:rPr lang="cs-CZ" dirty="0" err="1" smtClean="0"/>
              <a:t>Niederlová</a:t>
            </a:r>
            <a:endParaRPr lang="cs-CZ" dirty="0" smtClean="0"/>
          </a:p>
          <a:p>
            <a:pPr algn="ctr" eaLnBrk="1" hangingPunct="1"/>
            <a:endParaRPr lang="cs-CZ" dirty="0" smtClean="0"/>
          </a:p>
          <a:p>
            <a:pPr algn="ctr" eaLnBrk="1" hangingPunct="1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VY_32_INOVACE_06_17_dopravní značky 2</a:t>
            </a:r>
          </a:p>
        </p:txBody>
      </p:sp>
      <p:pic>
        <p:nvPicPr>
          <p:cNvPr id="6148" name="Obrázek 3" descr="logo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4581525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804069"/>
          </a:xfrm>
        </p:spPr>
        <p:txBody>
          <a:bodyPr/>
          <a:lstStyle/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Popis prezentace</a:t>
            </a:r>
            <a:endParaRPr lang="cs-CZ" sz="2400" dirty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snímek – dopravní značky (výklad)</a:t>
            </a:r>
          </a:p>
          <a:p>
            <a:r>
              <a:rPr lang="cs-CZ" smtClean="0"/>
              <a:t>2. snímek – rozdělení značek podle  typu (výklad)</a:t>
            </a:r>
          </a:p>
          <a:p>
            <a:r>
              <a:rPr lang="cs-CZ" smtClean="0"/>
              <a:t>3. snímek – výstražné značky(výklad)</a:t>
            </a:r>
          </a:p>
          <a:p>
            <a:r>
              <a:rPr lang="cs-CZ" smtClean="0"/>
              <a:t>4. snímek –procvičování výstražných značek</a:t>
            </a:r>
          </a:p>
          <a:p>
            <a:r>
              <a:rPr lang="cs-CZ" smtClean="0"/>
              <a:t>5. snímek – spojovačka </a:t>
            </a:r>
          </a:p>
          <a:p>
            <a:r>
              <a:rPr lang="cs-CZ" smtClean="0"/>
              <a:t>6. snímek – spojovačka -řešení</a:t>
            </a:r>
          </a:p>
          <a:p>
            <a:endParaRPr lang="cs-CZ" smtClean="0"/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239000" cy="81034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/>
              <a:t>DOPRAVNÍ ZNAČKY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875"/>
            <a:ext cx="7239000" cy="5043488"/>
          </a:xfrm>
        </p:spPr>
        <p:txBody>
          <a:bodyPr/>
          <a:lstStyle/>
          <a:p>
            <a:r>
              <a:rPr lang="cs-CZ" sz="2400" dirty="0" smtClean="0"/>
              <a:t>dopravní značky jsou jednoduché piktogramy</a:t>
            </a:r>
          </a:p>
          <a:p>
            <a:r>
              <a:rPr lang="cs-CZ" sz="2400" dirty="0" smtClean="0"/>
              <a:t>řídí  a  regulují provoz  na silniční komunikaci</a:t>
            </a:r>
          </a:p>
          <a:p>
            <a:r>
              <a:rPr lang="cs-CZ" sz="2400" dirty="0" smtClean="0"/>
              <a:t>upozorňují  na nebezpečná  místa na komunikaci </a:t>
            </a:r>
          </a:p>
          <a:p>
            <a:r>
              <a:rPr lang="cs-CZ" sz="2400" dirty="0" smtClean="0"/>
              <a:t>ukládají příkazy nebo omezení </a:t>
            </a:r>
          </a:p>
          <a:p>
            <a:r>
              <a:rPr lang="cs-CZ" sz="2400" dirty="0" smtClean="0"/>
              <a:t>ukládají zákazy </a:t>
            </a:r>
          </a:p>
          <a:p>
            <a:r>
              <a:rPr lang="cs-CZ" sz="2400" dirty="0" smtClean="0"/>
              <a:t>poskytují informace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 </a:t>
            </a:r>
          </a:p>
        </p:txBody>
      </p:sp>
      <p:pic>
        <p:nvPicPr>
          <p:cNvPr id="7170" name="Picture 2" descr="Soubor:Dopravní značky v Topolové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3501008"/>
            <a:ext cx="3744416" cy="280831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640"/>
          <a:ext cx="8291264" cy="59375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60350"/>
          <a:ext cx="8229600" cy="6264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60350"/>
            <a:ext cx="7239000" cy="6267450"/>
          </a:xfrm>
        </p:spPr>
        <p:txBody>
          <a:bodyPr/>
          <a:lstStyle/>
          <a:p>
            <a:pPr eaLnBrk="1" hangingPunct="1"/>
            <a:r>
              <a:rPr lang="cs-CZ" sz="2800" smtClean="0"/>
              <a:t>Výstražné značky</a:t>
            </a:r>
          </a:p>
          <a:p>
            <a:pPr eaLnBrk="1" hangingPunct="1"/>
            <a:endParaRPr lang="cs-CZ" smtClean="0"/>
          </a:p>
        </p:txBody>
      </p:sp>
      <p:pic>
        <p:nvPicPr>
          <p:cNvPr id="24" name="Picture 2" descr="Nerovnost vozov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738" y="565150"/>
            <a:ext cx="12969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3924300" y="1628775"/>
            <a:ext cx="230346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Nerovnost vozovky</a:t>
            </a:r>
          </a:p>
        </p:txBody>
      </p:sp>
      <p:pic>
        <p:nvPicPr>
          <p:cNvPr id="30" name="Picture 4" descr="Křižovat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2205038"/>
            <a:ext cx="1655762" cy="130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827088" y="3429000"/>
            <a:ext cx="12969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Křižovatka</a:t>
            </a:r>
          </a:p>
        </p:txBody>
      </p:sp>
      <p:pic>
        <p:nvPicPr>
          <p:cNvPr id="32" name="Picture 3" descr="Nebezpečí smy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788" y="5157788"/>
            <a:ext cx="1270000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227763" y="6237288"/>
            <a:ext cx="1728787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Nebezpečí smyku</a:t>
            </a:r>
          </a:p>
        </p:txBody>
      </p:sp>
      <p:pic>
        <p:nvPicPr>
          <p:cNvPr id="34" name="Picture 5" descr="Pozor, přechod pro chod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2492375"/>
            <a:ext cx="143986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6227763" y="3716338"/>
            <a:ext cx="1728787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Pozor, přechod pro chodce</a:t>
            </a:r>
          </a:p>
          <a:p>
            <a:endParaRPr lang="cs-CZ"/>
          </a:p>
        </p:txBody>
      </p:sp>
      <p:pic>
        <p:nvPicPr>
          <p:cNvPr id="36" name="Picture 10" descr="Jiné nebezpeč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6600" y="2565400"/>
            <a:ext cx="14160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3276600" y="3860800"/>
            <a:ext cx="18002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Jiné nebezpečí</a:t>
            </a:r>
          </a:p>
        </p:txBody>
      </p:sp>
      <p:pic>
        <p:nvPicPr>
          <p:cNvPr id="38" name="Picture 7" descr="Železniční přejezd bez závor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4213" y="4581525"/>
            <a:ext cx="1871662" cy="145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11188" y="5876925"/>
            <a:ext cx="2447925" cy="554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Železniční přejezd bez  závor</a:t>
            </a:r>
          </a:p>
          <a:p>
            <a:endParaRPr lang="cs-CZ"/>
          </a:p>
        </p:txBody>
      </p:sp>
      <p:pic>
        <p:nvPicPr>
          <p:cNvPr id="40" name="Picture 6" descr="Děti 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375" y="4724400"/>
            <a:ext cx="1670050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" name="TextovéPole 40"/>
          <p:cNvSpPr txBox="1">
            <a:spLocks noChangeArrowheads="1"/>
          </p:cNvSpPr>
          <p:nvPr/>
        </p:nvSpPr>
        <p:spPr bwMode="auto">
          <a:xfrm>
            <a:off x="4067175" y="5949950"/>
            <a:ext cx="17287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Děti</a:t>
            </a:r>
          </a:p>
        </p:txBody>
      </p:sp>
      <p:pic>
        <p:nvPicPr>
          <p:cNvPr id="42" name="Picture 9" descr="Zatáčka vprav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4075" y="908050"/>
            <a:ext cx="1584325" cy="1211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2124075" y="2133600"/>
            <a:ext cx="12954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vpravo</a:t>
            </a:r>
          </a:p>
        </p:txBody>
      </p:sp>
      <p:pic>
        <p:nvPicPr>
          <p:cNvPr id="44" name="Picture 8" descr="Zatáčka vlev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6325" y="333375"/>
            <a:ext cx="1627188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6372225" y="1916113"/>
            <a:ext cx="1655763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vlevo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4" dur="1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4" dur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4" dur="1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4" dur="1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4" dur="1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4" dur="1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9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endParaRPr lang="cs-CZ" dirty="0"/>
          </a:p>
        </p:txBody>
      </p:sp>
      <p:pic>
        <p:nvPicPr>
          <p:cNvPr id="12291" name="Picture 2" descr="Nerovnost vozov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5445125"/>
            <a:ext cx="12969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2" name="Picture 4" descr="Křižovat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276475"/>
            <a:ext cx="1512888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3" name="Picture 3" descr="Nebezpečí smy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2997200"/>
            <a:ext cx="12700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5" descr="Pozor, přechod pro chod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1557338"/>
            <a:ext cx="1439862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5" name="Picture 10" descr="Jiné nebezpeč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1863" y="4149725"/>
            <a:ext cx="14160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6" name="Picture 7" descr="Železniční přejezd bez závor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188" y="3573463"/>
            <a:ext cx="16637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7" name="Picture 6" descr="Děti 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750" y="4868863"/>
            <a:ext cx="1728788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8" name="Picture 9" descr="Zatáčka vprav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550" y="1052513"/>
            <a:ext cx="131921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9" name="Picture 8" descr="Zatáčka vlev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3150" y="333375"/>
            <a:ext cx="1227138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0" name="TextovéPole 29"/>
          <p:cNvSpPr txBox="1">
            <a:spLocks noChangeArrowheads="1"/>
          </p:cNvSpPr>
          <p:nvPr/>
        </p:nvSpPr>
        <p:spPr bwMode="auto">
          <a:xfrm>
            <a:off x="3659188" y="1700213"/>
            <a:ext cx="230505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Nerovnost vozovky</a:t>
            </a:r>
          </a:p>
        </p:txBody>
      </p:sp>
      <p:sp>
        <p:nvSpPr>
          <p:cNvPr id="12301" name="TextovéPole 30"/>
          <p:cNvSpPr txBox="1">
            <a:spLocks noChangeArrowheads="1"/>
          </p:cNvSpPr>
          <p:nvPr/>
        </p:nvSpPr>
        <p:spPr bwMode="auto">
          <a:xfrm>
            <a:off x="3635375" y="1125538"/>
            <a:ext cx="12969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Křižovatka</a:t>
            </a:r>
          </a:p>
        </p:txBody>
      </p:sp>
      <p:sp>
        <p:nvSpPr>
          <p:cNvPr id="12302" name="TextovéPole 31"/>
          <p:cNvSpPr txBox="1">
            <a:spLocks noChangeArrowheads="1"/>
          </p:cNvSpPr>
          <p:nvPr/>
        </p:nvSpPr>
        <p:spPr bwMode="auto">
          <a:xfrm>
            <a:off x="3563938" y="4365625"/>
            <a:ext cx="17287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Nebezpečí smyku</a:t>
            </a:r>
          </a:p>
        </p:txBody>
      </p:sp>
      <p:sp>
        <p:nvSpPr>
          <p:cNvPr id="12303" name="TextovéPole 32"/>
          <p:cNvSpPr txBox="1">
            <a:spLocks noChangeArrowheads="1"/>
          </p:cNvSpPr>
          <p:nvPr/>
        </p:nvSpPr>
        <p:spPr bwMode="auto">
          <a:xfrm>
            <a:off x="3635375" y="2349500"/>
            <a:ext cx="1728788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Pozor, přechod pro chodce</a:t>
            </a:r>
          </a:p>
          <a:p>
            <a:endParaRPr lang="cs-CZ"/>
          </a:p>
        </p:txBody>
      </p:sp>
      <p:sp>
        <p:nvSpPr>
          <p:cNvPr id="12304" name="TextovéPole 33"/>
          <p:cNvSpPr txBox="1">
            <a:spLocks noChangeArrowheads="1"/>
          </p:cNvSpPr>
          <p:nvPr/>
        </p:nvSpPr>
        <p:spPr bwMode="auto">
          <a:xfrm>
            <a:off x="3492500" y="3860800"/>
            <a:ext cx="18002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Jiné nebezpečí</a:t>
            </a:r>
          </a:p>
        </p:txBody>
      </p:sp>
      <p:sp>
        <p:nvSpPr>
          <p:cNvPr id="12305" name="TextovéPole 34"/>
          <p:cNvSpPr txBox="1">
            <a:spLocks noChangeArrowheads="1"/>
          </p:cNvSpPr>
          <p:nvPr/>
        </p:nvSpPr>
        <p:spPr bwMode="auto">
          <a:xfrm>
            <a:off x="3132138" y="5373688"/>
            <a:ext cx="24479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Železniční přejezd bez  závor</a:t>
            </a:r>
          </a:p>
          <a:p>
            <a:endParaRPr lang="cs-CZ"/>
          </a:p>
        </p:txBody>
      </p:sp>
      <p:sp>
        <p:nvSpPr>
          <p:cNvPr id="12306" name="TextovéPole 35"/>
          <p:cNvSpPr txBox="1">
            <a:spLocks noChangeArrowheads="1"/>
          </p:cNvSpPr>
          <p:nvPr/>
        </p:nvSpPr>
        <p:spPr bwMode="auto">
          <a:xfrm>
            <a:off x="3851275" y="2997200"/>
            <a:ext cx="17287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Děti</a:t>
            </a:r>
          </a:p>
        </p:txBody>
      </p:sp>
      <p:sp>
        <p:nvSpPr>
          <p:cNvPr id="12307" name="TextovéPole 36"/>
          <p:cNvSpPr txBox="1">
            <a:spLocks noChangeArrowheads="1"/>
          </p:cNvSpPr>
          <p:nvPr/>
        </p:nvSpPr>
        <p:spPr bwMode="auto">
          <a:xfrm>
            <a:off x="3563938" y="3429000"/>
            <a:ext cx="12954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vpravo</a:t>
            </a:r>
          </a:p>
        </p:txBody>
      </p:sp>
      <p:sp>
        <p:nvSpPr>
          <p:cNvPr id="12308" name="TextovéPole 37"/>
          <p:cNvSpPr txBox="1">
            <a:spLocks noChangeArrowheads="1"/>
          </p:cNvSpPr>
          <p:nvPr/>
        </p:nvSpPr>
        <p:spPr bwMode="auto">
          <a:xfrm>
            <a:off x="3635375" y="4868863"/>
            <a:ext cx="165735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vlevo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675"/>
            <a:ext cx="6995120" cy="37202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err="1" smtClean="0"/>
              <a:t>Spojovačka</a:t>
            </a:r>
            <a:r>
              <a:rPr lang="cs-CZ" dirty="0" smtClean="0"/>
              <a:t> - řešení</a:t>
            </a:r>
            <a:endParaRPr lang="cs-CZ" dirty="0"/>
          </a:p>
        </p:txBody>
      </p:sp>
      <p:pic>
        <p:nvPicPr>
          <p:cNvPr id="13315" name="Picture 2" descr="Nerovnost vozov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1863" y="5445125"/>
            <a:ext cx="12969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Křižovatk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276475"/>
            <a:ext cx="1512888" cy="108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3" descr="Nebezpečí smy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325" y="2997200"/>
            <a:ext cx="1270000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5" descr="Pozor, přechod pro chod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888" y="1557338"/>
            <a:ext cx="1439862" cy="132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10" descr="Jiné nebezpeč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1863" y="4149725"/>
            <a:ext cx="14160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7" descr="Železniční přejezd bez závor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188" y="3573463"/>
            <a:ext cx="16637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6" descr="Děti 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750" y="4868863"/>
            <a:ext cx="1728788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9" descr="Zatáčka vprav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550" y="1052513"/>
            <a:ext cx="1319213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8" descr="Zatáčka vlev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153150" y="333375"/>
            <a:ext cx="1227138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TextovéPole 29"/>
          <p:cNvSpPr txBox="1">
            <a:spLocks noChangeArrowheads="1"/>
          </p:cNvSpPr>
          <p:nvPr/>
        </p:nvSpPr>
        <p:spPr bwMode="auto">
          <a:xfrm>
            <a:off x="4716463" y="6165850"/>
            <a:ext cx="2303462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Nerovnost vozovky</a:t>
            </a:r>
          </a:p>
        </p:txBody>
      </p:sp>
      <p:sp>
        <p:nvSpPr>
          <p:cNvPr id="13325" name="TextovéPole 30"/>
          <p:cNvSpPr txBox="1">
            <a:spLocks noChangeArrowheads="1"/>
          </p:cNvSpPr>
          <p:nvPr/>
        </p:nvSpPr>
        <p:spPr bwMode="auto">
          <a:xfrm>
            <a:off x="2051050" y="2708275"/>
            <a:ext cx="1296988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Křižovatka</a:t>
            </a:r>
          </a:p>
        </p:txBody>
      </p:sp>
      <p:sp>
        <p:nvSpPr>
          <p:cNvPr id="13326" name="TextovéPole 31"/>
          <p:cNvSpPr txBox="1">
            <a:spLocks noChangeArrowheads="1"/>
          </p:cNvSpPr>
          <p:nvPr/>
        </p:nvSpPr>
        <p:spPr bwMode="auto">
          <a:xfrm>
            <a:off x="4932363" y="3500438"/>
            <a:ext cx="1727200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Nebezpečí smyku</a:t>
            </a:r>
          </a:p>
        </p:txBody>
      </p:sp>
      <p:sp>
        <p:nvSpPr>
          <p:cNvPr id="13327" name="TextovéPole 32"/>
          <p:cNvSpPr txBox="1">
            <a:spLocks noChangeArrowheads="1"/>
          </p:cNvSpPr>
          <p:nvPr/>
        </p:nvSpPr>
        <p:spPr bwMode="auto">
          <a:xfrm>
            <a:off x="5219700" y="2060575"/>
            <a:ext cx="1728788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Pozor, přechod pro chodce</a:t>
            </a:r>
          </a:p>
          <a:p>
            <a:endParaRPr lang="cs-CZ"/>
          </a:p>
        </p:txBody>
      </p:sp>
      <p:sp>
        <p:nvSpPr>
          <p:cNvPr id="13328" name="TextovéPole 33"/>
          <p:cNvSpPr txBox="1">
            <a:spLocks noChangeArrowheads="1"/>
          </p:cNvSpPr>
          <p:nvPr/>
        </p:nvSpPr>
        <p:spPr bwMode="auto">
          <a:xfrm>
            <a:off x="4859338" y="4724400"/>
            <a:ext cx="1800225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Jiné nebezpečí</a:t>
            </a:r>
          </a:p>
        </p:txBody>
      </p:sp>
      <p:sp>
        <p:nvSpPr>
          <p:cNvPr id="13329" name="TextovéPole 34"/>
          <p:cNvSpPr txBox="1">
            <a:spLocks noChangeArrowheads="1"/>
          </p:cNvSpPr>
          <p:nvPr/>
        </p:nvSpPr>
        <p:spPr bwMode="auto">
          <a:xfrm>
            <a:off x="1835150" y="4005263"/>
            <a:ext cx="2449513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Železniční přejezd bez  závor</a:t>
            </a:r>
          </a:p>
          <a:p>
            <a:endParaRPr lang="cs-CZ"/>
          </a:p>
        </p:txBody>
      </p:sp>
      <p:sp>
        <p:nvSpPr>
          <p:cNvPr id="13330" name="TextovéPole 35"/>
          <p:cNvSpPr txBox="1">
            <a:spLocks noChangeArrowheads="1"/>
          </p:cNvSpPr>
          <p:nvPr/>
        </p:nvSpPr>
        <p:spPr bwMode="auto">
          <a:xfrm>
            <a:off x="1835150" y="5157788"/>
            <a:ext cx="17287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Děti</a:t>
            </a:r>
          </a:p>
        </p:txBody>
      </p:sp>
      <p:sp>
        <p:nvSpPr>
          <p:cNvPr id="13331" name="TextovéPole 36"/>
          <p:cNvSpPr txBox="1">
            <a:spLocks noChangeArrowheads="1"/>
          </p:cNvSpPr>
          <p:nvPr/>
        </p:nvSpPr>
        <p:spPr bwMode="auto">
          <a:xfrm>
            <a:off x="1835150" y="1412875"/>
            <a:ext cx="129698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vpravo</a:t>
            </a:r>
          </a:p>
        </p:txBody>
      </p:sp>
      <p:sp>
        <p:nvSpPr>
          <p:cNvPr id="13332" name="TextovéPole 37"/>
          <p:cNvSpPr txBox="1">
            <a:spLocks noChangeArrowheads="1"/>
          </p:cNvSpPr>
          <p:nvPr/>
        </p:nvSpPr>
        <p:spPr bwMode="auto">
          <a:xfrm>
            <a:off x="5219700" y="908050"/>
            <a:ext cx="165576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/>
              <a:t>Zatáčka vlevo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62632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239000" cy="3426297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Snímek č. 1,30: 13. 04. 2011, [cit. 2011-04-13]. Dostupný z WWW: &lt;http://www.</a:t>
            </a:r>
            <a:r>
              <a:rPr lang="cs-CZ" sz="2000" dirty="0" err="1" smtClean="0"/>
              <a:t>eupenizeskolam.cz</a:t>
            </a:r>
            <a:r>
              <a:rPr lang="cs-CZ" sz="2000" dirty="0" smtClean="0"/>
              <a:t>/</a:t>
            </a:r>
            <a:r>
              <a:rPr lang="cs-CZ" sz="2000" dirty="0" err="1" smtClean="0"/>
              <a:t>uploads</a:t>
            </a:r>
            <a:r>
              <a:rPr lang="cs-CZ" sz="2000" dirty="0" smtClean="0"/>
              <a:t>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/loga/loga_celek.</a:t>
            </a:r>
            <a:r>
              <a:rPr lang="cs-CZ" sz="2000" dirty="0" err="1" smtClean="0"/>
              <a:t>png</a:t>
            </a:r>
            <a:r>
              <a:rPr lang="cs-CZ" sz="2000" dirty="0" smtClean="0"/>
              <a:t> &gt;.</a:t>
            </a:r>
            <a:endParaRPr lang="cs-CZ" sz="2000" dirty="0" smtClean="0">
              <a:hlinkClick r:id="rId2"/>
            </a:endParaRPr>
          </a:p>
          <a:p>
            <a:pPr eaLnBrk="1" hangingPunct="1">
              <a:defRPr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dopravni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znaceni.eu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znacky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vystrazne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dopravni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znacky</a:t>
            </a:r>
            <a:r>
              <a:rPr lang="cs-CZ" sz="2000" dirty="0" smtClean="0">
                <a:hlinkClick r:id="rId3"/>
              </a:rPr>
              <a:t>/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>
                <a:hlinkClick r:id="rId2"/>
              </a:rPr>
              <a:t>http://cs.wikipedia.org/wiki/Soubor:Dopravn%C3%AD_zna%C4%8Dky_v_Topolov%C3%A9.jpg</a:t>
            </a:r>
            <a:endParaRPr lang="cs-CZ" sz="2000" dirty="0" smtClean="0"/>
          </a:p>
          <a:p>
            <a:pPr eaLnBrk="1" hangingPunct="1"/>
            <a:r>
              <a:rPr lang="cs-CZ" sz="2000" i="1" dirty="0" smtClean="0">
                <a:hlinkClick r:id="rId4"/>
              </a:rPr>
              <a:t>http://cs.wikipedia.org/wiki/Dopravn%C3%AD_prost%C5%99edek</a:t>
            </a:r>
            <a:endParaRPr lang="cs-CZ" sz="2000" dirty="0" smtClean="0"/>
          </a:p>
          <a:p>
            <a:pPr eaLnBrk="1" hangingPunct="1">
              <a:defRPr/>
            </a:pPr>
            <a:r>
              <a:rPr lang="cs-CZ" sz="2000" i="1" dirty="0" smtClean="0"/>
              <a:t>Autorem materiálu a všech jeho částí, není-li uvedeno jinak, je Mgr. Iveta </a:t>
            </a:r>
            <a:r>
              <a:rPr lang="cs-CZ" sz="2000" i="1" dirty="0" err="1" smtClean="0"/>
              <a:t>Niederlová</a:t>
            </a:r>
            <a:r>
              <a:rPr lang="cs-CZ" sz="2000" i="1" dirty="0" smtClean="0"/>
              <a:t> </a:t>
            </a:r>
            <a:endParaRPr lang="cs-CZ" sz="2000" dirty="0" smtClean="0"/>
          </a:p>
        </p:txBody>
      </p:sp>
      <p:pic>
        <p:nvPicPr>
          <p:cNvPr id="14340" name="Obrázek 3" descr="logo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5157192"/>
            <a:ext cx="6248400" cy="120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377</TotalTime>
  <Words>193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DOPRAVNÍ Výchova </vt:lpstr>
      <vt:lpstr>Popis prezentace</vt:lpstr>
      <vt:lpstr>DOPRAVNÍ ZNAČKY</vt:lpstr>
      <vt:lpstr> </vt:lpstr>
      <vt:lpstr>Prezentace aplikace PowerPoint</vt:lpstr>
      <vt:lpstr>Prezentace aplikace PowerPoint</vt:lpstr>
      <vt:lpstr>Spojovačka</vt:lpstr>
      <vt:lpstr>Spojovačka - 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Václav Niederle</dc:creator>
  <cp:lastModifiedBy>pc</cp:lastModifiedBy>
  <cp:revision>40</cp:revision>
  <dcterms:created xsi:type="dcterms:W3CDTF">2011-09-25T08:02:40Z</dcterms:created>
  <dcterms:modified xsi:type="dcterms:W3CDTF">2012-03-15T11:31:10Z</dcterms:modified>
</cp:coreProperties>
</file>