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sldIdLst>
    <p:sldId id="256" r:id="rId2"/>
    <p:sldId id="274" r:id="rId3"/>
    <p:sldId id="258" r:id="rId4"/>
    <p:sldId id="275" r:id="rId5"/>
    <p:sldId id="281" r:id="rId6"/>
    <p:sldId id="277" r:id="rId7"/>
    <p:sldId id="273" r:id="rId8"/>
    <p:sldId id="282" r:id="rId9"/>
    <p:sldId id="265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52" autoAdjust="0"/>
    <p:restoredTop sz="94660"/>
  </p:normalViewPr>
  <p:slideViewPr>
    <p:cSldViewPr>
      <p:cViewPr varScale="1">
        <p:scale>
          <a:sx n="69" d="100"/>
          <a:sy n="69" d="100"/>
        </p:scale>
        <p:origin x="-115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844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CAF3F7-8627-47DD-AA69-BA3225449C1C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36BE13F3-9BDC-4810-9DDB-D5F92639E997}">
      <dgm:prSet phldrT="[Text]"/>
      <dgm:spPr/>
      <dgm:t>
        <a:bodyPr/>
        <a:lstStyle/>
        <a:p>
          <a:r>
            <a:rPr lang="cs-CZ" dirty="0" smtClean="0"/>
            <a:t>Dopravní značky</a:t>
          </a:r>
          <a:endParaRPr lang="cs-CZ" dirty="0"/>
        </a:p>
      </dgm:t>
    </dgm:pt>
    <dgm:pt modelId="{8D59FE47-8EC5-4232-90B0-1885E895B0B5}" type="parTrans" cxnId="{9130DF2D-640E-4476-AAEE-73DD594B7291}">
      <dgm:prSet/>
      <dgm:spPr/>
      <dgm:t>
        <a:bodyPr/>
        <a:lstStyle/>
        <a:p>
          <a:endParaRPr lang="cs-CZ"/>
        </a:p>
      </dgm:t>
    </dgm:pt>
    <dgm:pt modelId="{5D562094-2256-4B42-A876-DEDB64453F7F}" type="sibTrans" cxnId="{9130DF2D-640E-4476-AAEE-73DD594B7291}">
      <dgm:prSet/>
      <dgm:spPr/>
      <dgm:t>
        <a:bodyPr/>
        <a:lstStyle/>
        <a:p>
          <a:endParaRPr lang="cs-CZ"/>
        </a:p>
      </dgm:t>
    </dgm:pt>
    <dgm:pt modelId="{1F76F80C-D106-493F-886B-F8E0B4A8C27D}">
      <dgm:prSet phldrT="[Text]"/>
      <dgm:spPr/>
      <dgm:t>
        <a:bodyPr/>
        <a:lstStyle/>
        <a:p>
          <a:r>
            <a:rPr lang="cs-CZ" dirty="0" smtClean="0"/>
            <a:t>Zákazové značky</a:t>
          </a:r>
          <a:endParaRPr lang="cs-CZ" dirty="0"/>
        </a:p>
      </dgm:t>
    </dgm:pt>
    <dgm:pt modelId="{263A5485-4814-4A48-B44D-E216C9ECF64A}" type="parTrans" cxnId="{6C0D5D68-D064-4480-A8E1-D36448990232}">
      <dgm:prSet/>
      <dgm:spPr/>
      <dgm:t>
        <a:bodyPr/>
        <a:lstStyle/>
        <a:p>
          <a:endParaRPr lang="cs-CZ"/>
        </a:p>
      </dgm:t>
    </dgm:pt>
    <dgm:pt modelId="{7FCA3AC7-98C2-4F1E-9821-1A4D4EF6230B}" type="sibTrans" cxnId="{6C0D5D68-D064-4480-A8E1-D36448990232}">
      <dgm:prSet/>
      <dgm:spPr/>
      <dgm:t>
        <a:bodyPr/>
        <a:lstStyle/>
        <a:p>
          <a:endParaRPr lang="cs-CZ"/>
        </a:p>
      </dgm:t>
    </dgm:pt>
    <dgm:pt modelId="{B5A9AE3B-91D0-434C-B372-46B77EA622C0}">
      <dgm:prSet phldrT="[Text]"/>
      <dgm:spPr/>
      <dgm:t>
        <a:bodyPr/>
        <a:lstStyle/>
        <a:p>
          <a:r>
            <a:rPr lang="cs-CZ" dirty="0" smtClean="0"/>
            <a:t>Výstražné značky</a:t>
          </a:r>
          <a:endParaRPr lang="cs-CZ" dirty="0"/>
        </a:p>
      </dgm:t>
    </dgm:pt>
    <dgm:pt modelId="{E5210749-42F0-4EBA-BC6E-A01B9E83A5B4}" type="parTrans" cxnId="{D2A5BCF1-BD0F-420F-93E5-202049877001}">
      <dgm:prSet/>
      <dgm:spPr/>
      <dgm:t>
        <a:bodyPr/>
        <a:lstStyle/>
        <a:p>
          <a:endParaRPr lang="cs-CZ"/>
        </a:p>
      </dgm:t>
    </dgm:pt>
    <dgm:pt modelId="{D46D776A-DE95-456B-AD2A-5945DE58C45A}" type="sibTrans" cxnId="{D2A5BCF1-BD0F-420F-93E5-202049877001}">
      <dgm:prSet/>
      <dgm:spPr/>
      <dgm:t>
        <a:bodyPr/>
        <a:lstStyle/>
        <a:p>
          <a:endParaRPr lang="cs-CZ"/>
        </a:p>
      </dgm:t>
    </dgm:pt>
    <dgm:pt modelId="{AF6A9E80-A0E7-406D-B4ED-5F05B6254832}">
      <dgm:prSet phldrT="[Text]"/>
      <dgm:spPr/>
      <dgm:t>
        <a:bodyPr/>
        <a:lstStyle/>
        <a:p>
          <a:r>
            <a:rPr lang="cs-CZ" dirty="0" smtClean="0"/>
            <a:t>Upravující přednost</a:t>
          </a:r>
          <a:endParaRPr lang="cs-CZ" dirty="0"/>
        </a:p>
      </dgm:t>
    </dgm:pt>
    <dgm:pt modelId="{440F7621-FDEC-4F41-86F1-2890C0E7AB8C}" type="parTrans" cxnId="{4F5F7656-5035-48C7-9851-623C0134E6D4}">
      <dgm:prSet/>
      <dgm:spPr/>
      <dgm:t>
        <a:bodyPr/>
        <a:lstStyle/>
        <a:p>
          <a:endParaRPr lang="cs-CZ"/>
        </a:p>
      </dgm:t>
    </dgm:pt>
    <dgm:pt modelId="{C833886D-9722-43E6-8497-ABEF9D50CA2A}" type="sibTrans" cxnId="{4F5F7656-5035-48C7-9851-623C0134E6D4}">
      <dgm:prSet/>
      <dgm:spPr/>
      <dgm:t>
        <a:bodyPr/>
        <a:lstStyle/>
        <a:p>
          <a:endParaRPr lang="cs-CZ"/>
        </a:p>
      </dgm:t>
    </dgm:pt>
    <dgm:pt modelId="{48A735AC-9BB7-42F4-82CA-6C4604BF47C2}">
      <dgm:prSet phldrT="[Text]"/>
      <dgm:spPr/>
      <dgm:t>
        <a:bodyPr/>
        <a:lstStyle/>
        <a:p>
          <a:r>
            <a:rPr lang="cs-CZ" b="0" dirty="0" smtClean="0"/>
            <a:t>Informativní značky – provozní</a:t>
          </a:r>
          <a:endParaRPr lang="cs-CZ" b="0" dirty="0"/>
        </a:p>
      </dgm:t>
    </dgm:pt>
    <dgm:pt modelId="{8335969F-31A6-4AE8-9A2F-C38C5BBB8A23}" type="parTrans" cxnId="{2E97B00E-B59B-4404-B70C-202AC1D81883}">
      <dgm:prSet/>
      <dgm:spPr/>
      <dgm:t>
        <a:bodyPr/>
        <a:lstStyle/>
        <a:p>
          <a:endParaRPr lang="cs-CZ"/>
        </a:p>
      </dgm:t>
    </dgm:pt>
    <dgm:pt modelId="{07DA775D-51F1-44D7-A96C-4CDF5DF48438}" type="sibTrans" cxnId="{2E97B00E-B59B-4404-B70C-202AC1D81883}">
      <dgm:prSet/>
      <dgm:spPr/>
      <dgm:t>
        <a:bodyPr/>
        <a:lstStyle/>
        <a:p>
          <a:endParaRPr lang="cs-CZ"/>
        </a:p>
      </dgm:t>
    </dgm:pt>
    <dgm:pt modelId="{1E1B90AD-1E9C-4ADF-AE22-ABAF37625621}">
      <dgm:prSet phldrT="[Text]"/>
      <dgm:spPr/>
      <dgm:t>
        <a:bodyPr/>
        <a:lstStyle/>
        <a:p>
          <a:r>
            <a:rPr lang="cs-CZ" b="0" dirty="0" smtClean="0"/>
            <a:t>Příkazové značky</a:t>
          </a:r>
          <a:endParaRPr lang="cs-CZ" b="0" dirty="0"/>
        </a:p>
      </dgm:t>
    </dgm:pt>
    <dgm:pt modelId="{ECE4FC4C-7A30-4D23-8CC3-28DA98A23CFE}" type="parTrans" cxnId="{6BE826F9-2911-44D8-87D9-8C1B5E1BBBF8}">
      <dgm:prSet/>
      <dgm:spPr/>
      <dgm:t>
        <a:bodyPr/>
        <a:lstStyle/>
        <a:p>
          <a:endParaRPr lang="cs-CZ"/>
        </a:p>
      </dgm:t>
    </dgm:pt>
    <dgm:pt modelId="{92F557C2-6B3D-4F61-8A13-71A0C7C7DB8E}" type="sibTrans" cxnId="{6BE826F9-2911-44D8-87D9-8C1B5E1BBBF8}">
      <dgm:prSet/>
      <dgm:spPr/>
      <dgm:t>
        <a:bodyPr/>
        <a:lstStyle/>
        <a:p>
          <a:endParaRPr lang="cs-CZ"/>
        </a:p>
      </dgm:t>
    </dgm:pt>
    <dgm:pt modelId="{FF0B2305-6A22-4989-A02E-6D5E1152DA11}" type="pres">
      <dgm:prSet presAssocID="{2BCAF3F7-8627-47DD-AA69-BA3225449C1C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5B39B7E6-B2E8-4516-9461-047729297ADA}" type="pres">
      <dgm:prSet presAssocID="{36BE13F3-9BDC-4810-9DDB-D5F92639E997}" presName="root1" presStyleCnt="0"/>
      <dgm:spPr/>
    </dgm:pt>
    <dgm:pt modelId="{BAC2C31E-ECEF-49DA-9A60-FF5443DC44E9}" type="pres">
      <dgm:prSet presAssocID="{36BE13F3-9BDC-4810-9DDB-D5F92639E997}" presName="LevelOneTextNode" presStyleLbl="node0" presStyleIdx="0" presStyleCnt="1" custLinFactNeighborX="-64932" custLinFactNeighborY="881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C69CEE2-E822-4ABE-9350-BBDE7E00549B}" type="pres">
      <dgm:prSet presAssocID="{36BE13F3-9BDC-4810-9DDB-D5F92639E997}" presName="level2hierChild" presStyleCnt="0"/>
      <dgm:spPr/>
    </dgm:pt>
    <dgm:pt modelId="{8F074F6E-904D-490F-A582-61258BBD5561}" type="pres">
      <dgm:prSet presAssocID="{263A5485-4814-4A48-B44D-E216C9ECF64A}" presName="conn2-1" presStyleLbl="parChTrans1D2" presStyleIdx="0" presStyleCnt="5"/>
      <dgm:spPr/>
      <dgm:t>
        <a:bodyPr/>
        <a:lstStyle/>
        <a:p>
          <a:endParaRPr lang="cs-CZ"/>
        </a:p>
      </dgm:t>
    </dgm:pt>
    <dgm:pt modelId="{79DB3575-1D65-4836-9FBC-A8070890DD1C}" type="pres">
      <dgm:prSet presAssocID="{263A5485-4814-4A48-B44D-E216C9ECF64A}" presName="connTx" presStyleLbl="parChTrans1D2" presStyleIdx="0" presStyleCnt="5"/>
      <dgm:spPr/>
      <dgm:t>
        <a:bodyPr/>
        <a:lstStyle/>
        <a:p>
          <a:endParaRPr lang="cs-CZ"/>
        </a:p>
      </dgm:t>
    </dgm:pt>
    <dgm:pt modelId="{9AAB1D84-E2A2-4DBA-A3D0-D34A3B547F46}" type="pres">
      <dgm:prSet presAssocID="{1F76F80C-D106-493F-886B-F8E0B4A8C27D}" presName="root2" presStyleCnt="0"/>
      <dgm:spPr/>
    </dgm:pt>
    <dgm:pt modelId="{E643EC6F-33D5-429F-9E9F-C275C142F371}" type="pres">
      <dgm:prSet presAssocID="{1F76F80C-D106-493F-886B-F8E0B4A8C27D}" presName="LevelTwoTextNode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885C8D5-A8A5-4CBE-A6D7-D599BC236C01}" type="pres">
      <dgm:prSet presAssocID="{1F76F80C-D106-493F-886B-F8E0B4A8C27D}" presName="level3hierChild" presStyleCnt="0"/>
      <dgm:spPr/>
    </dgm:pt>
    <dgm:pt modelId="{0513F9A2-23D6-4041-8280-C78284C7D5FB}" type="pres">
      <dgm:prSet presAssocID="{E5210749-42F0-4EBA-BC6E-A01B9E83A5B4}" presName="conn2-1" presStyleLbl="parChTrans1D2" presStyleIdx="1" presStyleCnt="5"/>
      <dgm:spPr/>
      <dgm:t>
        <a:bodyPr/>
        <a:lstStyle/>
        <a:p>
          <a:endParaRPr lang="cs-CZ"/>
        </a:p>
      </dgm:t>
    </dgm:pt>
    <dgm:pt modelId="{44C6747D-C1D3-4656-A831-73D1215E8EDF}" type="pres">
      <dgm:prSet presAssocID="{E5210749-42F0-4EBA-BC6E-A01B9E83A5B4}" presName="connTx" presStyleLbl="parChTrans1D2" presStyleIdx="1" presStyleCnt="5"/>
      <dgm:spPr/>
      <dgm:t>
        <a:bodyPr/>
        <a:lstStyle/>
        <a:p>
          <a:endParaRPr lang="cs-CZ"/>
        </a:p>
      </dgm:t>
    </dgm:pt>
    <dgm:pt modelId="{4AD9D467-9DD5-4B2A-98E5-3B32B934F13E}" type="pres">
      <dgm:prSet presAssocID="{B5A9AE3B-91D0-434C-B372-46B77EA622C0}" presName="root2" presStyleCnt="0"/>
      <dgm:spPr/>
    </dgm:pt>
    <dgm:pt modelId="{A945F9E1-8724-41C3-9E63-468A6301DD3F}" type="pres">
      <dgm:prSet presAssocID="{B5A9AE3B-91D0-434C-B372-46B77EA622C0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E04C33B7-8FED-4669-978D-11816DF5EB07}" type="pres">
      <dgm:prSet presAssocID="{B5A9AE3B-91D0-434C-B372-46B77EA622C0}" presName="level3hierChild" presStyleCnt="0"/>
      <dgm:spPr/>
    </dgm:pt>
    <dgm:pt modelId="{5A19FE2A-A465-4E67-9240-7540055A3596}" type="pres">
      <dgm:prSet presAssocID="{440F7621-FDEC-4F41-86F1-2890C0E7AB8C}" presName="conn2-1" presStyleLbl="parChTrans1D2" presStyleIdx="2" presStyleCnt="5"/>
      <dgm:spPr/>
      <dgm:t>
        <a:bodyPr/>
        <a:lstStyle/>
        <a:p>
          <a:endParaRPr lang="cs-CZ"/>
        </a:p>
      </dgm:t>
    </dgm:pt>
    <dgm:pt modelId="{FDBCEB81-4725-4A49-8ECB-12DC64748576}" type="pres">
      <dgm:prSet presAssocID="{440F7621-FDEC-4F41-86F1-2890C0E7AB8C}" presName="connTx" presStyleLbl="parChTrans1D2" presStyleIdx="2" presStyleCnt="5"/>
      <dgm:spPr/>
      <dgm:t>
        <a:bodyPr/>
        <a:lstStyle/>
        <a:p>
          <a:endParaRPr lang="cs-CZ"/>
        </a:p>
      </dgm:t>
    </dgm:pt>
    <dgm:pt modelId="{1461F051-6147-4F44-9D84-3AFE342E2BE4}" type="pres">
      <dgm:prSet presAssocID="{AF6A9E80-A0E7-406D-B4ED-5F05B6254832}" presName="root2" presStyleCnt="0"/>
      <dgm:spPr/>
    </dgm:pt>
    <dgm:pt modelId="{ADF197C8-B187-40D9-90F4-680989D811CF}" type="pres">
      <dgm:prSet presAssocID="{AF6A9E80-A0E7-406D-B4ED-5F05B6254832}" presName="LevelTwoTextNode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9B6E94C3-0BAB-433F-98CC-23674B7D8697}" type="pres">
      <dgm:prSet presAssocID="{AF6A9E80-A0E7-406D-B4ED-5F05B6254832}" presName="level3hierChild" presStyleCnt="0"/>
      <dgm:spPr/>
    </dgm:pt>
    <dgm:pt modelId="{0AA2EBDF-099D-4856-AD0C-E06A3A8B9DC0}" type="pres">
      <dgm:prSet presAssocID="{8335969F-31A6-4AE8-9A2F-C38C5BBB8A23}" presName="conn2-1" presStyleLbl="parChTrans1D2" presStyleIdx="3" presStyleCnt="5"/>
      <dgm:spPr/>
      <dgm:t>
        <a:bodyPr/>
        <a:lstStyle/>
        <a:p>
          <a:endParaRPr lang="cs-CZ"/>
        </a:p>
      </dgm:t>
    </dgm:pt>
    <dgm:pt modelId="{DA4D278E-1918-41B7-8661-A2FE0E740A55}" type="pres">
      <dgm:prSet presAssocID="{8335969F-31A6-4AE8-9A2F-C38C5BBB8A23}" presName="connTx" presStyleLbl="parChTrans1D2" presStyleIdx="3" presStyleCnt="5"/>
      <dgm:spPr/>
      <dgm:t>
        <a:bodyPr/>
        <a:lstStyle/>
        <a:p>
          <a:endParaRPr lang="cs-CZ"/>
        </a:p>
      </dgm:t>
    </dgm:pt>
    <dgm:pt modelId="{B36DFE27-55AE-4475-B375-A8A8D2028541}" type="pres">
      <dgm:prSet presAssocID="{48A735AC-9BB7-42F4-82CA-6C4604BF47C2}" presName="root2" presStyleCnt="0"/>
      <dgm:spPr/>
    </dgm:pt>
    <dgm:pt modelId="{9CC5CD25-48E0-44BC-8C7A-963938989026}" type="pres">
      <dgm:prSet presAssocID="{48A735AC-9BB7-42F4-82CA-6C4604BF47C2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F579F0E-BCE7-4C16-8B2B-99897447E7E3}" type="pres">
      <dgm:prSet presAssocID="{48A735AC-9BB7-42F4-82CA-6C4604BF47C2}" presName="level3hierChild" presStyleCnt="0"/>
      <dgm:spPr/>
    </dgm:pt>
    <dgm:pt modelId="{8728F6E6-8A98-48CA-B6FA-4D0B175D67A8}" type="pres">
      <dgm:prSet presAssocID="{ECE4FC4C-7A30-4D23-8CC3-28DA98A23CFE}" presName="conn2-1" presStyleLbl="parChTrans1D2" presStyleIdx="4" presStyleCnt="5"/>
      <dgm:spPr/>
      <dgm:t>
        <a:bodyPr/>
        <a:lstStyle/>
        <a:p>
          <a:endParaRPr lang="cs-CZ"/>
        </a:p>
      </dgm:t>
    </dgm:pt>
    <dgm:pt modelId="{92888F38-003E-469C-B574-B3B2D096C64C}" type="pres">
      <dgm:prSet presAssocID="{ECE4FC4C-7A30-4D23-8CC3-28DA98A23CFE}" presName="connTx" presStyleLbl="parChTrans1D2" presStyleIdx="4" presStyleCnt="5"/>
      <dgm:spPr/>
      <dgm:t>
        <a:bodyPr/>
        <a:lstStyle/>
        <a:p>
          <a:endParaRPr lang="cs-CZ"/>
        </a:p>
      </dgm:t>
    </dgm:pt>
    <dgm:pt modelId="{1842706A-09B5-4CB9-BD42-8712DBBE4C9D}" type="pres">
      <dgm:prSet presAssocID="{1E1B90AD-1E9C-4ADF-AE22-ABAF37625621}" presName="root2" presStyleCnt="0"/>
      <dgm:spPr/>
    </dgm:pt>
    <dgm:pt modelId="{95E0AFE3-581E-44BA-B9EE-CCF4D8261EF8}" type="pres">
      <dgm:prSet presAssocID="{1E1B90AD-1E9C-4ADF-AE22-ABAF37625621}" presName="LevelTwoTextNode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72F0DF7-2622-46D2-BDC1-D80E9CABCAED}" type="pres">
      <dgm:prSet presAssocID="{1E1B90AD-1E9C-4ADF-AE22-ABAF37625621}" presName="level3hierChild" presStyleCnt="0"/>
      <dgm:spPr/>
    </dgm:pt>
  </dgm:ptLst>
  <dgm:cxnLst>
    <dgm:cxn modelId="{014AB34E-DF5F-49CF-B92F-E8CA385F07F5}" type="presOf" srcId="{AF6A9E80-A0E7-406D-B4ED-5F05B6254832}" destId="{ADF197C8-B187-40D9-90F4-680989D811CF}" srcOrd="0" destOrd="0" presId="urn:microsoft.com/office/officeart/2005/8/layout/hierarchy2"/>
    <dgm:cxn modelId="{D2A5BCF1-BD0F-420F-93E5-202049877001}" srcId="{36BE13F3-9BDC-4810-9DDB-D5F92639E997}" destId="{B5A9AE3B-91D0-434C-B372-46B77EA622C0}" srcOrd="1" destOrd="0" parTransId="{E5210749-42F0-4EBA-BC6E-A01B9E83A5B4}" sibTransId="{D46D776A-DE95-456B-AD2A-5945DE58C45A}"/>
    <dgm:cxn modelId="{BF467F76-271E-4DDF-B4BD-C71F69DC45F9}" type="presOf" srcId="{8335969F-31A6-4AE8-9A2F-C38C5BBB8A23}" destId="{0AA2EBDF-099D-4856-AD0C-E06A3A8B9DC0}" srcOrd="0" destOrd="0" presId="urn:microsoft.com/office/officeart/2005/8/layout/hierarchy2"/>
    <dgm:cxn modelId="{AB3319BA-265B-4B16-B5FA-1869A1724B3B}" type="presOf" srcId="{B5A9AE3B-91D0-434C-B372-46B77EA622C0}" destId="{A945F9E1-8724-41C3-9E63-468A6301DD3F}" srcOrd="0" destOrd="0" presId="urn:microsoft.com/office/officeart/2005/8/layout/hierarchy2"/>
    <dgm:cxn modelId="{963DCC98-E8B8-4D68-8C69-1114291DD0C3}" type="presOf" srcId="{1F76F80C-D106-493F-886B-F8E0B4A8C27D}" destId="{E643EC6F-33D5-429F-9E9F-C275C142F371}" srcOrd="0" destOrd="0" presId="urn:microsoft.com/office/officeart/2005/8/layout/hierarchy2"/>
    <dgm:cxn modelId="{28987CE9-4AEA-405F-A39F-929FA5A6C245}" type="presOf" srcId="{E5210749-42F0-4EBA-BC6E-A01B9E83A5B4}" destId="{0513F9A2-23D6-4041-8280-C78284C7D5FB}" srcOrd="0" destOrd="0" presId="urn:microsoft.com/office/officeart/2005/8/layout/hierarchy2"/>
    <dgm:cxn modelId="{0E06BACD-247C-43E5-B342-2CC6990F3417}" type="presOf" srcId="{263A5485-4814-4A48-B44D-E216C9ECF64A}" destId="{8F074F6E-904D-490F-A582-61258BBD5561}" srcOrd="0" destOrd="0" presId="urn:microsoft.com/office/officeart/2005/8/layout/hierarchy2"/>
    <dgm:cxn modelId="{E6E77791-0871-4BA9-B753-9B63FE9C0909}" type="presOf" srcId="{36BE13F3-9BDC-4810-9DDB-D5F92639E997}" destId="{BAC2C31E-ECEF-49DA-9A60-FF5443DC44E9}" srcOrd="0" destOrd="0" presId="urn:microsoft.com/office/officeart/2005/8/layout/hierarchy2"/>
    <dgm:cxn modelId="{747C97E8-BAF1-4381-8C32-92872DC723F8}" type="presOf" srcId="{ECE4FC4C-7A30-4D23-8CC3-28DA98A23CFE}" destId="{8728F6E6-8A98-48CA-B6FA-4D0B175D67A8}" srcOrd="0" destOrd="0" presId="urn:microsoft.com/office/officeart/2005/8/layout/hierarchy2"/>
    <dgm:cxn modelId="{2E97B00E-B59B-4404-B70C-202AC1D81883}" srcId="{36BE13F3-9BDC-4810-9DDB-D5F92639E997}" destId="{48A735AC-9BB7-42F4-82CA-6C4604BF47C2}" srcOrd="3" destOrd="0" parTransId="{8335969F-31A6-4AE8-9A2F-C38C5BBB8A23}" sibTransId="{07DA775D-51F1-44D7-A96C-4CDF5DF48438}"/>
    <dgm:cxn modelId="{ABA3DC97-879B-47D3-BD2E-2BEACEBCEBA2}" type="presOf" srcId="{E5210749-42F0-4EBA-BC6E-A01B9E83A5B4}" destId="{44C6747D-C1D3-4656-A831-73D1215E8EDF}" srcOrd="1" destOrd="0" presId="urn:microsoft.com/office/officeart/2005/8/layout/hierarchy2"/>
    <dgm:cxn modelId="{E0B7E450-6B22-424D-B68D-1C61FCB4CD6C}" type="presOf" srcId="{48A735AC-9BB7-42F4-82CA-6C4604BF47C2}" destId="{9CC5CD25-48E0-44BC-8C7A-963938989026}" srcOrd="0" destOrd="0" presId="urn:microsoft.com/office/officeart/2005/8/layout/hierarchy2"/>
    <dgm:cxn modelId="{1F4135AA-9C1C-4B5B-8FD5-2B14E640C7C5}" type="presOf" srcId="{2BCAF3F7-8627-47DD-AA69-BA3225449C1C}" destId="{FF0B2305-6A22-4989-A02E-6D5E1152DA11}" srcOrd="0" destOrd="0" presId="urn:microsoft.com/office/officeart/2005/8/layout/hierarchy2"/>
    <dgm:cxn modelId="{6BE826F9-2911-44D8-87D9-8C1B5E1BBBF8}" srcId="{36BE13F3-9BDC-4810-9DDB-D5F92639E997}" destId="{1E1B90AD-1E9C-4ADF-AE22-ABAF37625621}" srcOrd="4" destOrd="0" parTransId="{ECE4FC4C-7A30-4D23-8CC3-28DA98A23CFE}" sibTransId="{92F557C2-6B3D-4F61-8A13-71A0C7C7DB8E}"/>
    <dgm:cxn modelId="{9AE21DF4-51D4-4C85-A743-2AA9914C8523}" type="presOf" srcId="{1E1B90AD-1E9C-4ADF-AE22-ABAF37625621}" destId="{95E0AFE3-581E-44BA-B9EE-CCF4D8261EF8}" srcOrd="0" destOrd="0" presId="urn:microsoft.com/office/officeart/2005/8/layout/hierarchy2"/>
    <dgm:cxn modelId="{5C051AD9-8B33-49BC-BDA6-6856F38D5BEC}" type="presOf" srcId="{8335969F-31A6-4AE8-9A2F-C38C5BBB8A23}" destId="{DA4D278E-1918-41B7-8661-A2FE0E740A55}" srcOrd="1" destOrd="0" presId="urn:microsoft.com/office/officeart/2005/8/layout/hierarchy2"/>
    <dgm:cxn modelId="{4F5F7656-5035-48C7-9851-623C0134E6D4}" srcId="{36BE13F3-9BDC-4810-9DDB-D5F92639E997}" destId="{AF6A9E80-A0E7-406D-B4ED-5F05B6254832}" srcOrd="2" destOrd="0" parTransId="{440F7621-FDEC-4F41-86F1-2890C0E7AB8C}" sibTransId="{C833886D-9722-43E6-8497-ABEF9D50CA2A}"/>
    <dgm:cxn modelId="{62094F91-4EB7-40AD-9B62-23896063B088}" type="presOf" srcId="{440F7621-FDEC-4F41-86F1-2890C0E7AB8C}" destId="{5A19FE2A-A465-4E67-9240-7540055A3596}" srcOrd="0" destOrd="0" presId="urn:microsoft.com/office/officeart/2005/8/layout/hierarchy2"/>
    <dgm:cxn modelId="{76C143CE-4DD6-49C8-81DB-823E7A8E1495}" type="presOf" srcId="{263A5485-4814-4A48-B44D-E216C9ECF64A}" destId="{79DB3575-1D65-4836-9FBC-A8070890DD1C}" srcOrd="1" destOrd="0" presId="urn:microsoft.com/office/officeart/2005/8/layout/hierarchy2"/>
    <dgm:cxn modelId="{06208494-03A2-4695-85F8-702DC95CAEA1}" type="presOf" srcId="{440F7621-FDEC-4F41-86F1-2890C0E7AB8C}" destId="{FDBCEB81-4725-4A49-8ECB-12DC64748576}" srcOrd="1" destOrd="0" presId="urn:microsoft.com/office/officeart/2005/8/layout/hierarchy2"/>
    <dgm:cxn modelId="{6BAB4279-63F5-411C-9AA7-9660983F7D75}" type="presOf" srcId="{ECE4FC4C-7A30-4D23-8CC3-28DA98A23CFE}" destId="{92888F38-003E-469C-B574-B3B2D096C64C}" srcOrd="1" destOrd="0" presId="urn:microsoft.com/office/officeart/2005/8/layout/hierarchy2"/>
    <dgm:cxn modelId="{9130DF2D-640E-4476-AAEE-73DD594B7291}" srcId="{2BCAF3F7-8627-47DD-AA69-BA3225449C1C}" destId="{36BE13F3-9BDC-4810-9DDB-D5F92639E997}" srcOrd="0" destOrd="0" parTransId="{8D59FE47-8EC5-4232-90B0-1885E895B0B5}" sibTransId="{5D562094-2256-4B42-A876-DEDB64453F7F}"/>
    <dgm:cxn modelId="{6C0D5D68-D064-4480-A8E1-D36448990232}" srcId="{36BE13F3-9BDC-4810-9DDB-D5F92639E997}" destId="{1F76F80C-D106-493F-886B-F8E0B4A8C27D}" srcOrd="0" destOrd="0" parTransId="{263A5485-4814-4A48-B44D-E216C9ECF64A}" sibTransId="{7FCA3AC7-98C2-4F1E-9821-1A4D4EF6230B}"/>
    <dgm:cxn modelId="{3D955EBD-088B-4BAF-9553-2B903DF14CA4}" type="presParOf" srcId="{FF0B2305-6A22-4989-A02E-6D5E1152DA11}" destId="{5B39B7E6-B2E8-4516-9461-047729297ADA}" srcOrd="0" destOrd="0" presId="urn:microsoft.com/office/officeart/2005/8/layout/hierarchy2"/>
    <dgm:cxn modelId="{5F2788F1-6EF2-4F53-B964-93DEC6838F31}" type="presParOf" srcId="{5B39B7E6-B2E8-4516-9461-047729297ADA}" destId="{BAC2C31E-ECEF-49DA-9A60-FF5443DC44E9}" srcOrd="0" destOrd="0" presId="urn:microsoft.com/office/officeart/2005/8/layout/hierarchy2"/>
    <dgm:cxn modelId="{62F2BBF4-3D1A-47D4-8B59-5CB5C4932617}" type="presParOf" srcId="{5B39B7E6-B2E8-4516-9461-047729297ADA}" destId="{9C69CEE2-E822-4ABE-9350-BBDE7E00549B}" srcOrd="1" destOrd="0" presId="urn:microsoft.com/office/officeart/2005/8/layout/hierarchy2"/>
    <dgm:cxn modelId="{C4D71C17-166B-4FAD-8C8E-E6893A9C322D}" type="presParOf" srcId="{9C69CEE2-E822-4ABE-9350-BBDE7E00549B}" destId="{8F074F6E-904D-490F-A582-61258BBD5561}" srcOrd="0" destOrd="0" presId="urn:microsoft.com/office/officeart/2005/8/layout/hierarchy2"/>
    <dgm:cxn modelId="{AE981028-178F-4F23-8DD0-1CEA33432411}" type="presParOf" srcId="{8F074F6E-904D-490F-A582-61258BBD5561}" destId="{79DB3575-1D65-4836-9FBC-A8070890DD1C}" srcOrd="0" destOrd="0" presId="urn:microsoft.com/office/officeart/2005/8/layout/hierarchy2"/>
    <dgm:cxn modelId="{3BD414BA-DD63-474F-ADE2-BC1C0C552163}" type="presParOf" srcId="{9C69CEE2-E822-4ABE-9350-BBDE7E00549B}" destId="{9AAB1D84-E2A2-4DBA-A3D0-D34A3B547F46}" srcOrd="1" destOrd="0" presId="urn:microsoft.com/office/officeart/2005/8/layout/hierarchy2"/>
    <dgm:cxn modelId="{209E5ECD-EF5A-4504-92E6-B25F99C59D16}" type="presParOf" srcId="{9AAB1D84-E2A2-4DBA-A3D0-D34A3B547F46}" destId="{E643EC6F-33D5-429F-9E9F-C275C142F371}" srcOrd="0" destOrd="0" presId="urn:microsoft.com/office/officeart/2005/8/layout/hierarchy2"/>
    <dgm:cxn modelId="{7D394006-7BDD-4BF2-9D46-2126446557F6}" type="presParOf" srcId="{9AAB1D84-E2A2-4DBA-A3D0-D34A3B547F46}" destId="{C885C8D5-A8A5-4CBE-A6D7-D599BC236C01}" srcOrd="1" destOrd="0" presId="urn:microsoft.com/office/officeart/2005/8/layout/hierarchy2"/>
    <dgm:cxn modelId="{50058502-6B10-4B9F-B700-18F1F04A0A13}" type="presParOf" srcId="{9C69CEE2-E822-4ABE-9350-BBDE7E00549B}" destId="{0513F9A2-23D6-4041-8280-C78284C7D5FB}" srcOrd="2" destOrd="0" presId="urn:microsoft.com/office/officeart/2005/8/layout/hierarchy2"/>
    <dgm:cxn modelId="{EF3ECE1E-D81C-426C-BC1C-02789439DEFF}" type="presParOf" srcId="{0513F9A2-23D6-4041-8280-C78284C7D5FB}" destId="{44C6747D-C1D3-4656-A831-73D1215E8EDF}" srcOrd="0" destOrd="0" presId="urn:microsoft.com/office/officeart/2005/8/layout/hierarchy2"/>
    <dgm:cxn modelId="{DAC5E233-6406-43B0-94BA-B723D816222A}" type="presParOf" srcId="{9C69CEE2-E822-4ABE-9350-BBDE7E00549B}" destId="{4AD9D467-9DD5-4B2A-98E5-3B32B934F13E}" srcOrd="3" destOrd="0" presId="urn:microsoft.com/office/officeart/2005/8/layout/hierarchy2"/>
    <dgm:cxn modelId="{E7F2A34D-3355-4711-A159-A8839D56A05E}" type="presParOf" srcId="{4AD9D467-9DD5-4B2A-98E5-3B32B934F13E}" destId="{A945F9E1-8724-41C3-9E63-468A6301DD3F}" srcOrd="0" destOrd="0" presId="urn:microsoft.com/office/officeart/2005/8/layout/hierarchy2"/>
    <dgm:cxn modelId="{56EDCCB3-9043-42C6-B5B1-1B2C43239203}" type="presParOf" srcId="{4AD9D467-9DD5-4B2A-98E5-3B32B934F13E}" destId="{E04C33B7-8FED-4669-978D-11816DF5EB07}" srcOrd="1" destOrd="0" presId="urn:microsoft.com/office/officeart/2005/8/layout/hierarchy2"/>
    <dgm:cxn modelId="{E8B92BD7-A599-4A6F-B529-CD98AD11B56B}" type="presParOf" srcId="{9C69CEE2-E822-4ABE-9350-BBDE7E00549B}" destId="{5A19FE2A-A465-4E67-9240-7540055A3596}" srcOrd="4" destOrd="0" presId="urn:microsoft.com/office/officeart/2005/8/layout/hierarchy2"/>
    <dgm:cxn modelId="{0C8B58C3-F6D0-4082-8D97-AC26F5BD7450}" type="presParOf" srcId="{5A19FE2A-A465-4E67-9240-7540055A3596}" destId="{FDBCEB81-4725-4A49-8ECB-12DC64748576}" srcOrd="0" destOrd="0" presId="urn:microsoft.com/office/officeart/2005/8/layout/hierarchy2"/>
    <dgm:cxn modelId="{D5BADE74-5D23-49BA-9270-DD835A03916C}" type="presParOf" srcId="{9C69CEE2-E822-4ABE-9350-BBDE7E00549B}" destId="{1461F051-6147-4F44-9D84-3AFE342E2BE4}" srcOrd="5" destOrd="0" presId="urn:microsoft.com/office/officeart/2005/8/layout/hierarchy2"/>
    <dgm:cxn modelId="{3BE6A355-1FF3-40F6-A2DE-EDBDB4E7B614}" type="presParOf" srcId="{1461F051-6147-4F44-9D84-3AFE342E2BE4}" destId="{ADF197C8-B187-40D9-90F4-680989D811CF}" srcOrd="0" destOrd="0" presId="urn:microsoft.com/office/officeart/2005/8/layout/hierarchy2"/>
    <dgm:cxn modelId="{95A962AB-C5DA-44B6-B845-835CA362B41A}" type="presParOf" srcId="{1461F051-6147-4F44-9D84-3AFE342E2BE4}" destId="{9B6E94C3-0BAB-433F-98CC-23674B7D8697}" srcOrd="1" destOrd="0" presId="urn:microsoft.com/office/officeart/2005/8/layout/hierarchy2"/>
    <dgm:cxn modelId="{68A24100-9E40-4E73-86B7-59E0DAC15B74}" type="presParOf" srcId="{9C69CEE2-E822-4ABE-9350-BBDE7E00549B}" destId="{0AA2EBDF-099D-4856-AD0C-E06A3A8B9DC0}" srcOrd="6" destOrd="0" presId="urn:microsoft.com/office/officeart/2005/8/layout/hierarchy2"/>
    <dgm:cxn modelId="{195BCD1D-4952-4E35-83C7-6D3A372BC204}" type="presParOf" srcId="{0AA2EBDF-099D-4856-AD0C-E06A3A8B9DC0}" destId="{DA4D278E-1918-41B7-8661-A2FE0E740A55}" srcOrd="0" destOrd="0" presId="urn:microsoft.com/office/officeart/2005/8/layout/hierarchy2"/>
    <dgm:cxn modelId="{50B22C8E-CAFD-4012-BD41-8B2F763D60BC}" type="presParOf" srcId="{9C69CEE2-E822-4ABE-9350-BBDE7E00549B}" destId="{B36DFE27-55AE-4475-B375-A8A8D2028541}" srcOrd="7" destOrd="0" presId="urn:microsoft.com/office/officeart/2005/8/layout/hierarchy2"/>
    <dgm:cxn modelId="{7A964F9A-10EA-4C92-9289-DF161CD718B9}" type="presParOf" srcId="{B36DFE27-55AE-4475-B375-A8A8D2028541}" destId="{9CC5CD25-48E0-44BC-8C7A-963938989026}" srcOrd="0" destOrd="0" presId="urn:microsoft.com/office/officeart/2005/8/layout/hierarchy2"/>
    <dgm:cxn modelId="{732F2F39-3B69-4565-A313-48F8D13F9807}" type="presParOf" srcId="{B36DFE27-55AE-4475-B375-A8A8D2028541}" destId="{BF579F0E-BCE7-4C16-8B2B-99897447E7E3}" srcOrd="1" destOrd="0" presId="urn:microsoft.com/office/officeart/2005/8/layout/hierarchy2"/>
    <dgm:cxn modelId="{D856AA71-36D9-41FE-96A1-5B38B3232432}" type="presParOf" srcId="{9C69CEE2-E822-4ABE-9350-BBDE7E00549B}" destId="{8728F6E6-8A98-48CA-B6FA-4D0B175D67A8}" srcOrd="8" destOrd="0" presId="urn:microsoft.com/office/officeart/2005/8/layout/hierarchy2"/>
    <dgm:cxn modelId="{607FE725-BB36-4DA0-9DEA-92D93EE9086B}" type="presParOf" srcId="{8728F6E6-8A98-48CA-B6FA-4D0B175D67A8}" destId="{92888F38-003E-469C-B574-B3B2D096C64C}" srcOrd="0" destOrd="0" presId="urn:microsoft.com/office/officeart/2005/8/layout/hierarchy2"/>
    <dgm:cxn modelId="{310EDBDA-1A09-45B5-8915-F1AD5D18C1BB}" type="presParOf" srcId="{9C69CEE2-E822-4ABE-9350-BBDE7E00549B}" destId="{1842706A-09B5-4CB9-BD42-8712DBBE4C9D}" srcOrd="9" destOrd="0" presId="urn:microsoft.com/office/officeart/2005/8/layout/hierarchy2"/>
    <dgm:cxn modelId="{6276BD68-5238-470C-A1BA-7371FBC53EF0}" type="presParOf" srcId="{1842706A-09B5-4CB9-BD42-8712DBBE4C9D}" destId="{95E0AFE3-581E-44BA-B9EE-CCF4D8261EF8}" srcOrd="0" destOrd="0" presId="urn:microsoft.com/office/officeart/2005/8/layout/hierarchy2"/>
    <dgm:cxn modelId="{0C513DF0-C2FF-458B-8400-E463B85BF6C8}" type="presParOf" srcId="{1842706A-09B5-4CB9-BD42-8712DBBE4C9D}" destId="{B72F0DF7-2622-46D2-BDC1-D80E9CABCAED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2BF039A-A0D5-44ED-9D09-D0FB6F560964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0479204-E89B-4130-A5F7-B029A56DE0CE}">
      <dgm:prSet phldrT="[Text]"/>
      <dgm:spPr/>
      <dgm:t>
        <a:bodyPr/>
        <a:lstStyle/>
        <a:p>
          <a:r>
            <a:rPr lang="cs-CZ" dirty="0" smtClean="0"/>
            <a:t>Upravující přednost</a:t>
          </a:r>
          <a:endParaRPr lang="cs-CZ" dirty="0"/>
        </a:p>
      </dgm:t>
    </dgm:pt>
    <dgm:pt modelId="{5000B556-A8A8-4FF0-8448-DACDC140B77A}" type="parTrans" cxnId="{4E66E55A-55CF-4F7C-BA8C-50095971C44E}">
      <dgm:prSet/>
      <dgm:spPr/>
      <dgm:t>
        <a:bodyPr/>
        <a:lstStyle/>
        <a:p>
          <a:endParaRPr lang="cs-CZ"/>
        </a:p>
      </dgm:t>
    </dgm:pt>
    <dgm:pt modelId="{C579B752-2FC0-4879-9B21-12E87F0ACB01}" type="sibTrans" cxnId="{4E66E55A-55CF-4F7C-BA8C-50095971C44E}">
      <dgm:prSet/>
      <dgm:spPr/>
      <dgm:t>
        <a:bodyPr/>
        <a:lstStyle/>
        <a:p>
          <a:endParaRPr lang="cs-CZ"/>
        </a:p>
      </dgm:t>
    </dgm:pt>
    <dgm:pt modelId="{45E01917-F08C-4CFD-8544-7DFFFFD3126A}">
      <dgm:prSet phldrT="[Text]" custT="1"/>
      <dgm:spPr/>
      <dgm:t>
        <a:bodyPr/>
        <a:lstStyle/>
        <a:p>
          <a:r>
            <a:rPr lang="cs-CZ" sz="2000" dirty="0" smtClean="0"/>
            <a:t>Hlavní pozemní komunikace</a:t>
          </a:r>
          <a:endParaRPr lang="cs-CZ" sz="2000" dirty="0"/>
        </a:p>
      </dgm:t>
    </dgm:pt>
    <dgm:pt modelId="{887B5381-1159-40A7-9D75-A4C679B72AC7}" type="parTrans" cxnId="{3EB02CA2-242B-4374-833D-2B2E5E1F90B9}">
      <dgm:prSet/>
      <dgm:spPr/>
      <dgm:t>
        <a:bodyPr/>
        <a:lstStyle/>
        <a:p>
          <a:endParaRPr lang="cs-CZ"/>
        </a:p>
      </dgm:t>
    </dgm:pt>
    <dgm:pt modelId="{A0A821CA-904E-435E-92D9-6606FF15F6C3}" type="sibTrans" cxnId="{3EB02CA2-242B-4374-833D-2B2E5E1F90B9}">
      <dgm:prSet/>
      <dgm:spPr/>
      <dgm:t>
        <a:bodyPr/>
        <a:lstStyle/>
        <a:p>
          <a:endParaRPr lang="cs-CZ"/>
        </a:p>
      </dgm:t>
    </dgm:pt>
    <dgm:pt modelId="{6E3B7533-88C9-4CDA-9635-580FE04237BD}">
      <dgm:prSet phldrT="[Text]" custT="1"/>
      <dgm:spPr/>
      <dgm:t>
        <a:bodyPr/>
        <a:lstStyle/>
        <a:p>
          <a:r>
            <a:rPr lang="cs-CZ" sz="2000" dirty="0" smtClean="0"/>
            <a:t>Dej přednost v jízdě    </a:t>
          </a:r>
          <a:endParaRPr lang="cs-CZ" sz="2000" dirty="0"/>
        </a:p>
      </dgm:t>
    </dgm:pt>
    <dgm:pt modelId="{E0A9FAA4-244A-4368-A96C-B9AF4C16A9A2}" type="parTrans" cxnId="{815D918B-9A49-4E1E-B418-F4A59477ACC4}">
      <dgm:prSet/>
      <dgm:spPr/>
      <dgm:t>
        <a:bodyPr/>
        <a:lstStyle/>
        <a:p>
          <a:endParaRPr lang="cs-CZ"/>
        </a:p>
      </dgm:t>
    </dgm:pt>
    <dgm:pt modelId="{DDC6463A-A571-4BF2-AC48-8B1BAE045785}" type="sibTrans" cxnId="{815D918B-9A49-4E1E-B418-F4A59477ACC4}">
      <dgm:prSet/>
      <dgm:spPr/>
      <dgm:t>
        <a:bodyPr/>
        <a:lstStyle/>
        <a:p>
          <a:endParaRPr lang="cs-CZ"/>
        </a:p>
      </dgm:t>
    </dgm:pt>
    <dgm:pt modelId="{4184ADBE-DEDD-41D5-8845-A77D66A8ABB3}">
      <dgm:prSet phldrT="[Text]" custT="1"/>
      <dgm:spPr/>
      <dgm:t>
        <a:bodyPr/>
        <a:lstStyle/>
        <a:p>
          <a:r>
            <a:rPr lang="cs-CZ" sz="2000" dirty="0" smtClean="0"/>
            <a:t>Stůj, dej přednost v jízdě                               </a:t>
          </a:r>
          <a:endParaRPr lang="cs-CZ" sz="2000" dirty="0"/>
        </a:p>
      </dgm:t>
    </dgm:pt>
    <dgm:pt modelId="{AEE88481-5778-4C48-B8EE-7A1B01E71CA7}" type="parTrans" cxnId="{99DDC7AD-19CF-428D-80C3-78F698DE5E2E}">
      <dgm:prSet/>
      <dgm:spPr/>
      <dgm:t>
        <a:bodyPr/>
        <a:lstStyle/>
        <a:p>
          <a:endParaRPr lang="cs-CZ"/>
        </a:p>
      </dgm:t>
    </dgm:pt>
    <dgm:pt modelId="{FDECAB07-B604-4415-B3A4-718AFCA23FA6}" type="sibTrans" cxnId="{99DDC7AD-19CF-428D-80C3-78F698DE5E2E}">
      <dgm:prSet/>
      <dgm:spPr/>
      <dgm:t>
        <a:bodyPr/>
        <a:lstStyle/>
        <a:p>
          <a:endParaRPr lang="cs-CZ"/>
        </a:p>
      </dgm:t>
    </dgm:pt>
    <dgm:pt modelId="{899A7291-6155-45DD-BE16-CE4A3F665426}">
      <dgm:prSet phldrT="[Text]" custT="1"/>
      <dgm:spPr/>
      <dgm:t>
        <a:bodyPr/>
        <a:lstStyle/>
        <a:p>
          <a:r>
            <a:rPr lang="cs-CZ" sz="2000" dirty="0" smtClean="0"/>
            <a:t>Konec hlavní pozemní komunikace</a:t>
          </a:r>
          <a:endParaRPr lang="cs-CZ" sz="2000" dirty="0"/>
        </a:p>
      </dgm:t>
    </dgm:pt>
    <dgm:pt modelId="{0D65DC13-A95D-4CE6-ADB7-C70948FDF4ED}" type="parTrans" cxnId="{DF413251-34CB-4F9C-B047-E8FDCAF6B41C}">
      <dgm:prSet/>
      <dgm:spPr/>
      <dgm:t>
        <a:bodyPr/>
        <a:lstStyle/>
        <a:p>
          <a:endParaRPr lang="cs-CZ"/>
        </a:p>
      </dgm:t>
    </dgm:pt>
    <dgm:pt modelId="{C0A60259-992C-4AAE-B25A-BBA42349F01F}" type="sibTrans" cxnId="{DF413251-34CB-4F9C-B047-E8FDCAF6B41C}">
      <dgm:prSet/>
      <dgm:spPr/>
      <dgm:t>
        <a:bodyPr/>
        <a:lstStyle/>
        <a:p>
          <a:endParaRPr lang="cs-CZ"/>
        </a:p>
      </dgm:t>
    </dgm:pt>
    <dgm:pt modelId="{12B191A3-B2A6-400B-8342-86366B088841}">
      <dgm:prSet custT="1"/>
      <dgm:spPr/>
      <dgm:t>
        <a:bodyPr/>
        <a:lstStyle/>
        <a:p>
          <a:r>
            <a:rPr lang="cs-CZ" sz="2000" dirty="0" smtClean="0"/>
            <a:t>Přednost protijedoucích vozidel</a:t>
          </a:r>
          <a:endParaRPr lang="cs-CZ" sz="2000" dirty="0"/>
        </a:p>
      </dgm:t>
    </dgm:pt>
    <dgm:pt modelId="{6445CA4A-1A08-4C8C-8EF9-64EF0AD1AB59}" type="parTrans" cxnId="{A36BD392-9A8C-4488-8A79-3ADC9ACBA375}">
      <dgm:prSet/>
      <dgm:spPr/>
      <dgm:t>
        <a:bodyPr/>
        <a:lstStyle/>
        <a:p>
          <a:endParaRPr lang="cs-CZ"/>
        </a:p>
      </dgm:t>
    </dgm:pt>
    <dgm:pt modelId="{58F00858-1618-456E-AE2D-138B7296B1B3}" type="sibTrans" cxnId="{A36BD392-9A8C-4488-8A79-3ADC9ACBA375}">
      <dgm:prSet/>
      <dgm:spPr/>
      <dgm:t>
        <a:bodyPr/>
        <a:lstStyle/>
        <a:p>
          <a:endParaRPr lang="cs-CZ"/>
        </a:p>
      </dgm:t>
    </dgm:pt>
    <dgm:pt modelId="{6FC2F5DA-2F7A-46C2-84BC-93DF01501B7F}" type="pres">
      <dgm:prSet presAssocID="{12BF039A-A0D5-44ED-9D09-D0FB6F56096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D300E1FB-F70A-4BA1-B5E6-1186A9F1DBB0}" type="pres">
      <dgm:prSet presAssocID="{10479204-E89B-4130-A5F7-B029A56DE0CE}" presName="root1" presStyleCnt="0"/>
      <dgm:spPr/>
    </dgm:pt>
    <dgm:pt modelId="{B949A620-08AF-47E7-88DA-6345E8844EA9}" type="pres">
      <dgm:prSet presAssocID="{10479204-E89B-4130-A5F7-B029A56DE0CE}" presName="LevelOneTextNode" presStyleLbl="node0" presStyleIdx="0" presStyleCnt="1" custLinFactNeighborX="-57115" custLinFactNeighborY="169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0520530E-D112-4F89-A578-2BE7EA8DD63B}" type="pres">
      <dgm:prSet presAssocID="{10479204-E89B-4130-A5F7-B029A56DE0CE}" presName="level2hierChild" presStyleCnt="0"/>
      <dgm:spPr/>
    </dgm:pt>
    <dgm:pt modelId="{40F43C26-E45A-46C6-9C00-ECA12C635AD0}" type="pres">
      <dgm:prSet presAssocID="{887B5381-1159-40A7-9D75-A4C679B72AC7}" presName="conn2-1" presStyleLbl="parChTrans1D2" presStyleIdx="0" presStyleCnt="5"/>
      <dgm:spPr/>
      <dgm:t>
        <a:bodyPr/>
        <a:lstStyle/>
        <a:p>
          <a:endParaRPr lang="cs-CZ"/>
        </a:p>
      </dgm:t>
    </dgm:pt>
    <dgm:pt modelId="{AE20C68B-B5A4-404F-9EA0-566DB784F9D0}" type="pres">
      <dgm:prSet presAssocID="{887B5381-1159-40A7-9D75-A4C679B72AC7}" presName="connTx" presStyleLbl="parChTrans1D2" presStyleIdx="0" presStyleCnt="5"/>
      <dgm:spPr/>
      <dgm:t>
        <a:bodyPr/>
        <a:lstStyle/>
        <a:p>
          <a:endParaRPr lang="cs-CZ"/>
        </a:p>
      </dgm:t>
    </dgm:pt>
    <dgm:pt modelId="{13C6E084-CD92-4701-9588-A5AC85A456CF}" type="pres">
      <dgm:prSet presAssocID="{45E01917-F08C-4CFD-8544-7DFFFFD3126A}" presName="root2" presStyleCnt="0"/>
      <dgm:spPr/>
    </dgm:pt>
    <dgm:pt modelId="{E500F529-00FD-45FD-B3F7-1841E6E149F3}" type="pres">
      <dgm:prSet presAssocID="{45E01917-F08C-4CFD-8544-7DFFFFD3126A}" presName="LevelTwoTextNode" presStyleLbl="node2" presStyleIdx="0" presStyleCnt="5" custLinFactNeighborX="26767" custLinFactNeighborY="-164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1445BD6-CE93-4431-8E35-38AEC127899D}" type="pres">
      <dgm:prSet presAssocID="{45E01917-F08C-4CFD-8544-7DFFFFD3126A}" presName="level3hierChild" presStyleCnt="0"/>
      <dgm:spPr/>
    </dgm:pt>
    <dgm:pt modelId="{35F4E0FB-B39B-4B60-A0DE-E51561A9481C}" type="pres">
      <dgm:prSet presAssocID="{E0A9FAA4-244A-4368-A96C-B9AF4C16A9A2}" presName="conn2-1" presStyleLbl="parChTrans1D2" presStyleIdx="1" presStyleCnt="5"/>
      <dgm:spPr/>
      <dgm:t>
        <a:bodyPr/>
        <a:lstStyle/>
        <a:p>
          <a:endParaRPr lang="cs-CZ"/>
        </a:p>
      </dgm:t>
    </dgm:pt>
    <dgm:pt modelId="{7BB50607-B642-4D96-956F-C506338F2235}" type="pres">
      <dgm:prSet presAssocID="{E0A9FAA4-244A-4368-A96C-B9AF4C16A9A2}" presName="connTx" presStyleLbl="parChTrans1D2" presStyleIdx="1" presStyleCnt="5"/>
      <dgm:spPr/>
      <dgm:t>
        <a:bodyPr/>
        <a:lstStyle/>
        <a:p>
          <a:endParaRPr lang="cs-CZ"/>
        </a:p>
      </dgm:t>
    </dgm:pt>
    <dgm:pt modelId="{D6140317-6721-45D9-9F17-60AF46DEB58B}" type="pres">
      <dgm:prSet presAssocID="{6E3B7533-88C9-4CDA-9635-580FE04237BD}" presName="root2" presStyleCnt="0"/>
      <dgm:spPr/>
    </dgm:pt>
    <dgm:pt modelId="{9BDE3AB6-E78E-4683-BF82-2F0CEC8D1D3F}" type="pres">
      <dgm:prSet presAssocID="{6E3B7533-88C9-4CDA-9635-580FE04237BD}" presName="LevelTwoTextNode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FEA2374-0003-4BB5-8830-4E1D41E468AE}" type="pres">
      <dgm:prSet presAssocID="{6E3B7533-88C9-4CDA-9635-580FE04237BD}" presName="level3hierChild" presStyleCnt="0"/>
      <dgm:spPr/>
    </dgm:pt>
    <dgm:pt modelId="{AFAF9B41-2DA4-4D7D-BC0F-AD8C2F0D71FD}" type="pres">
      <dgm:prSet presAssocID="{AEE88481-5778-4C48-B8EE-7A1B01E71CA7}" presName="conn2-1" presStyleLbl="parChTrans1D2" presStyleIdx="2" presStyleCnt="5"/>
      <dgm:spPr/>
      <dgm:t>
        <a:bodyPr/>
        <a:lstStyle/>
        <a:p>
          <a:endParaRPr lang="cs-CZ"/>
        </a:p>
      </dgm:t>
    </dgm:pt>
    <dgm:pt modelId="{C6A0828E-DB2B-4FC0-8D3E-4512E66DE494}" type="pres">
      <dgm:prSet presAssocID="{AEE88481-5778-4C48-B8EE-7A1B01E71CA7}" presName="connTx" presStyleLbl="parChTrans1D2" presStyleIdx="2" presStyleCnt="5"/>
      <dgm:spPr/>
      <dgm:t>
        <a:bodyPr/>
        <a:lstStyle/>
        <a:p>
          <a:endParaRPr lang="cs-CZ"/>
        </a:p>
      </dgm:t>
    </dgm:pt>
    <dgm:pt modelId="{5551AF8D-D31B-40E1-A39C-D3841936FB83}" type="pres">
      <dgm:prSet presAssocID="{4184ADBE-DEDD-41D5-8845-A77D66A8ABB3}" presName="root2" presStyleCnt="0"/>
      <dgm:spPr/>
    </dgm:pt>
    <dgm:pt modelId="{47C0BE80-0104-4DCE-A667-0E26931306CF}" type="pres">
      <dgm:prSet presAssocID="{4184ADBE-DEDD-41D5-8845-A77D66A8ABB3}" presName="LevelTwoTextNode" presStyleLbl="node2" presStyleIdx="2" presStyleCnt="5" custLinFactNeighborX="44406" custLinFactNeighborY="169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0206CC0-07C0-42C8-A50D-69F4EF35CA7D}" type="pres">
      <dgm:prSet presAssocID="{4184ADBE-DEDD-41D5-8845-A77D66A8ABB3}" presName="level3hierChild" presStyleCnt="0"/>
      <dgm:spPr/>
    </dgm:pt>
    <dgm:pt modelId="{6E1F6BAF-DD06-47CE-9E84-CA1A8E1D4ED7}" type="pres">
      <dgm:prSet presAssocID="{0D65DC13-A95D-4CE6-ADB7-C70948FDF4ED}" presName="conn2-1" presStyleLbl="parChTrans1D2" presStyleIdx="3" presStyleCnt="5"/>
      <dgm:spPr/>
      <dgm:t>
        <a:bodyPr/>
        <a:lstStyle/>
        <a:p>
          <a:endParaRPr lang="cs-CZ"/>
        </a:p>
      </dgm:t>
    </dgm:pt>
    <dgm:pt modelId="{2E847D92-0F98-4134-8814-75166FE9D54C}" type="pres">
      <dgm:prSet presAssocID="{0D65DC13-A95D-4CE6-ADB7-C70948FDF4ED}" presName="connTx" presStyleLbl="parChTrans1D2" presStyleIdx="3" presStyleCnt="5"/>
      <dgm:spPr/>
      <dgm:t>
        <a:bodyPr/>
        <a:lstStyle/>
        <a:p>
          <a:endParaRPr lang="cs-CZ"/>
        </a:p>
      </dgm:t>
    </dgm:pt>
    <dgm:pt modelId="{909B0AC8-8A66-4656-A03C-C7028707D0C2}" type="pres">
      <dgm:prSet presAssocID="{899A7291-6155-45DD-BE16-CE4A3F665426}" presName="root2" presStyleCnt="0"/>
      <dgm:spPr/>
    </dgm:pt>
    <dgm:pt modelId="{F4771792-B866-4D94-8E0C-74FDD9CA474A}" type="pres">
      <dgm:prSet presAssocID="{899A7291-6155-45DD-BE16-CE4A3F665426}" presName="LevelTwoTextNode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CA30DFDB-6523-43D6-B36D-4AC84815FCA4}" type="pres">
      <dgm:prSet presAssocID="{899A7291-6155-45DD-BE16-CE4A3F665426}" presName="level3hierChild" presStyleCnt="0"/>
      <dgm:spPr/>
    </dgm:pt>
    <dgm:pt modelId="{F21ED362-FBC1-49B3-BE10-26A6AB48D758}" type="pres">
      <dgm:prSet presAssocID="{6445CA4A-1A08-4C8C-8EF9-64EF0AD1AB59}" presName="conn2-1" presStyleLbl="parChTrans1D2" presStyleIdx="4" presStyleCnt="5"/>
      <dgm:spPr/>
      <dgm:t>
        <a:bodyPr/>
        <a:lstStyle/>
        <a:p>
          <a:endParaRPr lang="cs-CZ"/>
        </a:p>
      </dgm:t>
    </dgm:pt>
    <dgm:pt modelId="{ABB9610F-53D8-49FA-83B0-77AFF97D2469}" type="pres">
      <dgm:prSet presAssocID="{6445CA4A-1A08-4C8C-8EF9-64EF0AD1AB59}" presName="connTx" presStyleLbl="parChTrans1D2" presStyleIdx="4" presStyleCnt="5"/>
      <dgm:spPr/>
      <dgm:t>
        <a:bodyPr/>
        <a:lstStyle/>
        <a:p>
          <a:endParaRPr lang="cs-CZ"/>
        </a:p>
      </dgm:t>
    </dgm:pt>
    <dgm:pt modelId="{1E6FAEAF-9E44-44BE-906C-1E78B30E6DE9}" type="pres">
      <dgm:prSet presAssocID="{12B191A3-B2A6-400B-8342-86366B088841}" presName="root2" presStyleCnt="0"/>
      <dgm:spPr/>
    </dgm:pt>
    <dgm:pt modelId="{6B0F15B4-A87C-4441-A89E-3F23C06B5A6A}" type="pres">
      <dgm:prSet presAssocID="{12B191A3-B2A6-400B-8342-86366B088841}" presName="LevelTwoTextNode" presStyleLbl="node2" presStyleIdx="4" presStyleCnt="5" custLinFactNeighborX="-39322" custLinFactNeighborY="9996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8490E683-8CFE-4BE6-9C72-1905D6A8AE82}" type="pres">
      <dgm:prSet presAssocID="{12B191A3-B2A6-400B-8342-86366B088841}" presName="level3hierChild" presStyleCnt="0"/>
      <dgm:spPr/>
    </dgm:pt>
  </dgm:ptLst>
  <dgm:cxnLst>
    <dgm:cxn modelId="{3EB02CA2-242B-4374-833D-2B2E5E1F90B9}" srcId="{10479204-E89B-4130-A5F7-B029A56DE0CE}" destId="{45E01917-F08C-4CFD-8544-7DFFFFD3126A}" srcOrd="0" destOrd="0" parTransId="{887B5381-1159-40A7-9D75-A4C679B72AC7}" sibTransId="{A0A821CA-904E-435E-92D9-6606FF15F6C3}"/>
    <dgm:cxn modelId="{660E774A-AAD2-412A-A366-29C637D8ECF9}" type="presOf" srcId="{AEE88481-5778-4C48-B8EE-7A1B01E71CA7}" destId="{AFAF9B41-2DA4-4D7D-BC0F-AD8C2F0D71FD}" srcOrd="0" destOrd="0" presId="urn:microsoft.com/office/officeart/2005/8/layout/hierarchy2"/>
    <dgm:cxn modelId="{3DB5D37E-9577-41B0-8386-2445D381A723}" type="presOf" srcId="{AEE88481-5778-4C48-B8EE-7A1B01E71CA7}" destId="{C6A0828E-DB2B-4FC0-8D3E-4512E66DE494}" srcOrd="1" destOrd="0" presId="urn:microsoft.com/office/officeart/2005/8/layout/hierarchy2"/>
    <dgm:cxn modelId="{815D918B-9A49-4E1E-B418-F4A59477ACC4}" srcId="{10479204-E89B-4130-A5F7-B029A56DE0CE}" destId="{6E3B7533-88C9-4CDA-9635-580FE04237BD}" srcOrd="1" destOrd="0" parTransId="{E0A9FAA4-244A-4368-A96C-B9AF4C16A9A2}" sibTransId="{DDC6463A-A571-4BF2-AC48-8B1BAE045785}"/>
    <dgm:cxn modelId="{18FA762B-4566-403D-8505-C403EF952734}" type="presOf" srcId="{6445CA4A-1A08-4C8C-8EF9-64EF0AD1AB59}" destId="{ABB9610F-53D8-49FA-83B0-77AFF97D2469}" srcOrd="1" destOrd="0" presId="urn:microsoft.com/office/officeart/2005/8/layout/hierarchy2"/>
    <dgm:cxn modelId="{CD003ABC-FE4C-46BB-8907-B1AEE82A349E}" type="presOf" srcId="{10479204-E89B-4130-A5F7-B029A56DE0CE}" destId="{B949A620-08AF-47E7-88DA-6345E8844EA9}" srcOrd="0" destOrd="0" presId="urn:microsoft.com/office/officeart/2005/8/layout/hierarchy2"/>
    <dgm:cxn modelId="{C03E5AA3-2ABF-4F08-BF4B-9D5B7A257185}" type="presOf" srcId="{6445CA4A-1A08-4C8C-8EF9-64EF0AD1AB59}" destId="{F21ED362-FBC1-49B3-BE10-26A6AB48D758}" srcOrd="0" destOrd="0" presId="urn:microsoft.com/office/officeart/2005/8/layout/hierarchy2"/>
    <dgm:cxn modelId="{99DDC7AD-19CF-428D-80C3-78F698DE5E2E}" srcId="{10479204-E89B-4130-A5F7-B029A56DE0CE}" destId="{4184ADBE-DEDD-41D5-8845-A77D66A8ABB3}" srcOrd="2" destOrd="0" parTransId="{AEE88481-5778-4C48-B8EE-7A1B01E71CA7}" sibTransId="{FDECAB07-B604-4415-B3A4-718AFCA23FA6}"/>
    <dgm:cxn modelId="{DF413251-34CB-4F9C-B047-E8FDCAF6B41C}" srcId="{10479204-E89B-4130-A5F7-B029A56DE0CE}" destId="{899A7291-6155-45DD-BE16-CE4A3F665426}" srcOrd="3" destOrd="0" parTransId="{0D65DC13-A95D-4CE6-ADB7-C70948FDF4ED}" sibTransId="{C0A60259-992C-4AAE-B25A-BBA42349F01F}"/>
    <dgm:cxn modelId="{7118F956-E92D-438C-857C-C76E631BC69D}" type="presOf" srcId="{12B191A3-B2A6-400B-8342-86366B088841}" destId="{6B0F15B4-A87C-4441-A89E-3F23C06B5A6A}" srcOrd="0" destOrd="0" presId="urn:microsoft.com/office/officeart/2005/8/layout/hierarchy2"/>
    <dgm:cxn modelId="{C736332B-774F-4D34-AB64-3CD3750E40D6}" type="presOf" srcId="{887B5381-1159-40A7-9D75-A4C679B72AC7}" destId="{AE20C68B-B5A4-404F-9EA0-566DB784F9D0}" srcOrd="1" destOrd="0" presId="urn:microsoft.com/office/officeart/2005/8/layout/hierarchy2"/>
    <dgm:cxn modelId="{77F1653F-C115-42B4-B15C-00BBEAEE8F07}" type="presOf" srcId="{899A7291-6155-45DD-BE16-CE4A3F665426}" destId="{F4771792-B866-4D94-8E0C-74FDD9CA474A}" srcOrd="0" destOrd="0" presId="urn:microsoft.com/office/officeart/2005/8/layout/hierarchy2"/>
    <dgm:cxn modelId="{5850E025-0C20-458B-B132-B5F5D657408C}" type="presOf" srcId="{887B5381-1159-40A7-9D75-A4C679B72AC7}" destId="{40F43C26-E45A-46C6-9C00-ECA12C635AD0}" srcOrd="0" destOrd="0" presId="urn:microsoft.com/office/officeart/2005/8/layout/hierarchy2"/>
    <dgm:cxn modelId="{4DCD7C38-FB32-489C-9CD1-6792679764C7}" type="presOf" srcId="{0D65DC13-A95D-4CE6-ADB7-C70948FDF4ED}" destId="{2E847D92-0F98-4134-8814-75166FE9D54C}" srcOrd="1" destOrd="0" presId="urn:microsoft.com/office/officeart/2005/8/layout/hierarchy2"/>
    <dgm:cxn modelId="{06BFC248-0C03-4330-9AA6-CB6229CA6D82}" type="presOf" srcId="{0D65DC13-A95D-4CE6-ADB7-C70948FDF4ED}" destId="{6E1F6BAF-DD06-47CE-9E84-CA1A8E1D4ED7}" srcOrd="0" destOrd="0" presId="urn:microsoft.com/office/officeart/2005/8/layout/hierarchy2"/>
    <dgm:cxn modelId="{18A21E85-95BB-4BB2-A5A7-4766476E9A68}" type="presOf" srcId="{4184ADBE-DEDD-41D5-8845-A77D66A8ABB3}" destId="{47C0BE80-0104-4DCE-A667-0E26931306CF}" srcOrd="0" destOrd="0" presId="urn:microsoft.com/office/officeart/2005/8/layout/hierarchy2"/>
    <dgm:cxn modelId="{A36BD392-9A8C-4488-8A79-3ADC9ACBA375}" srcId="{10479204-E89B-4130-A5F7-B029A56DE0CE}" destId="{12B191A3-B2A6-400B-8342-86366B088841}" srcOrd="4" destOrd="0" parTransId="{6445CA4A-1A08-4C8C-8EF9-64EF0AD1AB59}" sibTransId="{58F00858-1618-456E-AE2D-138B7296B1B3}"/>
    <dgm:cxn modelId="{34250F63-998B-4172-AC61-96396B9CFC8A}" type="presOf" srcId="{E0A9FAA4-244A-4368-A96C-B9AF4C16A9A2}" destId="{35F4E0FB-B39B-4B60-A0DE-E51561A9481C}" srcOrd="0" destOrd="0" presId="urn:microsoft.com/office/officeart/2005/8/layout/hierarchy2"/>
    <dgm:cxn modelId="{81949F73-3AD9-4FFA-9023-31DF21BCA0E7}" type="presOf" srcId="{45E01917-F08C-4CFD-8544-7DFFFFD3126A}" destId="{E500F529-00FD-45FD-B3F7-1841E6E149F3}" srcOrd="0" destOrd="0" presId="urn:microsoft.com/office/officeart/2005/8/layout/hierarchy2"/>
    <dgm:cxn modelId="{27AC09E3-F117-4796-A490-CF427FA434F6}" type="presOf" srcId="{12BF039A-A0D5-44ED-9D09-D0FB6F560964}" destId="{6FC2F5DA-2F7A-46C2-84BC-93DF01501B7F}" srcOrd="0" destOrd="0" presId="urn:microsoft.com/office/officeart/2005/8/layout/hierarchy2"/>
    <dgm:cxn modelId="{C385A30F-B087-4C8A-B8C2-D87675FD0B5F}" type="presOf" srcId="{E0A9FAA4-244A-4368-A96C-B9AF4C16A9A2}" destId="{7BB50607-B642-4D96-956F-C506338F2235}" srcOrd="1" destOrd="0" presId="urn:microsoft.com/office/officeart/2005/8/layout/hierarchy2"/>
    <dgm:cxn modelId="{B1BE1689-20ED-4A78-AF5E-AD712D24FA02}" type="presOf" srcId="{6E3B7533-88C9-4CDA-9635-580FE04237BD}" destId="{9BDE3AB6-E78E-4683-BF82-2F0CEC8D1D3F}" srcOrd="0" destOrd="0" presId="urn:microsoft.com/office/officeart/2005/8/layout/hierarchy2"/>
    <dgm:cxn modelId="{4E66E55A-55CF-4F7C-BA8C-50095971C44E}" srcId="{12BF039A-A0D5-44ED-9D09-D0FB6F560964}" destId="{10479204-E89B-4130-A5F7-B029A56DE0CE}" srcOrd="0" destOrd="0" parTransId="{5000B556-A8A8-4FF0-8448-DACDC140B77A}" sibTransId="{C579B752-2FC0-4879-9B21-12E87F0ACB01}"/>
    <dgm:cxn modelId="{41E63441-471A-48EB-9450-300D34FEE4DC}" type="presParOf" srcId="{6FC2F5DA-2F7A-46C2-84BC-93DF01501B7F}" destId="{D300E1FB-F70A-4BA1-B5E6-1186A9F1DBB0}" srcOrd="0" destOrd="0" presId="urn:microsoft.com/office/officeart/2005/8/layout/hierarchy2"/>
    <dgm:cxn modelId="{D1538559-6EB7-4ABF-B0D6-7C2189613377}" type="presParOf" srcId="{D300E1FB-F70A-4BA1-B5E6-1186A9F1DBB0}" destId="{B949A620-08AF-47E7-88DA-6345E8844EA9}" srcOrd="0" destOrd="0" presId="urn:microsoft.com/office/officeart/2005/8/layout/hierarchy2"/>
    <dgm:cxn modelId="{0D4BDDF0-67D7-40A2-8EC1-C0547A9BE45D}" type="presParOf" srcId="{D300E1FB-F70A-4BA1-B5E6-1186A9F1DBB0}" destId="{0520530E-D112-4F89-A578-2BE7EA8DD63B}" srcOrd="1" destOrd="0" presId="urn:microsoft.com/office/officeart/2005/8/layout/hierarchy2"/>
    <dgm:cxn modelId="{15754373-B117-4970-A27A-0B844DC4173D}" type="presParOf" srcId="{0520530E-D112-4F89-A578-2BE7EA8DD63B}" destId="{40F43C26-E45A-46C6-9C00-ECA12C635AD0}" srcOrd="0" destOrd="0" presId="urn:microsoft.com/office/officeart/2005/8/layout/hierarchy2"/>
    <dgm:cxn modelId="{B2B66048-7FAD-41E2-9310-8B2B928A236A}" type="presParOf" srcId="{40F43C26-E45A-46C6-9C00-ECA12C635AD0}" destId="{AE20C68B-B5A4-404F-9EA0-566DB784F9D0}" srcOrd="0" destOrd="0" presId="urn:microsoft.com/office/officeart/2005/8/layout/hierarchy2"/>
    <dgm:cxn modelId="{5CF83A02-F0D5-4F2D-ADD9-92CF5127EF31}" type="presParOf" srcId="{0520530E-D112-4F89-A578-2BE7EA8DD63B}" destId="{13C6E084-CD92-4701-9588-A5AC85A456CF}" srcOrd="1" destOrd="0" presId="urn:microsoft.com/office/officeart/2005/8/layout/hierarchy2"/>
    <dgm:cxn modelId="{12DE12C3-4FF6-4A2D-86F0-39DB8932E87D}" type="presParOf" srcId="{13C6E084-CD92-4701-9588-A5AC85A456CF}" destId="{E500F529-00FD-45FD-B3F7-1841E6E149F3}" srcOrd="0" destOrd="0" presId="urn:microsoft.com/office/officeart/2005/8/layout/hierarchy2"/>
    <dgm:cxn modelId="{22F83CD6-F4B4-4E2B-B843-E463C30F862B}" type="presParOf" srcId="{13C6E084-CD92-4701-9588-A5AC85A456CF}" destId="{31445BD6-CE93-4431-8E35-38AEC127899D}" srcOrd="1" destOrd="0" presId="urn:microsoft.com/office/officeart/2005/8/layout/hierarchy2"/>
    <dgm:cxn modelId="{98B8C590-F55C-495A-AD4D-3798951B6AD0}" type="presParOf" srcId="{0520530E-D112-4F89-A578-2BE7EA8DD63B}" destId="{35F4E0FB-B39B-4B60-A0DE-E51561A9481C}" srcOrd="2" destOrd="0" presId="urn:microsoft.com/office/officeart/2005/8/layout/hierarchy2"/>
    <dgm:cxn modelId="{FA7D2DDB-8E13-4FFA-A52B-50DBACA1162A}" type="presParOf" srcId="{35F4E0FB-B39B-4B60-A0DE-E51561A9481C}" destId="{7BB50607-B642-4D96-956F-C506338F2235}" srcOrd="0" destOrd="0" presId="urn:microsoft.com/office/officeart/2005/8/layout/hierarchy2"/>
    <dgm:cxn modelId="{C263B988-5397-4330-8CB6-4D0628EBF968}" type="presParOf" srcId="{0520530E-D112-4F89-A578-2BE7EA8DD63B}" destId="{D6140317-6721-45D9-9F17-60AF46DEB58B}" srcOrd="3" destOrd="0" presId="urn:microsoft.com/office/officeart/2005/8/layout/hierarchy2"/>
    <dgm:cxn modelId="{7805492C-756E-46FF-BBCF-894E4A15E224}" type="presParOf" srcId="{D6140317-6721-45D9-9F17-60AF46DEB58B}" destId="{9BDE3AB6-E78E-4683-BF82-2F0CEC8D1D3F}" srcOrd="0" destOrd="0" presId="urn:microsoft.com/office/officeart/2005/8/layout/hierarchy2"/>
    <dgm:cxn modelId="{3533F489-0E1C-43FF-B7DD-3AD236E6AC29}" type="presParOf" srcId="{D6140317-6721-45D9-9F17-60AF46DEB58B}" destId="{DFEA2374-0003-4BB5-8830-4E1D41E468AE}" srcOrd="1" destOrd="0" presId="urn:microsoft.com/office/officeart/2005/8/layout/hierarchy2"/>
    <dgm:cxn modelId="{20CE47FE-EECC-4A59-8B6E-7FB3FBEE0CC5}" type="presParOf" srcId="{0520530E-D112-4F89-A578-2BE7EA8DD63B}" destId="{AFAF9B41-2DA4-4D7D-BC0F-AD8C2F0D71FD}" srcOrd="4" destOrd="0" presId="urn:microsoft.com/office/officeart/2005/8/layout/hierarchy2"/>
    <dgm:cxn modelId="{F09EE5F8-576B-4B1C-85D9-B89117D15685}" type="presParOf" srcId="{AFAF9B41-2DA4-4D7D-BC0F-AD8C2F0D71FD}" destId="{C6A0828E-DB2B-4FC0-8D3E-4512E66DE494}" srcOrd="0" destOrd="0" presId="urn:microsoft.com/office/officeart/2005/8/layout/hierarchy2"/>
    <dgm:cxn modelId="{F29FEE87-CA97-490D-8BC3-7CD659DBAB04}" type="presParOf" srcId="{0520530E-D112-4F89-A578-2BE7EA8DD63B}" destId="{5551AF8D-D31B-40E1-A39C-D3841936FB83}" srcOrd="5" destOrd="0" presId="urn:microsoft.com/office/officeart/2005/8/layout/hierarchy2"/>
    <dgm:cxn modelId="{687D5A54-D66D-46C1-B02E-15E7C1DE1489}" type="presParOf" srcId="{5551AF8D-D31B-40E1-A39C-D3841936FB83}" destId="{47C0BE80-0104-4DCE-A667-0E26931306CF}" srcOrd="0" destOrd="0" presId="urn:microsoft.com/office/officeart/2005/8/layout/hierarchy2"/>
    <dgm:cxn modelId="{6BE23A3B-C4F4-4ABC-A29F-CFCA2B8012ED}" type="presParOf" srcId="{5551AF8D-D31B-40E1-A39C-D3841936FB83}" destId="{C0206CC0-07C0-42C8-A50D-69F4EF35CA7D}" srcOrd="1" destOrd="0" presId="urn:microsoft.com/office/officeart/2005/8/layout/hierarchy2"/>
    <dgm:cxn modelId="{29C71016-6D79-45A0-A722-4BEF23B1C8A2}" type="presParOf" srcId="{0520530E-D112-4F89-A578-2BE7EA8DD63B}" destId="{6E1F6BAF-DD06-47CE-9E84-CA1A8E1D4ED7}" srcOrd="6" destOrd="0" presId="urn:microsoft.com/office/officeart/2005/8/layout/hierarchy2"/>
    <dgm:cxn modelId="{4CE1B892-AD8F-482F-BBE2-BB340B457A30}" type="presParOf" srcId="{6E1F6BAF-DD06-47CE-9E84-CA1A8E1D4ED7}" destId="{2E847D92-0F98-4134-8814-75166FE9D54C}" srcOrd="0" destOrd="0" presId="urn:microsoft.com/office/officeart/2005/8/layout/hierarchy2"/>
    <dgm:cxn modelId="{8FA91E84-9445-41AF-9590-93F866DE0D76}" type="presParOf" srcId="{0520530E-D112-4F89-A578-2BE7EA8DD63B}" destId="{909B0AC8-8A66-4656-A03C-C7028707D0C2}" srcOrd="7" destOrd="0" presId="urn:microsoft.com/office/officeart/2005/8/layout/hierarchy2"/>
    <dgm:cxn modelId="{D39DBB30-1A2A-4385-A8F0-C05C46087C44}" type="presParOf" srcId="{909B0AC8-8A66-4656-A03C-C7028707D0C2}" destId="{F4771792-B866-4D94-8E0C-74FDD9CA474A}" srcOrd="0" destOrd="0" presId="urn:microsoft.com/office/officeart/2005/8/layout/hierarchy2"/>
    <dgm:cxn modelId="{56236964-7BC5-4A85-81D9-C818D9DC7AC3}" type="presParOf" srcId="{909B0AC8-8A66-4656-A03C-C7028707D0C2}" destId="{CA30DFDB-6523-43D6-B36D-4AC84815FCA4}" srcOrd="1" destOrd="0" presId="urn:microsoft.com/office/officeart/2005/8/layout/hierarchy2"/>
    <dgm:cxn modelId="{D57DA707-7F6A-4173-A6EE-402CABEF6DF8}" type="presParOf" srcId="{0520530E-D112-4F89-A578-2BE7EA8DD63B}" destId="{F21ED362-FBC1-49B3-BE10-26A6AB48D758}" srcOrd="8" destOrd="0" presId="urn:microsoft.com/office/officeart/2005/8/layout/hierarchy2"/>
    <dgm:cxn modelId="{22425D92-9F93-4985-86DB-E393BC386EF5}" type="presParOf" srcId="{F21ED362-FBC1-49B3-BE10-26A6AB48D758}" destId="{ABB9610F-53D8-49FA-83B0-77AFF97D2469}" srcOrd="0" destOrd="0" presId="urn:microsoft.com/office/officeart/2005/8/layout/hierarchy2"/>
    <dgm:cxn modelId="{688F0A82-5A31-4B2D-AD70-752D334B4942}" type="presParOf" srcId="{0520530E-D112-4F89-A578-2BE7EA8DD63B}" destId="{1E6FAEAF-9E44-44BE-906C-1E78B30E6DE9}" srcOrd="9" destOrd="0" presId="urn:microsoft.com/office/officeart/2005/8/layout/hierarchy2"/>
    <dgm:cxn modelId="{277B7CDC-BABA-4E6B-9451-74A8C44762B0}" type="presParOf" srcId="{1E6FAEAF-9E44-44BE-906C-1E78B30E6DE9}" destId="{6B0F15B4-A87C-4441-A89E-3F23C06B5A6A}" srcOrd="0" destOrd="0" presId="urn:microsoft.com/office/officeart/2005/8/layout/hierarchy2"/>
    <dgm:cxn modelId="{B97DAE67-2403-45EB-BA1A-5768B7898EB3}" type="presParOf" srcId="{1E6FAEAF-9E44-44BE-906C-1E78B30E6DE9}" destId="{8490E683-8CFE-4BE6-9C72-1905D6A8AE8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AC2C31E-ECEF-49DA-9A60-FF5443DC44E9}">
      <dsp:nvSpPr>
        <dsp:cNvPr id="0" name=""/>
        <dsp:cNvSpPr/>
      </dsp:nvSpPr>
      <dsp:spPr>
        <a:xfrm>
          <a:off x="226365" y="2448271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Dopravní značky</a:t>
          </a:r>
          <a:endParaRPr lang="cs-CZ" sz="2400" kern="1200" dirty="0"/>
        </a:p>
      </dsp:txBody>
      <dsp:txXfrm>
        <a:off x="257401" y="2479307"/>
        <a:ext cx="2057229" cy="997578"/>
      </dsp:txXfrm>
    </dsp:sp>
    <dsp:sp modelId="{8F074F6E-904D-490F-A582-61258BBD5561}">
      <dsp:nvSpPr>
        <dsp:cNvPr id="0" name=""/>
        <dsp:cNvSpPr/>
      </dsp:nvSpPr>
      <dsp:spPr>
        <a:xfrm rot="18736195">
          <a:off x="1804482" y="1738768"/>
          <a:ext cx="330619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3306194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3374924" y="1672176"/>
        <a:ext cx="165309" cy="165309"/>
      </dsp:txXfrm>
    </dsp:sp>
    <dsp:sp modelId="{E643EC6F-33D5-429F-9E9F-C275C142F371}">
      <dsp:nvSpPr>
        <dsp:cNvPr id="0" name=""/>
        <dsp:cNvSpPr/>
      </dsp:nvSpPr>
      <dsp:spPr>
        <a:xfrm>
          <a:off x="4569492" y="1739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Zákazové značky</a:t>
          </a:r>
          <a:endParaRPr lang="cs-CZ" sz="2400" kern="1200" dirty="0"/>
        </a:p>
      </dsp:txBody>
      <dsp:txXfrm>
        <a:off x="4600528" y="32775"/>
        <a:ext cx="2057229" cy="997578"/>
      </dsp:txXfrm>
    </dsp:sp>
    <dsp:sp modelId="{0513F9A2-23D6-4041-8280-C78284C7D5FB}">
      <dsp:nvSpPr>
        <dsp:cNvPr id="0" name=""/>
        <dsp:cNvSpPr/>
      </dsp:nvSpPr>
      <dsp:spPr>
        <a:xfrm rot="19865625">
          <a:off x="2187420" y="2348068"/>
          <a:ext cx="2540319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40319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394071" y="2300622"/>
        <a:ext cx="127015" cy="127015"/>
      </dsp:txXfrm>
    </dsp:sp>
    <dsp:sp modelId="{A945F9E1-8724-41C3-9E63-468A6301DD3F}">
      <dsp:nvSpPr>
        <dsp:cNvPr id="0" name=""/>
        <dsp:cNvSpPr/>
      </dsp:nvSpPr>
      <dsp:spPr>
        <a:xfrm>
          <a:off x="4569492" y="1220337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Výstražné značky</a:t>
          </a:r>
          <a:endParaRPr lang="cs-CZ" sz="2400" kern="1200" dirty="0"/>
        </a:p>
      </dsp:txBody>
      <dsp:txXfrm>
        <a:off x="4600528" y="1251373"/>
        <a:ext cx="2057229" cy="997578"/>
      </dsp:txXfrm>
    </dsp:sp>
    <dsp:sp modelId="{5A19FE2A-A465-4E67-9240-7540055A3596}">
      <dsp:nvSpPr>
        <dsp:cNvPr id="0" name=""/>
        <dsp:cNvSpPr/>
      </dsp:nvSpPr>
      <dsp:spPr>
        <a:xfrm rot="21585569">
          <a:off x="2345657" y="2957367"/>
          <a:ext cx="2223844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223844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800" kern="1200"/>
        </a:p>
      </dsp:txBody>
      <dsp:txXfrm>
        <a:off x="3401983" y="2917833"/>
        <a:ext cx="111192" cy="111192"/>
      </dsp:txXfrm>
    </dsp:sp>
    <dsp:sp modelId="{ADF197C8-B187-40D9-90F4-680989D811CF}">
      <dsp:nvSpPr>
        <dsp:cNvPr id="0" name=""/>
        <dsp:cNvSpPr/>
      </dsp:nvSpPr>
      <dsp:spPr>
        <a:xfrm>
          <a:off x="4569492" y="2438936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kern="1200" dirty="0" smtClean="0"/>
            <a:t>Upravující přednost</a:t>
          </a:r>
          <a:endParaRPr lang="cs-CZ" sz="2400" kern="1200" dirty="0"/>
        </a:p>
      </dsp:txBody>
      <dsp:txXfrm>
        <a:off x="4600528" y="2469972"/>
        <a:ext cx="2057229" cy="997578"/>
      </dsp:txXfrm>
    </dsp:sp>
    <dsp:sp modelId="{0AA2EBDF-099D-4856-AD0C-E06A3A8B9DC0}">
      <dsp:nvSpPr>
        <dsp:cNvPr id="0" name=""/>
        <dsp:cNvSpPr/>
      </dsp:nvSpPr>
      <dsp:spPr>
        <a:xfrm rot="1712177">
          <a:off x="2191906" y="3566666"/>
          <a:ext cx="2531346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31346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394295" y="3519444"/>
        <a:ext cx="126567" cy="126567"/>
      </dsp:txXfrm>
    </dsp:sp>
    <dsp:sp modelId="{9CC5CD25-48E0-44BC-8C7A-963938989026}">
      <dsp:nvSpPr>
        <dsp:cNvPr id="0" name=""/>
        <dsp:cNvSpPr/>
      </dsp:nvSpPr>
      <dsp:spPr>
        <a:xfrm>
          <a:off x="4569492" y="3657534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Informativní značky – provozní</a:t>
          </a:r>
          <a:endParaRPr lang="cs-CZ" sz="2400" b="0" kern="1200" dirty="0"/>
        </a:p>
      </dsp:txBody>
      <dsp:txXfrm>
        <a:off x="4600528" y="3688570"/>
        <a:ext cx="2057229" cy="997578"/>
      </dsp:txXfrm>
    </dsp:sp>
    <dsp:sp modelId="{8728F6E6-8A98-48CA-B6FA-4D0B175D67A8}">
      <dsp:nvSpPr>
        <dsp:cNvPr id="0" name=""/>
        <dsp:cNvSpPr/>
      </dsp:nvSpPr>
      <dsp:spPr>
        <a:xfrm rot="2850692">
          <a:off x="1811378" y="4175965"/>
          <a:ext cx="3292401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3292401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3375269" y="4109717"/>
        <a:ext cx="164620" cy="164620"/>
      </dsp:txXfrm>
    </dsp:sp>
    <dsp:sp modelId="{95E0AFE3-581E-44BA-B9EE-CCF4D8261EF8}">
      <dsp:nvSpPr>
        <dsp:cNvPr id="0" name=""/>
        <dsp:cNvSpPr/>
      </dsp:nvSpPr>
      <dsp:spPr>
        <a:xfrm>
          <a:off x="4569492" y="4876132"/>
          <a:ext cx="2119301" cy="10596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400" b="0" kern="1200" dirty="0" smtClean="0"/>
            <a:t>Příkazové značky</a:t>
          </a:r>
          <a:endParaRPr lang="cs-CZ" sz="2400" b="0" kern="1200" dirty="0"/>
        </a:p>
      </dsp:txBody>
      <dsp:txXfrm>
        <a:off x="4600528" y="4907168"/>
        <a:ext cx="2057229" cy="99757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49A620-08AF-47E7-88DA-6345E8844EA9}">
      <dsp:nvSpPr>
        <dsp:cNvPr id="0" name=""/>
        <dsp:cNvSpPr/>
      </dsp:nvSpPr>
      <dsp:spPr>
        <a:xfrm>
          <a:off x="63321" y="2651882"/>
          <a:ext cx="2287484" cy="11437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700" kern="1200" dirty="0" smtClean="0"/>
            <a:t>Upravující přednost</a:t>
          </a:r>
          <a:endParaRPr lang="cs-CZ" sz="3700" kern="1200" dirty="0"/>
        </a:p>
      </dsp:txBody>
      <dsp:txXfrm>
        <a:off x="96820" y="2685381"/>
        <a:ext cx="2220486" cy="1076744"/>
      </dsp:txXfrm>
    </dsp:sp>
    <dsp:sp modelId="{40F43C26-E45A-46C6-9C00-ECA12C635AD0}">
      <dsp:nvSpPr>
        <dsp:cNvPr id="0" name=""/>
        <dsp:cNvSpPr/>
      </dsp:nvSpPr>
      <dsp:spPr>
        <a:xfrm rot="19013952">
          <a:off x="1827156" y="1881751"/>
          <a:ext cx="3881081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3881081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400" kern="1200"/>
        </a:p>
      </dsp:txBody>
      <dsp:txXfrm>
        <a:off x="3670670" y="1800786"/>
        <a:ext cx="194054" cy="194054"/>
      </dsp:txXfrm>
    </dsp:sp>
    <dsp:sp modelId="{E500F529-00FD-45FD-B3F7-1841E6E149F3}">
      <dsp:nvSpPr>
        <dsp:cNvPr id="0" name=""/>
        <dsp:cNvSpPr/>
      </dsp:nvSpPr>
      <dsp:spPr>
        <a:xfrm>
          <a:off x="5184587" y="1"/>
          <a:ext cx="2287484" cy="11437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Hlavní pozemní komunikace</a:t>
          </a:r>
          <a:endParaRPr lang="cs-CZ" sz="2000" kern="1200" dirty="0"/>
        </a:p>
      </dsp:txBody>
      <dsp:txXfrm>
        <a:off x="5218086" y="33500"/>
        <a:ext cx="2220486" cy="1076744"/>
      </dsp:txXfrm>
    </dsp:sp>
    <dsp:sp modelId="{35F4E0FB-B39B-4B60-A0DE-E51561A9481C}">
      <dsp:nvSpPr>
        <dsp:cNvPr id="0" name=""/>
        <dsp:cNvSpPr/>
      </dsp:nvSpPr>
      <dsp:spPr>
        <a:xfrm rot="19740119">
          <a:off x="2165745" y="2540341"/>
          <a:ext cx="2591611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91611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396761" y="2491612"/>
        <a:ext cx="129580" cy="129580"/>
      </dsp:txXfrm>
    </dsp:sp>
    <dsp:sp modelId="{9BDE3AB6-E78E-4683-BF82-2F0CEC8D1D3F}">
      <dsp:nvSpPr>
        <dsp:cNvPr id="0" name=""/>
        <dsp:cNvSpPr/>
      </dsp:nvSpPr>
      <dsp:spPr>
        <a:xfrm>
          <a:off x="4572296" y="1317181"/>
          <a:ext cx="2287484" cy="11437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Dej přednost v jízdě    </a:t>
          </a:r>
          <a:endParaRPr lang="cs-CZ" sz="2000" kern="1200" dirty="0"/>
        </a:p>
      </dsp:txBody>
      <dsp:txXfrm>
        <a:off x="4605795" y="1350680"/>
        <a:ext cx="2220486" cy="1076744"/>
      </dsp:txXfrm>
    </dsp:sp>
    <dsp:sp modelId="{AFAF9B41-2DA4-4D7D-BC0F-AD8C2F0D71FD}">
      <dsp:nvSpPr>
        <dsp:cNvPr id="0" name=""/>
        <dsp:cNvSpPr/>
      </dsp:nvSpPr>
      <dsp:spPr>
        <a:xfrm>
          <a:off x="2350806" y="3207691"/>
          <a:ext cx="3237271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3237271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200" kern="1200"/>
        </a:p>
      </dsp:txBody>
      <dsp:txXfrm>
        <a:off x="3888510" y="3142822"/>
        <a:ext cx="161863" cy="161863"/>
      </dsp:txXfrm>
    </dsp:sp>
    <dsp:sp modelId="{47C0BE80-0104-4DCE-A667-0E26931306CF}">
      <dsp:nvSpPr>
        <dsp:cNvPr id="0" name=""/>
        <dsp:cNvSpPr/>
      </dsp:nvSpPr>
      <dsp:spPr>
        <a:xfrm>
          <a:off x="5588077" y="2651882"/>
          <a:ext cx="2287484" cy="11437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Stůj, dej přednost v jízdě                               </a:t>
          </a:r>
          <a:endParaRPr lang="cs-CZ" sz="2000" kern="1200" dirty="0"/>
        </a:p>
      </dsp:txBody>
      <dsp:txXfrm>
        <a:off x="5621576" y="2685381"/>
        <a:ext cx="2220486" cy="1076744"/>
      </dsp:txXfrm>
    </dsp:sp>
    <dsp:sp modelId="{6E1F6BAF-DD06-47CE-9E84-CA1A8E1D4ED7}">
      <dsp:nvSpPr>
        <dsp:cNvPr id="0" name=""/>
        <dsp:cNvSpPr/>
      </dsp:nvSpPr>
      <dsp:spPr>
        <a:xfrm rot="1815428">
          <a:off x="2175628" y="3855644"/>
          <a:ext cx="2571846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571846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900" kern="1200"/>
        </a:p>
      </dsp:txBody>
      <dsp:txXfrm>
        <a:off x="3397255" y="3807410"/>
        <a:ext cx="128592" cy="128592"/>
      </dsp:txXfrm>
    </dsp:sp>
    <dsp:sp modelId="{F4771792-B866-4D94-8E0C-74FDD9CA474A}">
      <dsp:nvSpPr>
        <dsp:cNvPr id="0" name=""/>
        <dsp:cNvSpPr/>
      </dsp:nvSpPr>
      <dsp:spPr>
        <a:xfrm>
          <a:off x="4572296" y="3947788"/>
          <a:ext cx="2287484" cy="11437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Konec hlavní pozemní komunikace</a:t>
          </a:r>
          <a:endParaRPr lang="cs-CZ" sz="2000" kern="1200" dirty="0"/>
        </a:p>
      </dsp:txBody>
      <dsp:txXfrm>
        <a:off x="4605795" y="3981287"/>
        <a:ext cx="2220486" cy="1076744"/>
      </dsp:txXfrm>
    </dsp:sp>
    <dsp:sp modelId="{F21ED362-FBC1-49B3-BE10-26A6AB48D758}">
      <dsp:nvSpPr>
        <dsp:cNvPr id="0" name=""/>
        <dsp:cNvSpPr/>
      </dsp:nvSpPr>
      <dsp:spPr>
        <a:xfrm rot="3789862">
          <a:off x="1547575" y="4514235"/>
          <a:ext cx="2928467" cy="32124"/>
        </a:xfrm>
        <a:custGeom>
          <a:avLst/>
          <a:gdLst/>
          <a:ahLst/>
          <a:cxnLst/>
          <a:rect l="0" t="0" r="0" b="0"/>
          <a:pathLst>
            <a:path>
              <a:moveTo>
                <a:pt x="0" y="16062"/>
              </a:moveTo>
              <a:lnTo>
                <a:pt x="2928467" y="16062"/>
              </a:lnTo>
            </a:path>
          </a:pathLst>
        </a:custGeom>
        <a:noFill/>
        <a:ln w="381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1100" kern="1200"/>
        </a:p>
      </dsp:txBody>
      <dsp:txXfrm>
        <a:off x="2938597" y="4457085"/>
        <a:ext cx="146423" cy="146423"/>
      </dsp:txXfrm>
    </dsp:sp>
    <dsp:sp modelId="{6B0F15B4-A87C-4441-A89E-3F23C06B5A6A}">
      <dsp:nvSpPr>
        <dsp:cNvPr id="0" name=""/>
        <dsp:cNvSpPr/>
      </dsp:nvSpPr>
      <dsp:spPr>
        <a:xfrm>
          <a:off x="3672812" y="5264969"/>
          <a:ext cx="2287484" cy="11437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Přednost protijedoucích vozidel</a:t>
          </a:r>
          <a:endParaRPr lang="cs-CZ" sz="2000" kern="1200" dirty="0"/>
        </a:p>
      </dsp:txBody>
      <dsp:txXfrm>
        <a:off x="3706311" y="5298468"/>
        <a:ext cx="2220486" cy="10767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C538AAB-6A66-4D18-87BA-B33E8385DF70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2C42326-80C9-4528-813E-AF932DF90C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29193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1741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093D5D6-8A3C-4C2E-9BAC-C335C1A0FA55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Přímá spojovací čára 4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BA27BBA-A4C5-4DF6-98B5-7E20333BE053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88E5E00B-47C7-49F4-A048-6F5CEFF19E7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3BE25-816D-4AC5-AB7E-C507095D284F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ED2B1-793D-4F76-A5C2-441B966CFB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E9418BE-DB64-4FEE-A83F-BC7C3340157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EA383D3-707F-4D73-A802-6CE0E369ED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D2B2A0-4AE2-4F9F-B921-2365B6FFB12C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99B89-8925-42E4-A0EA-FDC04CC25E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3DDF5-3F18-4B19-A5A5-39F24B026B58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9C644A-D0E0-419D-A2A8-8081BFEC5D2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031AE-DE79-4DAA-914B-7461DA6F7A80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658794-C568-4E11-B49D-4795CAAC7E5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F20D7-CFE0-4BE4-8864-EAE613CB2BF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AD6CE-5191-4055-AD12-ADA92518810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729BAE-0C5D-4E83-8FC2-1BB059D9D8DB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0203E6-7DD0-472E-AD4C-9C67E711959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Obdélník 5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7648D67-F1E2-4871-828E-56029F2312AD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8AD6AE8-82E4-416E-A1A9-89D7F8CE75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D2272-2129-4FE3-87FA-8443A20B6C95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57BAFB-F8C2-4C44-9B17-6E722E8291B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4FB8479-CC77-4E66-B370-49A559047F5A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8D21CA30-E6C4-4D25-95AE-D27E2822699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1571E103-058E-4EE2-A443-05FAF5C40944}" type="datetimeFigureOut">
              <a:rPr lang="cs-CZ"/>
              <a:pPr>
                <a:defRPr/>
              </a:pPr>
              <a:t>15.3.2012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5DB3B451-8C59-416B-8797-B9461E9C6D0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1" r:id="rId2"/>
    <p:sldLayoutId id="2147483819" r:id="rId3"/>
    <p:sldLayoutId id="2147483812" r:id="rId4"/>
    <p:sldLayoutId id="2147483813" r:id="rId5"/>
    <p:sldLayoutId id="2147483814" r:id="rId6"/>
    <p:sldLayoutId id="2147483815" r:id="rId7"/>
    <p:sldLayoutId id="2147483816" r:id="rId8"/>
    <p:sldLayoutId id="2147483820" r:id="rId9"/>
    <p:sldLayoutId id="2147483817" r:id="rId10"/>
    <p:sldLayoutId id="214748382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Trebuchet MS" pitchFamily="34" charset="0"/>
        </a:defRPr>
      </a:lvl9pPr>
      <a:extLst/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eaLnBrk="0" fontAlgn="base" hangingPunct="0">
        <a:spcBef>
          <a:spcPts val="5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eaLnBrk="0" fontAlgn="base" hangingPunct="0">
        <a:spcBef>
          <a:spcPct val="20000"/>
        </a:spcBef>
        <a:spcAft>
          <a:spcPct val="0"/>
        </a:spcAft>
        <a:buClr>
          <a:srgbClr val="F9B639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eaLnBrk="0" fontAlgn="base" hangingPunct="0">
        <a:spcBef>
          <a:spcPts val="400"/>
        </a:spcBef>
        <a:spcAft>
          <a:spcPct val="0"/>
        </a:spcAft>
        <a:buClr>
          <a:srgbClr val="F9B639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Dopravn%C3%AD_prost%C5%99edek" TargetMode="External"/><Relationship Id="rId2" Type="http://schemas.openxmlformats.org/officeDocument/2006/relationships/hyperlink" Target="http://www.dopravni-znaceni.eu/znacky/dopravni-znacky-upravujici-prednost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899592" y="548680"/>
            <a:ext cx="7788700" cy="145544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DOPRAVNÍ Výchova</a:t>
            </a:r>
            <a:br>
              <a:rPr lang="cs-CZ" dirty="0" smtClean="0"/>
            </a:br>
            <a:endParaRPr lang="cs-CZ" dirty="0"/>
          </a:p>
        </p:txBody>
      </p:sp>
      <p:sp>
        <p:nvSpPr>
          <p:cNvPr id="6147" name="Podnadpis 2"/>
          <p:cNvSpPr>
            <a:spLocks noGrp="1"/>
          </p:cNvSpPr>
          <p:nvPr>
            <p:ph type="subTitle" idx="1"/>
          </p:nvPr>
        </p:nvSpPr>
        <p:spPr>
          <a:xfrm>
            <a:off x="2339975" y="2060575"/>
            <a:ext cx="6335713" cy="2305050"/>
          </a:xfrm>
        </p:spPr>
        <p:txBody>
          <a:bodyPr/>
          <a:lstStyle/>
          <a:p>
            <a:pPr algn="ctr" eaLnBrk="1" hangingPunct="1"/>
            <a:r>
              <a:rPr lang="cs-CZ" dirty="0" smtClean="0"/>
              <a:t>Mgr. Iveta </a:t>
            </a:r>
            <a:r>
              <a:rPr lang="cs-CZ" dirty="0" err="1" smtClean="0"/>
              <a:t>Niederlová</a:t>
            </a:r>
            <a:endParaRPr lang="cs-CZ" dirty="0" smtClean="0"/>
          </a:p>
          <a:p>
            <a:pPr algn="ctr" eaLnBrk="1" hangingPunct="1"/>
            <a:endParaRPr lang="cs-CZ" dirty="0" smtClean="0"/>
          </a:p>
          <a:p>
            <a:pPr algn="ctr" eaLnBrk="1" hangingPunct="1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VY_32_INOVACE_07_17_dopravní značky 3</a:t>
            </a:r>
          </a:p>
        </p:txBody>
      </p:sp>
      <p:pic>
        <p:nvPicPr>
          <p:cNvPr id="6148" name="Obrázek 3" descr="logo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6600" y="4581525"/>
            <a:ext cx="5407025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804069"/>
          </a:xfrm>
        </p:spPr>
        <p:txBody>
          <a:bodyPr/>
          <a:lstStyle/>
          <a:p>
            <a:pPr>
              <a:defRPr/>
            </a:pPr>
            <a:r>
              <a:rPr lang="cs-CZ" sz="2400" dirty="0" smtClean="0">
                <a:solidFill>
                  <a:schemeClr val="tx1"/>
                </a:solidFill>
              </a:rPr>
              <a:t>Popis prezentace</a:t>
            </a:r>
            <a:endParaRPr lang="cs-CZ" sz="2400" dirty="0"/>
          </a:p>
        </p:txBody>
      </p:sp>
      <p:sp>
        <p:nvSpPr>
          <p:cNvPr id="7171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9725"/>
            <a:ext cx="7427913" cy="4846638"/>
          </a:xfrm>
        </p:spPr>
        <p:txBody>
          <a:bodyPr/>
          <a:lstStyle/>
          <a:p>
            <a:r>
              <a:rPr lang="cs-CZ" smtClean="0"/>
              <a:t>1. snímek – dopravní značky (výklad)</a:t>
            </a:r>
          </a:p>
          <a:p>
            <a:r>
              <a:rPr lang="cs-CZ" smtClean="0"/>
              <a:t>2. snímek – rozdělení značek podle  typu (výklad)</a:t>
            </a:r>
          </a:p>
          <a:p>
            <a:r>
              <a:rPr lang="cs-CZ" smtClean="0"/>
              <a:t>3. snímek –značky upravující přednost(výklad)</a:t>
            </a:r>
          </a:p>
          <a:p>
            <a:r>
              <a:rPr lang="cs-CZ" smtClean="0"/>
              <a:t>4. snímek –procvičování značek upravující přednost</a:t>
            </a:r>
          </a:p>
          <a:p>
            <a:r>
              <a:rPr lang="cs-CZ" smtClean="0"/>
              <a:t>5. snímek – spojovačka </a:t>
            </a:r>
          </a:p>
          <a:p>
            <a:r>
              <a:rPr lang="cs-CZ" smtClean="0"/>
              <a:t>6. snímek – spojovačka -řešení</a:t>
            </a:r>
          </a:p>
          <a:p>
            <a:endParaRPr lang="cs-CZ" smtClean="0"/>
          </a:p>
          <a:p>
            <a:endParaRPr lang="cs-CZ" smtClean="0"/>
          </a:p>
          <a:p>
            <a:pPr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7239000" cy="810344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5400" dirty="0" smtClean="0"/>
              <a:t>DOPRAVNÍ ZNAČKY</a:t>
            </a:r>
            <a:endParaRPr lang="cs-CZ" sz="54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412875"/>
            <a:ext cx="7239000" cy="5043488"/>
          </a:xfrm>
        </p:spPr>
        <p:txBody>
          <a:bodyPr/>
          <a:lstStyle/>
          <a:p>
            <a:r>
              <a:rPr lang="cs-CZ" sz="2400" dirty="0" smtClean="0"/>
              <a:t>dopravní značky jsou jednoduché piktogramy</a:t>
            </a:r>
          </a:p>
          <a:p>
            <a:r>
              <a:rPr lang="cs-CZ" sz="2400" dirty="0" smtClean="0"/>
              <a:t>řídí  a  regulují provoz  na silniční komunikaci</a:t>
            </a:r>
          </a:p>
          <a:p>
            <a:r>
              <a:rPr lang="cs-CZ" sz="2400" dirty="0" smtClean="0"/>
              <a:t>upozorňují  na nebezpečná  místa na komunikaci </a:t>
            </a:r>
          </a:p>
          <a:p>
            <a:r>
              <a:rPr lang="cs-CZ" sz="2400" dirty="0" smtClean="0"/>
              <a:t>ukládají příkazy nebo omezení </a:t>
            </a:r>
          </a:p>
          <a:p>
            <a:r>
              <a:rPr lang="cs-CZ" sz="2400" dirty="0" smtClean="0"/>
              <a:t>ukládají zákazy </a:t>
            </a:r>
          </a:p>
          <a:p>
            <a:r>
              <a:rPr lang="cs-CZ" sz="2400" dirty="0" smtClean="0"/>
              <a:t>poskytují informace</a:t>
            </a:r>
          </a:p>
          <a:p>
            <a:pPr>
              <a:buFont typeface="Wingdings 2" pitchFamily="18" charset="2"/>
              <a:buNone/>
            </a:pPr>
            <a:r>
              <a:rPr lang="cs-CZ" sz="2800" dirty="0" smtClean="0"/>
              <a:t> </a:t>
            </a:r>
          </a:p>
        </p:txBody>
      </p:sp>
      <p:pic>
        <p:nvPicPr>
          <p:cNvPr id="8201" name="Picture 9" descr="C:\Users\Václav Niederle\AppData\Local\Microsoft\Windows\Temporary Internet Files\Content.IE5\SJ6GY09X\MC90041124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3928" y="3140968"/>
            <a:ext cx="3637984" cy="3446352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457200" y="188640"/>
          <a:ext cx="8291264" cy="59375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7239000" cy="698971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Dopravní značky</a:t>
            </a: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</p:nvPr>
        </p:nvGraphicFramePr>
        <p:xfrm>
          <a:off x="323528" y="260648"/>
          <a:ext cx="8229600" cy="64087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260350"/>
            <a:ext cx="7239000" cy="6267450"/>
          </a:xfrm>
        </p:spPr>
        <p:txBody>
          <a:bodyPr/>
          <a:lstStyle/>
          <a:p>
            <a:pPr eaLnBrk="1" hangingPunct="1"/>
            <a:r>
              <a:rPr lang="cs-CZ" sz="2800" smtClean="0"/>
              <a:t>Upravující přednost</a:t>
            </a:r>
          </a:p>
          <a:p>
            <a:pPr eaLnBrk="1" hangingPunct="1"/>
            <a:endParaRPr lang="cs-CZ" smtClean="0"/>
          </a:p>
        </p:txBody>
      </p:sp>
      <p:pic>
        <p:nvPicPr>
          <p:cNvPr id="21" name="Picture 2" descr="Hlavní pozemní komunika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1412875"/>
            <a:ext cx="1512887" cy="1655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3" descr="Dej přednost v jízd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63938" y="1341438"/>
            <a:ext cx="1741487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4" descr="Stůj, dej přednost v jízdě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713" y="4149725"/>
            <a:ext cx="1582737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 descr="Konec hlavní pozemní komunika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463" y="4149725"/>
            <a:ext cx="180022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6" descr=" Přednost protijedoucích vozide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688" y="1700213"/>
            <a:ext cx="1573212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TextovéPole 26"/>
          <p:cNvSpPr txBox="1">
            <a:spLocks noChangeArrowheads="1"/>
          </p:cNvSpPr>
          <p:nvPr/>
        </p:nvSpPr>
        <p:spPr bwMode="auto">
          <a:xfrm>
            <a:off x="684213" y="2997200"/>
            <a:ext cx="2159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Hlavní pozemní komunikace</a:t>
            </a:r>
          </a:p>
        </p:txBody>
      </p:sp>
      <p:sp>
        <p:nvSpPr>
          <p:cNvPr id="47" name="TextovéPole 46"/>
          <p:cNvSpPr txBox="1">
            <a:spLocks noChangeArrowheads="1"/>
          </p:cNvSpPr>
          <p:nvPr/>
        </p:nvSpPr>
        <p:spPr bwMode="auto">
          <a:xfrm>
            <a:off x="3851275" y="2708275"/>
            <a:ext cx="20891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Dej přednost v jízdě</a:t>
            </a:r>
          </a:p>
        </p:txBody>
      </p:sp>
      <p:sp>
        <p:nvSpPr>
          <p:cNvPr id="48" name="TextovéPole 47"/>
          <p:cNvSpPr txBox="1">
            <a:spLocks noChangeArrowheads="1"/>
          </p:cNvSpPr>
          <p:nvPr/>
        </p:nvSpPr>
        <p:spPr bwMode="auto">
          <a:xfrm>
            <a:off x="1547813" y="5732463"/>
            <a:ext cx="208756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Stůj ,dej přednost v jízdě</a:t>
            </a:r>
          </a:p>
        </p:txBody>
      </p:sp>
      <p:sp>
        <p:nvSpPr>
          <p:cNvPr id="50" name="TextovéPole 49"/>
          <p:cNvSpPr txBox="1">
            <a:spLocks noChangeArrowheads="1"/>
          </p:cNvSpPr>
          <p:nvPr/>
        </p:nvSpPr>
        <p:spPr bwMode="auto">
          <a:xfrm>
            <a:off x="4643438" y="5589588"/>
            <a:ext cx="2232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hlavní pozemní komunikace</a:t>
            </a:r>
          </a:p>
        </p:txBody>
      </p:sp>
      <p:sp>
        <p:nvSpPr>
          <p:cNvPr id="51" name="TextovéPole 50"/>
          <p:cNvSpPr txBox="1">
            <a:spLocks noChangeArrowheads="1"/>
          </p:cNvSpPr>
          <p:nvPr/>
        </p:nvSpPr>
        <p:spPr bwMode="auto">
          <a:xfrm>
            <a:off x="6372225" y="2997200"/>
            <a:ext cx="18716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Přednost protijedoucích  vozidel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4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9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4" dur="1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err="1" smtClean="0"/>
              <a:t>Spojovačka</a:t>
            </a:r>
            <a:endParaRPr lang="cs-CZ" dirty="0"/>
          </a:p>
        </p:txBody>
      </p:sp>
      <p:pic>
        <p:nvPicPr>
          <p:cNvPr id="12291" name="Picture 2" descr="Hlavní pozemní komunika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508500"/>
            <a:ext cx="15113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2" name="Picture 3" descr="Dej přednost v jízd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4292600"/>
            <a:ext cx="1741488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4" descr="Stůj, dej přednost v jízdě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708275"/>
            <a:ext cx="15827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4" name="Picture 5" descr="Konec hlavní pozemní komunika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1196975"/>
            <a:ext cx="180022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5" name="Picture 6" descr=" Přednost protijedoucích vozide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1500" y="1412875"/>
            <a:ext cx="157321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6" name="TextovéPole 25"/>
          <p:cNvSpPr txBox="1">
            <a:spLocks noChangeArrowheads="1"/>
          </p:cNvSpPr>
          <p:nvPr/>
        </p:nvSpPr>
        <p:spPr bwMode="auto">
          <a:xfrm>
            <a:off x="2916238" y="2492375"/>
            <a:ext cx="2160587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Hlavní pozemní komunikace</a:t>
            </a:r>
          </a:p>
        </p:txBody>
      </p:sp>
      <p:sp>
        <p:nvSpPr>
          <p:cNvPr id="12297" name="TextovéPole 26"/>
          <p:cNvSpPr txBox="1">
            <a:spLocks noChangeArrowheads="1"/>
          </p:cNvSpPr>
          <p:nvPr/>
        </p:nvSpPr>
        <p:spPr bwMode="auto">
          <a:xfrm>
            <a:off x="2916238" y="2852738"/>
            <a:ext cx="208756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Dej přednost v jízdě</a:t>
            </a:r>
          </a:p>
        </p:txBody>
      </p:sp>
      <p:sp>
        <p:nvSpPr>
          <p:cNvPr id="12298" name="TextovéPole 27"/>
          <p:cNvSpPr txBox="1">
            <a:spLocks noChangeArrowheads="1"/>
          </p:cNvSpPr>
          <p:nvPr/>
        </p:nvSpPr>
        <p:spPr bwMode="auto">
          <a:xfrm>
            <a:off x="2916238" y="4292600"/>
            <a:ext cx="2087562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Stůj ,dej přednost v jízdě</a:t>
            </a:r>
          </a:p>
        </p:txBody>
      </p:sp>
      <p:sp>
        <p:nvSpPr>
          <p:cNvPr id="12299" name="TextovéPole 28"/>
          <p:cNvSpPr txBox="1">
            <a:spLocks noChangeArrowheads="1"/>
          </p:cNvSpPr>
          <p:nvPr/>
        </p:nvSpPr>
        <p:spPr bwMode="auto">
          <a:xfrm>
            <a:off x="2987675" y="3213100"/>
            <a:ext cx="223202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hlavní pozemní komunikace</a:t>
            </a:r>
          </a:p>
        </p:txBody>
      </p:sp>
      <p:sp>
        <p:nvSpPr>
          <p:cNvPr id="12300" name="TextovéPole 29"/>
          <p:cNvSpPr txBox="1">
            <a:spLocks noChangeArrowheads="1"/>
          </p:cNvSpPr>
          <p:nvPr/>
        </p:nvSpPr>
        <p:spPr bwMode="auto">
          <a:xfrm>
            <a:off x="2987675" y="3716338"/>
            <a:ext cx="18716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Přednost protijedoucích  vozidel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675"/>
            <a:ext cx="6995120" cy="372021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dirty="0" err="1" smtClean="0"/>
              <a:t>Spojovačka</a:t>
            </a:r>
            <a:r>
              <a:rPr lang="cs-CZ" dirty="0" smtClean="0"/>
              <a:t> - řešení</a:t>
            </a:r>
            <a:endParaRPr lang="cs-CZ" dirty="0"/>
          </a:p>
        </p:txBody>
      </p:sp>
      <p:pic>
        <p:nvPicPr>
          <p:cNvPr id="13315" name="Picture 2" descr="Hlavní pozemní komunikac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4508500"/>
            <a:ext cx="1511300" cy="165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3" descr="Dej přednost v jízdě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9700" y="4292600"/>
            <a:ext cx="1741488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4" descr="Stůj, dej přednost v jízdě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2708275"/>
            <a:ext cx="1582738" cy="158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5" descr="Konec hlavní pozemní komunikac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288" y="1196975"/>
            <a:ext cx="1800225" cy="160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6" descr=" Přednost protijedoucích vozidel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1500" y="1412875"/>
            <a:ext cx="1573213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0" name="TextovéPole 25"/>
          <p:cNvSpPr txBox="1">
            <a:spLocks noChangeArrowheads="1"/>
          </p:cNvSpPr>
          <p:nvPr/>
        </p:nvSpPr>
        <p:spPr bwMode="auto">
          <a:xfrm>
            <a:off x="611188" y="6165850"/>
            <a:ext cx="216058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Hlavní pozemní komunikace</a:t>
            </a:r>
          </a:p>
        </p:txBody>
      </p:sp>
      <p:sp>
        <p:nvSpPr>
          <p:cNvPr id="13321" name="TextovéPole 26"/>
          <p:cNvSpPr txBox="1">
            <a:spLocks noChangeArrowheads="1"/>
          </p:cNvSpPr>
          <p:nvPr/>
        </p:nvSpPr>
        <p:spPr bwMode="auto">
          <a:xfrm>
            <a:off x="5435600" y="5661025"/>
            <a:ext cx="20891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Dej přednost v jízdě</a:t>
            </a:r>
          </a:p>
        </p:txBody>
      </p:sp>
      <p:sp>
        <p:nvSpPr>
          <p:cNvPr id="13322" name="TextovéPole 27"/>
          <p:cNvSpPr txBox="1">
            <a:spLocks noChangeArrowheads="1"/>
          </p:cNvSpPr>
          <p:nvPr/>
        </p:nvSpPr>
        <p:spPr bwMode="auto">
          <a:xfrm>
            <a:off x="539750" y="4149725"/>
            <a:ext cx="2087563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Stůj ,dej přednost v jízdě</a:t>
            </a:r>
          </a:p>
        </p:txBody>
      </p:sp>
      <p:sp>
        <p:nvSpPr>
          <p:cNvPr id="13323" name="TextovéPole 28"/>
          <p:cNvSpPr txBox="1">
            <a:spLocks noChangeArrowheads="1"/>
          </p:cNvSpPr>
          <p:nvPr/>
        </p:nvSpPr>
        <p:spPr bwMode="auto">
          <a:xfrm>
            <a:off x="1835150" y="1700213"/>
            <a:ext cx="2232025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Konec hlavní pozemní komunikace</a:t>
            </a:r>
          </a:p>
        </p:txBody>
      </p:sp>
      <p:sp>
        <p:nvSpPr>
          <p:cNvPr id="13324" name="TextovéPole 29"/>
          <p:cNvSpPr txBox="1">
            <a:spLocks noChangeArrowheads="1"/>
          </p:cNvSpPr>
          <p:nvPr/>
        </p:nvSpPr>
        <p:spPr bwMode="auto">
          <a:xfrm>
            <a:off x="5508625" y="2708275"/>
            <a:ext cx="1871663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200"/>
              <a:t>Přednost protijedoucích  vozidel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7239000" cy="55432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3"/>
            <a:ext cx="7239000" cy="3600400"/>
          </a:xfrm>
        </p:spPr>
        <p:txBody>
          <a:bodyPr/>
          <a:lstStyle/>
          <a:p>
            <a:pPr eaLnBrk="1" hangingPunct="1">
              <a:defRPr/>
            </a:pPr>
            <a:r>
              <a:rPr lang="cs-CZ" sz="2000" dirty="0" smtClean="0"/>
              <a:t>Snímek č. 1,18: 13. 04. 2011, [cit. 2011-04-13]. Dostupný z WWW: &lt;http://www.</a:t>
            </a:r>
            <a:r>
              <a:rPr lang="cs-CZ" sz="2000" dirty="0" err="1" smtClean="0"/>
              <a:t>eupenizeskolam.cz</a:t>
            </a:r>
            <a:r>
              <a:rPr lang="cs-CZ" sz="2000" dirty="0" smtClean="0"/>
              <a:t>/</a:t>
            </a:r>
            <a:r>
              <a:rPr lang="cs-CZ" sz="2000" dirty="0" err="1" smtClean="0"/>
              <a:t>uploads</a:t>
            </a:r>
            <a:r>
              <a:rPr lang="cs-CZ" sz="2000" dirty="0" smtClean="0"/>
              <a:t>/</a:t>
            </a:r>
            <a:r>
              <a:rPr lang="cs-CZ" sz="2000" dirty="0" err="1" smtClean="0"/>
              <a:t>images</a:t>
            </a:r>
            <a:r>
              <a:rPr lang="cs-CZ" sz="2000" dirty="0" smtClean="0"/>
              <a:t>/loga/loga_celek.</a:t>
            </a:r>
            <a:r>
              <a:rPr lang="cs-CZ" sz="2000" dirty="0" err="1" smtClean="0"/>
              <a:t>png</a:t>
            </a:r>
            <a:r>
              <a:rPr lang="cs-CZ" sz="2000" dirty="0" smtClean="0"/>
              <a:t> &gt;.</a:t>
            </a:r>
          </a:p>
          <a:p>
            <a:r>
              <a:rPr lang="cs-CZ" sz="2000" dirty="0" smtClean="0"/>
              <a:t>Microsoft PowerPoint_vložení_klipart_Stop</a:t>
            </a:r>
          </a:p>
          <a:p>
            <a:pPr eaLnBrk="1" hangingPunct="1">
              <a:defRPr/>
            </a:pPr>
            <a:r>
              <a:rPr lang="cs-CZ" sz="2000" dirty="0" smtClean="0">
                <a:hlinkClick r:id="rId2"/>
              </a:rPr>
              <a:t>http://www.</a:t>
            </a:r>
            <a:r>
              <a:rPr lang="cs-CZ" sz="2000" dirty="0" err="1" smtClean="0">
                <a:hlinkClick r:id="rId2"/>
              </a:rPr>
              <a:t>dopravni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znaceni.eu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znacky</a:t>
            </a:r>
            <a:r>
              <a:rPr lang="cs-CZ" sz="2000" dirty="0" smtClean="0">
                <a:hlinkClick r:id="rId2"/>
              </a:rPr>
              <a:t>/</a:t>
            </a:r>
            <a:r>
              <a:rPr lang="cs-CZ" sz="2000" dirty="0" err="1" smtClean="0">
                <a:hlinkClick r:id="rId2"/>
              </a:rPr>
              <a:t>dopravni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znacky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upravujici</a:t>
            </a:r>
            <a:r>
              <a:rPr lang="cs-CZ" sz="2000" dirty="0" smtClean="0">
                <a:hlinkClick r:id="rId2"/>
              </a:rPr>
              <a:t>-</a:t>
            </a:r>
            <a:r>
              <a:rPr lang="cs-CZ" sz="2000" dirty="0" err="1" smtClean="0">
                <a:hlinkClick r:id="rId2"/>
              </a:rPr>
              <a:t>prednost</a:t>
            </a:r>
            <a:r>
              <a:rPr lang="cs-CZ" sz="2000" dirty="0" smtClean="0">
                <a:hlinkClick r:id="rId2"/>
              </a:rPr>
              <a:t>/</a:t>
            </a:r>
            <a:endParaRPr lang="cs-CZ" sz="2000" dirty="0" smtClean="0"/>
          </a:p>
          <a:p>
            <a:pPr eaLnBrk="1" hangingPunct="1">
              <a:defRPr/>
            </a:pPr>
            <a:r>
              <a:rPr lang="cs-CZ" sz="2000" i="1" dirty="0" smtClean="0">
                <a:hlinkClick r:id="rId3"/>
              </a:rPr>
              <a:t>http://cs.wikipedia.org/wiki/Dopravn%C3%AD_prost%C5%99edek</a:t>
            </a:r>
            <a:endParaRPr lang="cs-CZ" sz="2000" i="1" dirty="0" smtClean="0"/>
          </a:p>
          <a:p>
            <a:pPr eaLnBrk="1" hangingPunct="1">
              <a:defRPr/>
            </a:pPr>
            <a:r>
              <a:rPr lang="cs-CZ" sz="2000" i="1" dirty="0" smtClean="0"/>
              <a:t>Autorem materiálu a všech jeho částí, není-li uvedeno jinak, je Mgr. Iveta </a:t>
            </a:r>
            <a:r>
              <a:rPr lang="cs-CZ" sz="2000" i="1" dirty="0" err="1" smtClean="0"/>
              <a:t>Niederlová</a:t>
            </a:r>
            <a:r>
              <a:rPr lang="cs-CZ" sz="2000" i="1" dirty="0" smtClean="0"/>
              <a:t> </a:t>
            </a:r>
            <a:endParaRPr lang="cs-CZ" sz="2000" dirty="0" smtClean="0"/>
          </a:p>
        </p:txBody>
      </p:sp>
      <p:pic>
        <p:nvPicPr>
          <p:cNvPr id="14340" name="Obrázek 3" descr="logo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27088" y="4941888"/>
            <a:ext cx="6248400" cy="120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ití písma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Bohatý">
    <a:dk1>
      <a:sysClr val="windowText" lastClr="000000"/>
    </a:dk1>
    <a:lt1>
      <a:sysClr val="window" lastClr="FFFFFF"/>
    </a:lt1>
    <a:dk2>
      <a:srgbClr val="B13F9A"/>
    </a:dk2>
    <a:lt2>
      <a:srgbClr val="F4E7ED"/>
    </a:lt2>
    <a:accent1>
      <a:srgbClr val="B83D68"/>
    </a:accent1>
    <a:accent2>
      <a:srgbClr val="AC66BB"/>
    </a:accent2>
    <a:accent3>
      <a:srgbClr val="DE6C36"/>
    </a:accent3>
    <a:accent4>
      <a:srgbClr val="F9B639"/>
    </a:accent4>
    <a:accent5>
      <a:srgbClr val="CF6DA4"/>
    </a:accent5>
    <a:accent6>
      <a:srgbClr val="FA8D3D"/>
    </a:accent6>
    <a:hlink>
      <a:srgbClr val="FFDE66"/>
    </a:hlink>
    <a:folHlink>
      <a:srgbClr val="D490C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400</TotalTime>
  <Words>196</Words>
  <Application>Microsoft Office PowerPoint</Application>
  <PresentationFormat>Předvádění na obrazovce (4:3)</PresentationFormat>
  <Paragraphs>59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Bohatý</vt:lpstr>
      <vt:lpstr>DOPRAVNÍ Výchova </vt:lpstr>
      <vt:lpstr>Popis prezentace</vt:lpstr>
      <vt:lpstr>DOPRAVNÍ ZNAČKY</vt:lpstr>
      <vt:lpstr> </vt:lpstr>
      <vt:lpstr>Dopravní značky</vt:lpstr>
      <vt:lpstr>Prezentace aplikace PowerPoint</vt:lpstr>
      <vt:lpstr>Spojovačka</vt:lpstr>
      <vt:lpstr>Spojovačka - řešení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DOPRAVNÍ PROSTŘEDKY</dc:title>
  <dc:creator>Václav Niederle</dc:creator>
  <cp:lastModifiedBy>pc</cp:lastModifiedBy>
  <cp:revision>42</cp:revision>
  <dcterms:created xsi:type="dcterms:W3CDTF">2011-09-25T08:02:40Z</dcterms:created>
  <dcterms:modified xsi:type="dcterms:W3CDTF">2012-03-15T11:31:27Z</dcterms:modified>
</cp:coreProperties>
</file>