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4" r:id="rId3"/>
    <p:sldId id="258" r:id="rId4"/>
    <p:sldId id="275" r:id="rId5"/>
    <p:sldId id="283" r:id="rId6"/>
    <p:sldId id="277" r:id="rId7"/>
    <p:sldId id="273" r:id="rId8"/>
    <p:sldId id="28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52" autoAdjust="0"/>
    <p:restoredTop sz="94660"/>
  </p:normalViewPr>
  <p:slideViewPr>
    <p:cSldViewPr>
      <p:cViewPr varScale="1">
        <p:scale>
          <a:sx n="64" d="100"/>
          <a:sy n="64" d="100"/>
        </p:scale>
        <p:origin x="-130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CAF3F7-8627-47DD-AA69-BA3225449C1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BE13F3-9BDC-4810-9DDB-D5F92639E997}">
      <dgm:prSet phldrT="[Text]"/>
      <dgm:spPr/>
      <dgm:t>
        <a:bodyPr/>
        <a:lstStyle/>
        <a:p>
          <a:r>
            <a:rPr lang="cs-CZ" dirty="0" smtClean="0"/>
            <a:t>Dopravní značky</a:t>
          </a:r>
          <a:endParaRPr lang="cs-CZ" dirty="0"/>
        </a:p>
      </dgm:t>
    </dgm:pt>
    <dgm:pt modelId="{8D59FE47-8EC5-4232-90B0-1885E895B0B5}" type="parTrans" cxnId="{9130DF2D-640E-4476-AAEE-73DD594B7291}">
      <dgm:prSet/>
      <dgm:spPr/>
      <dgm:t>
        <a:bodyPr/>
        <a:lstStyle/>
        <a:p>
          <a:endParaRPr lang="cs-CZ"/>
        </a:p>
      </dgm:t>
    </dgm:pt>
    <dgm:pt modelId="{5D562094-2256-4B42-A876-DEDB64453F7F}" type="sibTrans" cxnId="{9130DF2D-640E-4476-AAEE-73DD594B7291}">
      <dgm:prSet/>
      <dgm:spPr/>
      <dgm:t>
        <a:bodyPr/>
        <a:lstStyle/>
        <a:p>
          <a:endParaRPr lang="cs-CZ"/>
        </a:p>
      </dgm:t>
    </dgm:pt>
    <dgm:pt modelId="{1F76F80C-D106-493F-886B-F8E0B4A8C27D}">
      <dgm:prSet phldrT="[Text]"/>
      <dgm:spPr/>
      <dgm:t>
        <a:bodyPr/>
        <a:lstStyle/>
        <a:p>
          <a:r>
            <a:rPr lang="cs-CZ" dirty="0" smtClean="0"/>
            <a:t>Zákazové značky</a:t>
          </a:r>
          <a:endParaRPr lang="cs-CZ" dirty="0"/>
        </a:p>
      </dgm:t>
    </dgm:pt>
    <dgm:pt modelId="{263A5485-4814-4A48-B44D-E216C9ECF64A}" type="parTrans" cxnId="{6C0D5D68-D064-4480-A8E1-D36448990232}">
      <dgm:prSet/>
      <dgm:spPr/>
      <dgm:t>
        <a:bodyPr/>
        <a:lstStyle/>
        <a:p>
          <a:endParaRPr lang="cs-CZ"/>
        </a:p>
      </dgm:t>
    </dgm:pt>
    <dgm:pt modelId="{7FCA3AC7-98C2-4F1E-9821-1A4D4EF6230B}" type="sibTrans" cxnId="{6C0D5D68-D064-4480-A8E1-D36448990232}">
      <dgm:prSet/>
      <dgm:spPr/>
      <dgm:t>
        <a:bodyPr/>
        <a:lstStyle/>
        <a:p>
          <a:endParaRPr lang="cs-CZ"/>
        </a:p>
      </dgm:t>
    </dgm:pt>
    <dgm:pt modelId="{B5A9AE3B-91D0-434C-B372-46B77EA622C0}">
      <dgm:prSet phldrT="[Text]"/>
      <dgm:spPr/>
      <dgm:t>
        <a:bodyPr/>
        <a:lstStyle/>
        <a:p>
          <a:r>
            <a:rPr lang="cs-CZ" dirty="0" smtClean="0"/>
            <a:t>Výstražné značky</a:t>
          </a:r>
          <a:endParaRPr lang="cs-CZ" dirty="0"/>
        </a:p>
      </dgm:t>
    </dgm:pt>
    <dgm:pt modelId="{E5210749-42F0-4EBA-BC6E-A01B9E83A5B4}" type="parTrans" cxnId="{D2A5BCF1-BD0F-420F-93E5-202049877001}">
      <dgm:prSet/>
      <dgm:spPr/>
      <dgm:t>
        <a:bodyPr/>
        <a:lstStyle/>
        <a:p>
          <a:endParaRPr lang="cs-CZ"/>
        </a:p>
      </dgm:t>
    </dgm:pt>
    <dgm:pt modelId="{D46D776A-DE95-456B-AD2A-5945DE58C45A}" type="sibTrans" cxnId="{D2A5BCF1-BD0F-420F-93E5-202049877001}">
      <dgm:prSet/>
      <dgm:spPr/>
      <dgm:t>
        <a:bodyPr/>
        <a:lstStyle/>
        <a:p>
          <a:endParaRPr lang="cs-CZ"/>
        </a:p>
      </dgm:t>
    </dgm:pt>
    <dgm:pt modelId="{AF6A9E80-A0E7-406D-B4ED-5F05B6254832}">
      <dgm:prSet phldrT="[Text]"/>
      <dgm:spPr/>
      <dgm:t>
        <a:bodyPr/>
        <a:lstStyle/>
        <a:p>
          <a:r>
            <a:rPr lang="cs-CZ" dirty="0" smtClean="0"/>
            <a:t>Upravující přednost</a:t>
          </a:r>
          <a:endParaRPr lang="cs-CZ" dirty="0"/>
        </a:p>
      </dgm:t>
    </dgm:pt>
    <dgm:pt modelId="{440F7621-FDEC-4F41-86F1-2890C0E7AB8C}" type="parTrans" cxnId="{4F5F7656-5035-48C7-9851-623C0134E6D4}">
      <dgm:prSet/>
      <dgm:spPr/>
      <dgm:t>
        <a:bodyPr/>
        <a:lstStyle/>
        <a:p>
          <a:endParaRPr lang="cs-CZ"/>
        </a:p>
      </dgm:t>
    </dgm:pt>
    <dgm:pt modelId="{C833886D-9722-43E6-8497-ABEF9D50CA2A}" type="sibTrans" cxnId="{4F5F7656-5035-48C7-9851-623C0134E6D4}">
      <dgm:prSet/>
      <dgm:spPr/>
      <dgm:t>
        <a:bodyPr/>
        <a:lstStyle/>
        <a:p>
          <a:endParaRPr lang="cs-CZ"/>
        </a:p>
      </dgm:t>
    </dgm:pt>
    <dgm:pt modelId="{48A735AC-9BB7-42F4-82CA-6C4604BF47C2}">
      <dgm:prSet phldrT="[Text]"/>
      <dgm:spPr/>
      <dgm:t>
        <a:bodyPr/>
        <a:lstStyle/>
        <a:p>
          <a:r>
            <a:rPr lang="cs-CZ" b="0" dirty="0" smtClean="0"/>
            <a:t>Informativní značky – provozní</a:t>
          </a:r>
          <a:endParaRPr lang="cs-CZ" b="0" dirty="0"/>
        </a:p>
      </dgm:t>
    </dgm:pt>
    <dgm:pt modelId="{8335969F-31A6-4AE8-9A2F-C38C5BBB8A23}" type="parTrans" cxnId="{2E97B00E-B59B-4404-B70C-202AC1D81883}">
      <dgm:prSet/>
      <dgm:spPr/>
      <dgm:t>
        <a:bodyPr/>
        <a:lstStyle/>
        <a:p>
          <a:endParaRPr lang="cs-CZ"/>
        </a:p>
      </dgm:t>
    </dgm:pt>
    <dgm:pt modelId="{07DA775D-51F1-44D7-A96C-4CDF5DF48438}" type="sibTrans" cxnId="{2E97B00E-B59B-4404-B70C-202AC1D81883}">
      <dgm:prSet/>
      <dgm:spPr/>
      <dgm:t>
        <a:bodyPr/>
        <a:lstStyle/>
        <a:p>
          <a:endParaRPr lang="cs-CZ"/>
        </a:p>
      </dgm:t>
    </dgm:pt>
    <dgm:pt modelId="{1E1B90AD-1E9C-4ADF-AE22-ABAF37625621}">
      <dgm:prSet phldrT="[Text]"/>
      <dgm:spPr/>
      <dgm:t>
        <a:bodyPr/>
        <a:lstStyle/>
        <a:p>
          <a:r>
            <a:rPr lang="cs-CZ" b="0" dirty="0" smtClean="0"/>
            <a:t>Příkazové značky</a:t>
          </a:r>
          <a:endParaRPr lang="cs-CZ" b="0" dirty="0"/>
        </a:p>
      </dgm:t>
    </dgm:pt>
    <dgm:pt modelId="{ECE4FC4C-7A30-4D23-8CC3-28DA98A23CFE}" type="parTrans" cxnId="{6BE826F9-2911-44D8-87D9-8C1B5E1BBBF8}">
      <dgm:prSet/>
      <dgm:spPr/>
      <dgm:t>
        <a:bodyPr/>
        <a:lstStyle/>
        <a:p>
          <a:endParaRPr lang="cs-CZ"/>
        </a:p>
      </dgm:t>
    </dgm:pt>
    <dgm:pt modelId="{92F557C2-6B3D-4F61-8A13-71A0C7C7DB8E}" type="sibTrans" cxnId="{6BE826F9-2911-44D8-87D9-8C1B5E1BBBF8}">
      <dgm:prSet/>
      <dgm:spPr/>
      <dgm:t>
        <a:bodyPr/>
        <a:lstStyle/>
        <a:p>
          <a:endParaRPr lang="cs-CZ"/>
        </a:p>
      </dgm:t>
    </dgm:pt>
    <dgm:pt modelId="{FF0B2305-6A22-4989-A02E-6D5E1152DA11}" type="pres">
      <dgm:prSet presAssocID="{2BCAF3F7-8627-47DD-AA69-BA3225449C1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39B7E6-B2E8-4516-9461-047729297ADA}" type="pres">
      <dgm:prSet presAssocID="{36BE13F3-9BDC-4810-9DDB-D5F92639E997}" presName="root1" presStyleCnt="0"/>
      <dgm:spPr/>
    </dgm:pt>
    <dgm:pt modelId="{BAC2C31E-ECEF-49DA-9A60-FF5443DC44E9}" type="pres">
      <dgm:prSet presAssocID="{36BE13F3-9BDC-4810-9DDB-D5F92639E997}" presName="LevelOneTextNode" presStyleLbl="node0" presStyleIdx="0" presStyleCnt="1" custLinFactNeighborX="-64932" custLinFactNeighborY="8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69CEE2-E822-4ABE-9350-BBDE7E00549B}" type="pres">
      <dgm:prSet presAssocID="{36BE13F3-9BDC-4810-9DDB-D5F92639E997}" presName="level2hierChild" presStyleCnt="0"/>
      <dgm:spPr/>
    </dgm:pt>
    <dgm:pt modelId="{8F074F6E-904D-490F-A582-61258BBD5561}" type="pres">
      <dgm:prSet presAssocID="{263A5485-4814-4A48-B44D-E216C9ECF64A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79DB3575-1D65-4836-9FBC-A8070890DD1C}" type="pres">
      <dgm:prSet presAssocID="{263A5485-4814-4A48-B44D-E216C9ECF64A}" presName="connTx" presStyleLbl="parChTrans1D2" presStyleIdx="0" presStyleCnt="5"/>
      <dgm:spPr/>
      <dgm:t>
        <a:bodyPr/>
        <a:lstStyle/>
        <a:p>
          <a:endParaRPr lang="cs-CZ"/>
        </a:p>
      </dgm:t>
    </dgm:pt>
    <dgm:pt modelId="{9AAB1D84-E2A2-4DBA-A3D0-D34A3B547F46}" type="pres">
      <dgm:prSet presAssocID="{1F76F80C-D106-493F-886B-F8E0B4A8C27D}" presName="root2" presStyleCnt="0"/>
      <dgm:spPr/>
    </dgm:pt>
    <dgm:pt modelId="{E643EC6F-33D5-429F-9E9F-C275C142F371}" type="pres">
      <dgm:prSet presAssocID="{1F76F80C-D106-493F-886B-F8E0B4A8C27D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85C8D5-A8A5-4CBE-A6D7-D599BC236C01}" type="pres">
      <dgm:prSet presAssocID="{1F76F80C-D106-493F-886B-F8E0B4A8C27D}" presName="level3hierChild" presStyleCnt="0"/>
      <dgm:spPr/>
    </dgm:pt>
    <dgm:pt modelId="{0513F9A2-23D6-4041-8280-C78284C7D5FB}" type="pres">
      <dgm:prSet presAssocID="{E5210749-42F0-4EBA-BC6E-A01B9E83A5B4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44C6747D-C1D3-4656-A831-73D1215E8EDF}" type="pres">
      <dgm:prSet presAssocID="{E5210749-42F0-4EBA-BC6E-A01B9E83A5B4}" presName="connTx" presStyleLbl="parChTrans1D2" presStyleIdx="1" presStyleCnt="5"/>
      <dgm:spPr/>
      <dgm:t>
        <a:bodyPr/>
        <a:lstStyle/>
        <a:p>
          <a:endParaRPr lang="cs-CZ"/>
        </a:p>
      </dgm:t>
    </dgm:pt>
    <dgm:pt modelId="{4AD9D467-9DD5-4B2A-98E5-3B32B934F13E}" type="pres">
      <dgm:prSet presAssocID="{B5A9AE3B-91D0-434C-B372-46B77EA622C0}" presName="root2" presStyleCnt="0"/>
      <dgm:spPr/>
    </dgm:pt>
    <dgm:pt modelId="{A945F9E1-8724-41C3-9E63-468A6301DD3F}" type="pres">
      <dgm:prSet presAssocID="{B5A9AE3B-91D0-434C-B372-46B77EA622C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4C33B7-8FED-4669-978D-11816DF5EB07}" type="pres">
      <dgm:prSet presAssocID="{B5A9AE3B-91D0-434C-B372-46B77EA622C0}" presName="level3hierChild" presStyleCnt="0"/>
      <dgm:spPr/>
    </dgm:pt>
    <dgm:pt modelId="{5A19FE2A-A465-4E67-9240-7540055A3596}" type="pres">
      <dgm:prSet presAssocID="{440F7621-FDEC-4F41-86F1-2890C0E7AB8C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FDBCEB81-4725-4A49-8ECB-12DC64748576}" type="pres">
      <dgm:prSet presAssocID="{440F7621-FDEC-4F41-86F1-2890C0E7AB8C}" presName="connTx" presStyleLbl="parChTrans1D2" presStyleIdx="2" presStyleCnt="5"/>
      <dgm:spPr/>
      <dgm:t>
        <a:bodyPr/>
        <a:lstStyle/>
        <a:p>
          <a:endParaRPr lang="cs-CZ"/>
        </a:p>
      </dgm:t>
    </dgm:pt>
    <dgm:pt modelId="{1461F051-6147-4F44-9D84-3AFE342E2BE4}" type="pres">
      <dgm:prSet presAssocID="{AF6A9E80-A0E7-406D-B4ED-5F05B6254832}" presName="root2" presStyleCnt="0"/>
      <dgm:spPr/>
    </dgm:pt>
    <dgm:pt modelId="{ADF197C8-B187-40D9-90F4-680989D811CF}" type="pres">
      <dgm:prSet presAssocID="{AF6A9E80-A0E7-406D-B4ED-5F05B6254832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6E94C3-0BAB-433F-98CC-23674B7D8697}" type="pres">
      <dgm:prSet presAssocID="{AF6A9E80-A0E7-406D-B4ED-5F05B6254832}" presName="level3hierChild" presStyleCnt="0"/>
      <dgm:spPr/>
    </dgm:pt>
    <dgm:pt modelId="{0AA2EBDF-099D-4856-AD0C-E06A3A8B9DC0}" type="pres">
      <dgm:prSet presAssocID="{8335969F-31A6-4AE8-9A2F-C38C5BBB8A23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DA4D278E-1918-41B7-8661-A2FE0E740A55}" type="pres">
      <dgm:prSet presAssocID="{8335969F-31A6-4AE8-9A2F-C38C5BBB8A23}" presName="connTx" presStyleLbl="parChTrans1D2" presStyleIdx="3" presStyleCnt="5"/>
      <dgm:spPr/>
      <dgm:t>
        <a:bodyPr/>
        <a:lstStyle/>
        <a:p>
          <a:endParaRPr lang="cs-CZ"/>
        </a:p>
      </dgm:t>
    </dgm:pt>
    <dgm:pt modelId="{B36DFE27-55AE-4475-B375-A8A8D2028541}" type="pres">
      <dgm:prSet presAssocID="{48A735AC-9BB7-42F4-82CA-6C4604BF47C2}" presName="root2" presStyleCnt="0"/>
      <dgm:spPr/>
    </dgm:pt>
    <dgm:pt modelId="{9CC5CD25-48E0-44BC-8C7A-963938989026}" type="pres">
      <dgm:prSet presAssocID="{48A735AC-9BB7-42F4-82CA-6C4604BF47C2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579F0E-BCE7-4C16-8B2B-99897447E7E3}" type="pres">
      <dgm:prSet presAssocID="{48A735AC-9BB7-42F4-82CA-6C4604BF47C2}" presName="level3hierChild" presStyleCnt="0"/>
      <dgm:spPr/>
    </dgm:pt>
    <dgm:pt modelId="{8728F6E6-8A98-48CA-B6FA-4D0B175D67A8}" type="pres">
      <dgm:prSet presAssocID="{ECE4FC4C-7A30-4D23-8CC3-28DA98A23CFE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92888F38-003E-469C-B574-B3B2D096C64C}" type="pres">
      <dgm:prSet presAssocID="{ECE4FC4C-7A30-4D23-8CC3-28DA98A23CFE}" presName="connTx" presStyleLbl="parChTrans1D2" presStyleIdx="4" presStyleCnt="5"/>
      <dgm:spPr/>
      <dgm:t>
        <a:bodyPr/>
        <a:lstStyle/>
        <a:p>
          <a:endParaRPr lang="cs-CZ"/>
        </a:p>
      </dgm:t>
    </dgm:pt>
    <dgm:pt modelId="{1842706A-09B5-4CB9-BD42-8712DBBE4C9D}" type="pres">
      <dgm:prSet presAssocID="{1E1B90AD-1E9C-4ADF-AE22-ABAF37625621}" presName="root2" presStyleCnt="0"/>
      <dgm:spPr/>
    </dgm:pt>
    <dgm:pt modelId="{95E0AFE3-581E-44BA-B9EE-CCF4D8261EF8}" type="pres">
      <dgm:prSet presAssocID="{1E1B90AD-1E9C-4ADF-AE22-ABAF37625621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2F0DF7-2622-46D2-BDC1-D80E9CABCAED}" type="pres">
      <dgm:prSet presAssocID="{1E1B90AD-1E9C-4ADF-AE22-ABAF37625621}" presName="level3hierChild" presStyleCnt="0"/>
      <dgm:spPr/>
    </dgm:pt>
  </dgm:ptLst>
  <dgm:cxnLst>
    <dgm:cxn modelId="{4535E4EC-C8CF-4521-AFFD-E465FA5FCECD}" type="presOf" srcId="{440F7621-FDEC-4F41-86F1-2890C0E7AB8C}" destId="{FDBCEB81-4725-4A49-8ECB-12DC64748576}" srcOrd="1" destOrd="0" presId="urn:microsoft.com/office/officeart/2005/8/layout/hierarchy2"/>
    <dgm:cxn modelId="{84885120-5640-4CE3-8E8C-D3A10455DE18}" type="presOf" srcId="{263A5485-4814-4A48-B44D-E216C9ECF64A}" destId="{8F074F6E-904D-490F-A582-61258BBD5561}" srcOrd="0" destOrd="0" presId="urn:microsoft.com/office/officeart/2005/8/layout/hierarchy2"/>
    <dgm:cxn modelId="{5F4FD47C-EDA4-4F13-8A11-90A3D26F0914}" type="presOf" srcId="{8335969F-31A6-4AE8-9A2F-C38C5BBB8A23}" destId="{0AA2EBDF-099D-4856-AD0C-E06A3A8B9DC0}" srcOrd="0" destOrd="0" presId="urn:microsoft.com/office/officeart/2005/8/layout/hierarchy2"/>
    <dgm:cxn modelId="{4F7373DB-1FAD-40A0-89E1-63D53E7CAE5C}" type="presOf" srcId="{B5A9AE3B-91D0-434C-B372-46B77EA622C0}" destId="{A945F9E1-8724-41C3-9E63-468A6301DD3F}" srcOrd="0" destOrd="0" presId="urn:microsoft.com/office/officeart/2005/8/layout/hierarchy2"/>
    <dgm:cxn modelId="{9130DF2D-640E-4476-AAEE-73DD594B7291}" srcId="{2BCAF3F7-8627-47DD-AA69-BA3225449C1C}" destId="{36BE13F3-9BDC-4810-9DDB-D5F92639E997}" srcOrd="0" destOrd="0" parTransId="{8D59FE47-8EC5-4232-90B0-1885E895B0B5}" sibTransId="{5D562094-2256-4B42-A876-DEDB64453F7F}"/>
    <dgm:cxn modelId="{4F5F7656-5035-48C7-9851-623C0134E6D4}" srcId="{36BE13F3-9BDC-4810-9DDB-D5F92639E997}" destId="{AF6A9E80-A0E7-406D-B4ED-5F05B6254832}" srcOrd="2" destOrd="0" parTransId="{440F7621-FDEC-4F41-86F1-2890C0E7AB8C}" sibTransId="{C833886D-9722-43E6-8497-ABEF9D50CA2A}"/>
    <dgm:cxn modelId="{0EC84E9D-9362-49EC-8ED3-0A17BC970AFF}" type="presOf" srcId="{48A735AC-9BB7-42F4-82CA-6C4604BF47C2}" destId="{9CC5CD25-48E0-44BC-8C7A-963938989026}" srcOrd="0" destOrd="0" presId="urn:microsoft.com/office/officeart/2005/8/layout/hierarchy2"/>
    <dgm:cxn modelId="{1DD6B165-2F42-438D-B0A2-7018A2DC7A85}" type="presOf" srcId="{ECE4FC4C-7A30-4D23-8CC3-28DA98A23CFE}" destId="{8728F6E6-8A98-48CA-B6FA-4D0B175D67A8}" srcOrd="0" destOrd="0" presId="urn:microsoft.com/office/officeart/2005/8/layout/hierarchy2"/>
    <dgm:cxn modelId="{6B881455-F5B3-4CF7-8D1B-E73E12562BDE}" type="presOf" srcId="{263A5485-4814-4A48-B44D-E216C9ECF64A}" destId="{79DB3575-1D65-4836-9FBC-A8070890DD1C}" srcOrd="1" destOrd="0" presId="urn:microsoft.com/office/officeart/2005/8/layout/hierarchy2"/>
    <dgm:cxn modelId="{8850EC4B-FF4E-4564-AD35-191DFC8B7D5B}" type="presOf" srcId="{AF6A9E80-A0E7-406D-B4ED-5F05B6254832}" destId="{ADF197C8-B187-40D9-90F4-680989D811CF}" srcOrd="0" destOrd="0" presId="urn:microsoft.com/office/officeart/2005/8/layout/hierarchy2"/>
    <dgm:cxn modelId="{1FB7768D-7F31-49DF-944A-E619002DE11F}" type="presOf" srcId="{2BCAF3F7-8627-47DD-AA69-BA3225449C1C}" destId="{FF0B2305-6A22-4989-A02E-6D5E1152DA11}" srcOrd="0" destOrd="0" presId="urn:microsoft.com/office/officeart/2005/8/layout/hierarchy2"/>
    <dgm:cxn modelId="{10DBEFAE-2D36-4900-AE6B-57AD5E9C24CA}" type="presOf" srcId="{ECE4FC4C-7A30-4D23-8CC3-28DA98A23CFE}" destId="{92888F38-003E-469C-B574-B3B2D096C64C}" srcOrd="1" destOrd="0" presId="urn:microsoft.com/office/officeart/2005/8/layout/hierarchy2"/>
    <dgm:cxn modelId="{A3FA41AF-8386-4FC9-812A-F980EA65D4D9}" type="presOf" srcId="{440F7621-FDEC-4F41-86F1-2890C0E7AB8C}" destId="{5A19FE2A-A465-4E67-9240-7540055A3596}" srcOrd="0" destOrd="0" presId="urn:microsoft.com/office/officeart/2005/8/layout/hierarchy2"/>
    <dgm:cxn modelId="{6C0D5D68-D064-4480-A8E1-D36448990232}" srcId="{36BE13F3-9BDC-4810-9DDB-D5F92639E997}" destId="{1F76F80C-D106-493F-886B-F8E0B4A8C27D}" srcOrd="0" destOrd="0" parTransId="{263A5485-4814-4A48-B44D-E216C9ECF64A}" sibTransId="{7FCA3AC7-98C2-4F1E-9821-1A4D4EF6230B}"/>
    <dgm:cxn modelId="{E074F67E-EC61-4C19-9B94-B43BDEE0CC8E}" type="presOf" srcId="{1E1B90AD-1E9C-4ADF-AE22-ABAF37625621}" destId="{95E0AFE3-581E-44BA-B9EE-CCF4D8261EF8}" srcOrd="0" destOrd="0" presId="urn:microsoft.com/office/officeart/2005/8/layout/hierarchy2"/>
    <dgm:cxn modelId="{689AC619-2BDF-4E1B-BD48-99F85BC3CE45}" type="presOf" srcId="{8335969F-31A6-4AE8-9A2F-C38C5BBB8A23}" destId="{DA4D278E-1918-41B7-8661-A2FE0E740A55}" srcOrd="1" destOrd="0" presId="urn:microsoft.com/office/officeart/2005/8/layout/hierarchy2"/>
    <dgm:cxn modelId="{6BE826F9-2911-44D8-87D9-8C1B5E1BBBF8}" srcId="{36BE13F3-9BDC-4810-9DDB-D5F92639E997}" destId="{1E1B90AD-1E9C-4ADF-AE22-ABAF37625621}" srcOrd="4" destOrd="0" parTransId="{ECE4FC4C-7A30-4D23-8CC3-28DA98A23CFE}" sibTransId="{92F557C2-6B3D-4F61-8A13-71A0C7C7DB8E}"/>
    <dgm:cxn modelId="{2E97B00E-B59B-4404-B70C-202AC1D81883}" srcId="{36BE13F3-9BDC-4810-9DDB-D5F92639E997}" destId="{48A735AC-9BB7-42F4-82CA-6C4604BF47C2}" srcOrd="3" destOrd="0" parTransId="{8335969F-31A6-4AE8-9A2F-C38C5BBB8A23}" sibTransId="{07DA775D-51F1-44D7-A96C-4CDF5DF48438}"/>
    <dgm:cxn modelId="{D2A5BCF1-BD0F-420F-93E5-202049877001}" srcId="{36BE13F3-9BDC-4810-9DDB-D5F92639E997}" destId="{B5A9AE3B-91D0-434C-B372-46B77EA622C0}" srcOrd="1" destOrd="0" parTransId="{E5210749-42F0-4EBA-BC6E-A01B9E83A5B4}" sibTransId="{D46D776A-DE95-456B-AD2A-5945DE58C45A}"/>
    <dgm:cxn modelId="{87CE1243-CF5E-421D-BCBD-89C427B1433F}" type="presOf" srcId="{E5210749-42F0-4EBA-BC6E-A01B9E83A5B4}" destId="{44C6747D-C1D3-4656-A831-73D1215E8EDF}" srcOrd="1" destOrd="0" presId="urn:microsoft.com/office/officeart/2005/8/layout/hierarchy2"/>
    <dgm:cxn modelId="{F085D5E4-452F-43D3-B269-96DCB8F28441}" type="presOf" srcId="{1F76F80C-D106-493F-886B-F8E0B4A8C27D}" destId="{E643EC6F-33D5-429F-9E9F-C275C142F371}" srcOrd="0" destOrd="0" presId="urn:microsoft.com/office/officeart/2005/8/layout/hierarchy2"/>
    <dgm:cxn modelId="{9044DC56-223A-47A6-A052-2FD850E764F8}" type="presOf" srcId="{E5210749-42F0-4EBA-BC6E-A01B9E83A5B4}" destId="{0513F9A2-23D6-4041-8280-C78284C7D5FB}" srcOrd="0" destOrd="0" presId="urn:microsoft.com/office/officeart/2005/8/layout/hierarchy2"/>
    <dgm:cxn modelId="{1CEE5643-BF60-4A8C-AB0B-ADA935A7A6AA}" type="presOf" srcId="{36BE13F3-9BDC-4810-9DDB-D5F92639E997}" destId="{BAC2C31E-ECEF-49DA-9A60-FF5443DC44E9}" srcOrd="0" destOrd="0" presId="urn:microsoft.com/office/officeart/2005/8/layout/hierarchy2"/>
    <dgm:cxn modelId="{0587A1CA-9D3E-43B1-B3A1-F89508D9ACDC}" type="presParOf" srcId="{FF0B2305-6A22-4989-A02E-6D5E1152DA11}" destId="{5B39B7E6-B2E8-4516-9461-047729297ADA}" srcOrd="0" destOrd="0" presId="urn:microsoft.com/office/officeart/2005/8/layout/hierarchy2"/>
    <dgm:cxn modelId="{D935D3E4-A3D2-4144-8D66-A22895CD353C}" type="presParOf" srcId="{5B39B7E6-B2E8-4516-9461-047729297ADA}" destId="{BAC2C31E-ECEF-49DA-9A60-FF5443DC44E9}" srcOrd="0" destOrd="0" presId="urn:microsoft.com/office/officeart/2005/8/layout/hierarchy2"/>
    <dgm:cxn modelId="{20086B4E-0AC1-4845-B142-2C240E8B2DF2}" type="presParOf" srcId="{5B39B7E6-B2E8-4516-9461-047729297ADA}" destId="{9C69CEE2-E822-4ABE-9350-BBDE7E00549B}" srcOrd="1" destOrd="0" presId="urn:microsoft.com/office/officeart/2005/8/layout/hierarchy2"/>
    <dgm:cxn modelId="{8B138FBD-3737-4621-8A30-050563644CC9}" type="presParOf" srcId="{9C69CEE2-E822-4ABE-9350-BBDE7E00549B}" destId="{8F074F6E-904D-490F-A582-61258BBD5561}" srcOrd="0" destOrd="0" presId="urn:microsoft.com/office/officeart/2005/8/layout/hierarchy2"/>
    <dgm:cxn modelId="{42032CEA-D56D-40E9-887E-A47A0F7A1342}" type="presParOf" srcId="{8F074F6E-904D-490F-A582-61258BBD5561}" destId="{79DB3575-1D65-4836-9FBC-A8070890DD1C}" srcOrd="0" destOrd="0" presId="urn:microsoft.com/office/officeart/2005/8/layout/hierarchy2"/>
    <dgm:cxn modelId="{B6E35DD0-0D00-44AA-AFCA-C47FA95B3AE5}" type="presParOf" srcId="{9C69CEE2-E822-4ABE-9350-BBDE7E00549B}" destId="{9AAB1D84-E2A2-4DBA-A3D0-D34A3B547F46}" srcOrd="1" destOrd="0" presId="urn:microsoft.com/office/officeart/2005/8/layout/hierarchy2"/>
    <dgm:cxn modelId="{F701C70C-6923-49B9-939F-D72A1EA2460F}" type="presParOf" srcId="{9AAB1D84-E2A2-4DBA-A3D0-D34A3B547F46}" destId="{E643EC6F-33D5-429F-9E9F-C275C142F371}" srcOrd="0" destOrd="0" presId="urn:microsoft.com/office/officeart/2005/8/layout/hierarchy2"/>
    <dgm:cxn modelId="{082160F6-AEEF-491A-B0CA-6D53192B53D0}" type="presParOf" srcId="{9AAB1D84-E2A2-4DBA-A3D0-D34A3B547F46}" destId="{C885C8D5-A8A5-4CBE-A6D7-D599BC236C01}" srcOrd="1" destOrd="0" presId="urn:microsoft.com/office/officeart/2005/8/layout/hierarchy2"/>
    <dgm:cxn modelId="{7C887D97-28A1-4330-9288-C5448392411E}" type="presParOf" srcId="{9C69CEE2-E822-4ABE-9350-BBDE7E00549B}" destId="{0513F9A2-23D6-4041-8280-C78284C7D5FB}" srcOrd="2" destOrd="0" presId="urn:microsoft.com/office/officeart/2005/8/layout/hierarchy2"/>
    <dgm:cxn modelId="{4306BE31-4DA2-443E-886E-E29D2D810667}" type="presParOf" srcId="{0513F9A2-23D6-4041-8280-C78284C7D5FB}" destId="{44C6747D-C1D3-4656-A831-73D1215E8EDF}" srcOrd="0" destOrd="0" presId="urn:microsoft.com/office/officeart/2005/8/layout/hierarchy2"/>
    <dgm:cxn modelId="{F7DC5B3B-3072-491E-8CEF-1A096E9AEB5F}" type="presParOf" srcId="{9C69CEE2-E822-4ABE-9350-BBDE7E00549B}" destId="{4AD9D467-9DD5-4B2A-98E5-3B32B934F13E}" srcOrd="3" destOrd="0" presId="urn:microsoft.com/office/officeart/2005/8/layout/hierarchy2"/>
    <dgm:cxn modelId="{8AF183DF-796D-4DC6-BFEE-C990EF7DD4CD}" type="presParOf" srcId="{4AD9D467-9DD5-4B2A-98E5-3B32B934F13E}" destId="{A945F9E1-8724-41C3-9E63-468A6301DD3F}" srcOrd="0" destOrd="0" presId="urn:microsoft.com/office/officeart/2005/8/layout/hierarchy2"/>
    <dgm:cxn modelId="{52A22F00-69AE-41A2-86E3-525290C714D8}" type="presParOf" srcId="{4AD9D467-9DD5-4B2A-98E5-3B32B934F13E}" destId="{E04C33B7-8FED-4669-978D-11816DF5EB07}" srcOrd="1" destOrd="0" presId="urn:microsoft.com/office/officeart/2005/8/layout/hierarchy2"/>
    <dgm:cxn modelId="{8F19AA1D-65D6-40E0-8A2E-7F71EBCC3D2D}" type="presParOf" srcId="{9C69CEE2-E822-4ABE-9350-BBDE7E00549B}" destId="{5A19FE2A-A465-4E67-9240-7540055A3596}" srcOrd="4" destOrd="0" presId="urn:microsoft.com/office/officeart/2005/8/layout/hierarchy2"/>
    <dgm:cxn modelId="{519662BD-B46A-4EB0-BFEC-CD478BBE4420}" type="presParOf" srcId="{5A19FE2A-A465-4E67-9240-7540055A3596}" destId="{FDBCEB81-4725-4A49-8ECB-12DC64748576}" srcOrd="0" destOrd="0" presId="urn:microsoft.com/office/officeart/2005/8/layout/hierarchy2"/>
    <dgm:cxn modelId="{6067DE1C-81AF-4BBE-916D-7CE455CB77A0}" type="presParOf" srcId="{9C69CEE2-E822-4ABE-9350-BBDE7E00549B}" destId="{1461F051-6147-4F44-9D84-3AFE342E2BE4}" srcOrd="5" destOrd="0" presId="urn:microsoft.com/office/officeart/2005/8/layout/hierarchy2"/>
    <dgm:cxn modelId="{2C8BDA1A-C449-49E6-BF83-6FEF9A4A0532}" type="presParOf" srcId="{1461F051-6147-4F44-9D84-3AFE342E2BE4}" destId="{ADF197C8-B187-40D9-90F4-680989D811CF}" srcOrd="0" destOrd="0" presId="urn:microsoft.com/office/officeart/2005/8/layout/hierarchy2"/>
    <dgm:cxn modelId="{D174745A-5121-493B-8104-4BCE12097A33}" type="presParOf" srcId="{1461F051-6147-4F44-9D84-3AFE342E2BE4}" destId="{9B6E94C3-0BAB-433F-98CC-23674B7D8697}" srcOrd="1" destOrd="0" presId="urn:microsoft.com/office/officeart/2005/8/layout/hierarchy2"/>
    <dgm:cxn modelId="{98378060-3121-415E-8B63-229AFD1E8FE6}" type="presParOf" srcId="{9C69CEE2-E822-4ABE-9350-BBDE7E00549B}" destId="{0AA2EBDF-099D-4856-AD0C-E06A3A8B9DC0}" srcOrd="6" destOrd="0" presId="urn:microsoft.com/office/officeart/2005/8/layout/hierarchy2"/>
    <dgm:cxn modelId="{5A25AA62-51D8-499A-8622-C0699F775EF8}" type="presParOf" srcId="{0AA2EBDF-099D-4856-AD0C-E06A3A8B9DC0}" destId="{DA4D278E-1918-41B7-8661-A2FE0E740A55}" srcOrd="0" destOrd="0" presId="urn:microsoft.com/office/officeart/2005/8/layout/hierarchy2"/>
    <dgm:cxn modelId="{CD2BA912-A715-4B3F-B3B8-23D4DD3AFBA8}" type="presParOf" srcId="{9C69CEE2-E822-4ABE-9350-BBDE7E00549B}" destId="{B36DFE27-55AE-4475-B375-A8A8D2028541}" srcOrd="7" destOrd="0" presId="urn:microsoft.com/office/officeart/2005/8/layout/hierarchy2"/>
    <dgm:cxn modelId="{E727AE2E-C45F-46CE-B890-3E59D6EC9BD6}" type="presParOf" srcId="{B36DFE27-55AE-4475-B375-A8A8D2028541}" destId="{9CC5CD25-48E0-44BC-8C7A-963938989026}" srcOrd="0" destOrd="0" presId="urn:microsoft.com/office/officeart/2005/8/layout/hierarchy2"/>
    <dgm:cxn modelId="{501C4901-63B8-46DC-A3D6-F7709BFF8EF9}" type="presParOf" srcId="{B36DFE27-55AE-4475-B375-A8A8D2028541}" destId="{BF579F0E-BCE7-4C16-8B2B-99897447E7E3}" srcOrd="1" destOrd="0" presId="urn:microsoft.com/office/officeart/2005/8/layout/hierarchy2"/>
    <dgm:cxn modelId="{F7EA2F4B-811F-4247-80CA-74186DFDF55F}" type="presParOf" srcId="{9C69CEE2-E822-4ABE-9350-BBDE7E00549B}" destId="{8728F6E6-8A98-48CA-B6FA-4D0B175D67A8}" srcOrd="8" destOrd="0" presId="urn:microsoft.com/office/officeart/2005/8/layout/hierarchy2"/>
    <dgm:cxn modelId="{322D13C3-168A-42BF-847B-89DEE6F69040}" type="presParOf" srcId="{8728F6E6-8A98-48CA-B6FA-4D0B175D67A8}" destId="{92888F38-003E-469C-B574-B3B2D096C64C}" srcOrd="0" destOrd="0" presId="urn:microsoft.com/office/officeart/2005/8/layout/hierarchy2"/>
    <dgm:cxn modelId="{F8109730-4FE6-44BA-B91F-544781ECD63F}" type="presParOf" srcId="{9C69CEE2-E822-4ABE-9350-BBDE7E00549B}" destId="{1842706A-09B5-4CB9-BD42-8712DBBE4C9D}" srcOrd="9" destOrd="0" presId="urn:microsoft.com/office/officeart/2005/8/layout/hierarchy2"/>
    <dgm:cxn modelId="{A525E0A1-097C-4011-974C-61A8CCBBB25C}" type="presParOf" srcId="{1842706A-09B5-4CB9-BD42-8712DBBE4C9D}" destId="{95E0AFE3-581E-44BA-B9EE-CCF4D8261EF8}" srcOrd="0" destOrd="0" presId="urn:microsoft.com/office/officeart/2005/8/layout/hierarchy2"/>
    <dgm:cxn modelId="{90852490-BD03-4AFD-9FB8-BBDFEE342449}" type="presParOf" srcId="{1842706A-09B5-4CB9-BD42-8712DBBE4C9D}" destId="{B72F0DF7-2622-46D2-BDC1-D80E9CABCAE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67D429-06AE-4AC4-84B3-2088E6A5FE62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E5E39E-59BB-4DCA-A8D1-53C7D0BA2016}">
      <dgm:prSet phldrT="[Text]"/>
      <dgm:spPr/>
      <dgm:t>
        <a:bodyPr/>
        <a:lstStyle/>
        <a:p>
          <a:r>
            <a:rPr lang="cs-CZ" b="0" dirty="0" smtClean="0"/>
            <a:t>Informativní značky – provozní</a:t>
          </a:r>
          <a:endParaRPr lang="cs-CZ" dirty="0"/>
        </a:p>
      </dgm:t>
    </dgm:pt>
    <dgm:pt modelId="{A1DB90C8-0762-4283-AC20-0F963607F57C}" type="parTrans" cxnId="{843DC1C6-B7CC-4789-A8B4-B4DDBAB410B9}">
      <dgm:prSet/>
      <dgm:spPr/>
      <dgm:t>
        <a:bodyPr/>
        <a:lstStyle/>
        <a:p>
          <a:endParaRPr lang="cs-CZ"/>
        </a:p>
      </dgm:t>
    </dgm:pt>
    <dgm:pt modelId="{205A4C93-0674-4C34-B763-8CF37055DA8E}" type="sibTrans" cxnId="{843DC1C6-B7CC-4789-A8B4-B4DDBAB410B9}">
      <dgm:prSet/>
      <dgm:spPr/>
      <dgm:t>
        <a:bodyPr/>
        <a:lstStyle/>
        <a:p>
          <a:endParaRPr lang="cs-CZ"/>
        </a:p>
      </dgm:t>
    </dgm:pt>
    <dgm:pt modelId="{32575068-D70D-44BA-A2EA-AA2D514B4C91}">
      <dgm:prSet phldrT="[Text]"/>
      <dgm:spPr/>
      <dgm:t>
        <a:bodyPr/>
        <a:lstStyle/>
        <a:p>
          <a:r>
            <a:rPr lang="cs-CZ" dirty="0" smtClean="0"/>
            <a:t>Přechod pro chodce</a:t>
          </a:r>
          <a:endParaRPr lang="cs-CZ" dirty="0"/>
        </a:p>
      </dgm:t>
    </dgm:pt>
    <dgm:pt modelId="{2C66B4D9-687C-411F-955B-EFEB9EDD81AF}" type="parTrans" cxnId="{1C2E99F1-84F0-4351-B87C-73B215EC491F}">
      <dgm:prSet/>
      <dgm:spPr/>
      <dgm:t>
        <a:bodyPr/>
        <a:lstStyle/>
        <a:p>
          <a:endParaRPr lang="cs-CZ"/>
        </a:p>
      </dgm:t>
    </dgm:pt>
    <dgm:pt modelId="{9BCDC835-FA99-4DCE-B6FD-334A69C058D6}" type="sibTrans" cxnId="{1C2E99F1-84F0-4351-B87C-73B215EC491F}">
      <dgm:prSet/>
      <dgm:spPr/>
      <dgm:t>
        <a:bodyPr/>
        <a:lstStyle/>
        <a:p>
          <a:endParaRPr lang="cs-CZ"/>
        </a:p>
      </dgm:t>
    </dgm:pt>
    <dgm:pt modelId="{3E9E3EC4-8DE8-4F5B-A9FF-A56752D23880}">
      <dgm:prSet phldrT="[Text]"/>
      <dgm:spPr/>
      <dgm:t>
        <a:bodyPr/>
        <a:lstStyle/>
        <a:p>
          <a:r>
            <a:rPr lang="cs-CZ" dirty="0" smtClean="0"/>
            <a:t>Slepá pozemní komunikace</a:t>
          </a:r>
          <a:endParaRPr lang="cs-CZ" dirty="0"/>
        </a:p>
      </dgm:t>
    </dgm:pt>
    <dgm:pt modelId="{C004C9EB-F8AE-47D3-BC83-0ED373EF55AF}" type="parTrans" cxnId="{1A14210E-0307-480E-A7EA-746DBAFB4536}">
      <dgm:prSet/>
      <dgm:spPr/>
      <dgm:t>
        <a:bodyPr/>
        <a:lstStyle/>
        <a:p>
          <a:endParaRPr lang="cs-CZ"/>
        </a:p>
      </dgm:t>
    </dgm:pt>
    <dgm:pt modelId="{89FF68CA-A4C0-413D-A821-A8723DE080EF}" type="sibTrans" cxnId="{1A14210E-0307-480E-A7EA-746DBAFB4536}">
      <dgm:prSet/>
      <dgm:spPr/>
      <dgm:t>
        <a:bodyPr/>
        <a:lstStyle/>
        <a:p>
          <a:endParaRPr lang="cs-CZ"/>
        </a:p>
      </dgm:t>
    </dgm:pt>
    <dgm:pt modelId="{20647F6C-9917-4CCA-B2E3-DC99C56DE8C2}">
      <dgm:prSet phldrT="[Text]"/>
      <dgm:spPr/>
      <dgm:t>
        <a:bodyPr/>
        <a:lstStyle/>
        <a:p>
          <a:r>
            <a:rPr lang="cs-CZ" dirty="0" smtClean="0"/>
            <a:t>Parkoviště</a:t>
          </a:r>
          <a:endParaRPr lang="cs-CZ" dirty="0"/>
        </a:p>
      </dgm:t>
    </dgm:pt>
    <dgm:pt modelId="{CACB280D-7A76-4D24-AA85-5DC57AC49310}" type="parTrans" cxnId="{79D44D37-AD44-4222-A039-3F253D0AE7D4}">
      <dgm:prSet/>
      <dgm:spPr/>
      <dgm:t>
        <a:bodyPr/>
        <a:lstStyle/>
        <a:p>
          <a:endParaRPr lang="cs-CZ"/>
        </a:p>
      </dgm:t>
    </dgm:pt>
    <dgm:pt modelId="{3B6CFF91-83F3-4119-A609-43E9F9564BA3}" type="sibTrans" cxnId="{79D44D37-AD44-4222-A039-3F253D0AE7D4}">
      <dgm:prSet/>
      <dgm:spPr/>
      <dgm:t>
        <a:bodyPr/>
        <a:lstStyle/>
        <a:p>
          <a:endParaRPr lang="cs-CZ"/>
        </a:p>
      </dgm:t>
    </dgm:pt>
    <dgm:pt modelId="{D5AB4C6E-C363-4809-AE72-2AAC1BCED489}">
      <dgm:prSet phldrT="[Text]"/>
      <dgm:spPr/>
      <dgm:t>
        <a:bodyPr/>
        <a:lstStyle/>
        <a:p>
          <a:r>
            <a:rPr lang="cs-CZ" dirty="0" smtClean="0"/>
            <a:t>Podchod nebo nadchod</a:t>
          </a:r>
          <a:endParaRPr lang="cs-CZ" dirty="0"/>
        </a:p>
      </dgm:t>
    </dgm:pt>
    <dgm:pt modelId="{72CD02E8-E919-4C53-B0E7-5A60975FEF47}" type="parTrans" cxnId="{562806FE-D863-47DB-9767-29DF856AE089}">
      <dgm:prSet/>
      <dgm:spPr/>
      <dgm:t>
        <a:bodyPr/>
        <a:lstStyle/>
        <a:p>
          <a:endParaRPr lang="cs-CZ"/>
        </a:p>
      </dgm:t>
    </dgm:pt>
    <dgm:pt modelId="{63DE3F55-02A0-4AC0-9376-C5D665C796E1}" type="sibTrans" cxnId="{562806FE-D863-47DB-9767-29DF856AE089}">
      <dgm:prSet/>
      <dgm:spPr/>
      <dgm:t>
        <a:bodyPr/>
        <a:lstStyle/>
        <a:p>
          <a:endParaRPr lang="cs-CZ"/>
        </a:p>
      </dgm:t>
    </dgm:pt>
    <dgm:pt modelId="{D1196875-8F7D-43BA-A2D6-18C6B31400D9}">
      <dgm:prSet/>
      <dgm:spPr/>
      <dgm:t>
        <a:bodyPr/>
        <a:lstStyle/>
        <a:p>
          <a:r>
            <a:rPr lang="cs-CZ" dirty="0" smtClean="0"/>
            <a:t>Jednosměrný provoz</a:t>
          </a:r>
          <a:endParaRPr lang="cs-CZ" dirty="0"/>
        </a:p>
      </dgm:t>
    </dgm:pt>
    <dgm:pt modelId="{754BCDA1-341D-4779-BC26-01F01CF0F9D6}" type="parTrans" cxnId="{77144377-E002-4982-8016-647E65243167}">
      <dgm:prSet/>
      <dgm:spPr/>
      <dgm:t>
        <a:bodyPr/>
        <a:lstStyle/>
        <a:p>
          <a:endParaRPr lang="cs-CZ"/>
        </a:p>
      </dgm:t>
    </dgm:pt>
    <dgm:pt modelId="{00915616-6B22-4178-8EA1-D6EB82DD4504}" type="sibTrans" cxnId="{77144377-E002-4982-8016-647E65243167}">
      <dgm:prSet/>
      <dgm:spPr/>
      <dgm:t>
        <a:bodyPr/>
        <a:lstStyle/>
        <a:p>
          <a:endParaRPr lang="cs-CZ"/>
        </a:p>
      </dgm:t>
    </dgm:pt>
    <dgm:pt modelId="{F48237AE-9D54-44F7-BBED-E7C357D1D66C}">
      <dgm:prSet/>
      <dgm:spPr/>
      <dgm:t>
        <a:bodyPr/>
        <a:lstStyle/>
        <a:p>
          <a:r>
            <a:rPr lang="cs-CZ" dirty="0" smtClean="0"/>
            <a:t>Dálnice</a:t>
          </a:r>
          <a:endParaRPr lang="cs-CZ" dirty="0"/>
        </a:p>
      </dgm:t>
    </dgm:pt>
    <dgm:pt modelId="{5D02895C-6311-4928-A44F-17AB723DEA78}" type="parTrans" cxnId="{B5ACCC38-F8B9-4D19-AEC5-53AFB3480C05}">
      <dgm:prSet/>
      <dgm:spPr/>
      <dgm:t>
        <a:bodyPr/>
        <a:lstStyle/>
        <a:p>
          <a:endParaRPr lang="cs-CZ"/>
        </a:p>
      </dgm:t>
    </dgm:pt>
    <dgm:pt modelId="{3B496F19-C8E2-4914-893A-5186504DB500}" type="sibTrans" cxnId="{B5ACCC38-F8B9-4D19-AEC5-53AFB3480C05}">
      <dgm:prSet/>
      <dgm:spPr/>
      <dgm:t>
        <a:bodyPr/>
        <a:lstStyle/>
        <a:p>
          <a:endParaRPr lang="cs-CZ"/>
        </a:p>
      </dgm:t>
    </dgm:pt>
    <dgm:pt modelId="{FE43ABE1-55B5-4ED0-B981-76BCE0C3EBA4}">
      <dgm:prSet/>
      <dgm:spPr/>
      <dgm:t>
        <a:bodyPr/>
        <a:lstStyle/>
        <a:p>
          <a:r>
            <a:rPr lang="cs-CZ" dirty="0" smtClean="0"/>
            <a:t>Konec dálnice</a:t>
          </a:r>
          <a:endParaRPr lang="cs-CZ" dirty="0"/>
        </a:p>
      </dgm:t>
    </dgm:pt>
    <dgm:pt modelId="{8953D596-53C8-4B4B-B17C-AF3750852E36}" type="parTrans" cxnId="{F00D5F6E-4818-4F6B-A814-FAA8DDB66B5F}">
      <dgm:prSet/>
      <dgm:spPr/>
      <dgm:t>
        <a:bodyPr/>
        <a:lstStyle/>
        <a:p>
          <a:endParaRPr lang="cs-CZ"/>
        </a:p>
      </dgm:t>
    </dgm:pt>
    <dgm:pt modelId="{4828E053-4A73-4DA8-BC3F-AECCB5BC4295}" type="sibTrans" cxnId="{F00D5F6E-4818-4F6B-A814-FAA8DDB66B5F}">
      <dgm:prSet/>
      <dgm:spPr/>
      <dgm:t>
        <a:bodyPr/>
        <a:lstStyle/>
        <a:p>
          <a:endParaRPr lang="cs-CZ"/>
        </a:p>
      </dgm:t>
    </dgm:pt>
    <dgm:pt modelId="{664FB1E8-6524-42CA-BD72-5086556FAEDC}">
      <dgm:prSet/>
      <dgm:spPr/>
      <dgm:t>
        <a:bodyPr/>
        <a:lstStyle/>
        <a:p>
          <a:r>
            <a:rPr lang="cs-CZ" dirty="0" smtClean="0"/>
            <a:t>Silnice pro motorová vozidla	</a:t>
          </a:r>
          <a:endParaRPr lang="cs-CZ" dirty="0"/>
        </a:p>
      </dgm:t>
    </dgm:pt>
    <dgm:pt modelId="{C189D7BD-CE5A-48ED-A067-2B215D3CEAD3}" type="parTrans" cxnId="{5BB19402-1B17-4768-B787-973BD17AE5D1}">
      <dgm:prSet/>
      <dgm:spPr/>
      <dgm:t>
        <a:bodyPr/>
        <a:lstStyle/>
        <a:p>
          <a:endParaRPr lang="cs-CZ"/>
        </a:p>
      </dgm:t>
    </dgm:pt>
    <dgm:pt modelId="{2C5A1442-252F-4ECA-8C65-68F4D80BBC07}" type="sibTrans" cxnId="{5BB19402-1B17-4768-B787-973BD17AE5D1}">
      <dgm:prSet/>
      <dgm:spPr/>
      <dgm:t>
        <a:bodyPr/>
        <a:lstStyle/>
        <a:p>
          <a:endParaRPr lang="cs-CZ"/>
        </a:p>
      </dgm:t>
    </dgm:pt>
    <dgm:pt modelId="{A4930690-DFF8-42DE-A78B-52505055EB05}">
      <dgm:prSet/>
      <dgm:spPr/>
      <dgm:t>
        <a:bodyPr/>
        <a:lstStyle/>
        <a:p>
          <a:r>
            <a:rPr lang="cs-CZ" dirty="0" smtClean="0"/>
            <a:t>Konec silnice pro motorová 	vozidla</a:t>
          </a:r>
          <a:endParaRPr lang="cs-CZ" dirty="0"/>
        </a:p>
      </dgm:t>
    </dgm:pt>
    <dgm:pt modelId="{ACF45802-6E56-44DF-B83F-A690A98C9599}" type="parTrans" cxnId="{4C535FF6-D445-4637-8D87-8B0AB3A132D7}">
      <dgm:prSet/>
      <dgm:spPr/>
      <dgm:t>
        <a:bodyPr/>
        <a:lstStyle/>
        <a:p>
          <a:endParaRPr lang="cs-CZ"/>
        </a:p>
      </dgm:t>
    </dgm:pt>
    <dgm:pt modelId="{8BF6FBB9-6C64-4982-831D-1687A8FF9F97}" type="sibTrans" cxnId="{4C535FF6-D445-4637-8D87-8B0AB3A132D7}">
      <dgm:prSet/>
      <dgm:spPr/>
      <dgm:t>
        <a:bodyPr/>
        <a:lstStyle/>
        <a:p>
          <a:endParaRPr lang="cs-CZ"/>
        </a:p>
      </dgm:t>
    </dgm:pt>
    <dgm:pt modelId="{E12D4BB5-C4F6-4456-B61F-C223692E4612}" type="pres">
      <dgm:prSet presAssocID="{2A67D429-06AE-4AC4-84B3-2088E6A5FE6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8619A6-3D02-4236-A5F1-5AE1FA0CC4A5}" type="pres">
      <dgm:prSet presAssocID="{08E5E39E-59BB-4DCA-A8D1-53C7D0BA2016}" presName="root1" presStyleCnt="0"/>
      <dgm:spPr/>
    </dgm:pt>
    <dgm:pt modelId="{A87F3E56-E9CB-4C33-8FBF-A45E89993380}" type="pres">
      <dgm:prSet presAssocID="{08E5E39E-59BB-4DCA-A8D1-53C7D0BA2016}" presName="LevelOneTextNode" presStyleLbl="node0" presStyleIdx="0" presStyleCnt="1" custScaleX="142899" custScaleY="167190" custLinFactX="-100000" custLinFactNeighborX="-101841" custLinFactNeighborY="1356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CDD20B1-5B50-41DD-A16F-E33A9EFDDF81}" type="pres">
      <dgm:prSet presAssocID="{08E5E39E-59BB-4DCA-A8D1-53C7D0BA2016}" presName="level2hierChild" presStyleCnt="0"/>
      <dgm:spPr/>
    </dgm:pt>
    <dgm:pt modelId="{D354372B-B94F-4F27-83D2-0BE0131E9CFA}" type="pres">
      <dgm:prSet presAssocID="{2C66B4D9-687C-411F-955B-EFEB9EDD81AF}" presName="conn2-1" presStyleLbl="parChTrans1D2" presStyleIdx="0" presStyleCnt="9"/>
      <dgm:spPr/>
      <dgm:t>
        <a:bodyPr/>
        <a:lstStyle/>
        <a:p>
          <a:endParaRPr lang="cs-CZ"/>
        </a:p>
      </dgm:t>
    </dgm:pt>
    <dgm:pt modelId="{A898B656-A781-44BE-BBD9-48FFE5501683}" type="pres">
      <dgm:prSet presAssocID="{2C66B4D9-687C-411F-955B-EFEB9EDD81AF}" presName="connTx" presStyleLbl="parChTrans1D2" presStyleIdx="0" presStyleCnt="9"/>
      <dgm:spPr/>
      <dgm:t>
        <a:bodyPr/>
        <a:lstStyle/>
        <a:p>
          <a:endParaRPr lang="cs-CZ"/>
        </a:p>
      </dgm:t>
    </dgm:pt>
    <dgm:pt modelId="{8A87BC96-1A4E-4B70-810D-2F6F671F0477}" type="pres">
      <dgm:prSet presAssocID="{32575068-D70D-44BA-A2EA-AA2D514B4C91}" presName="root2" presStyleCnt="0"/>
      <dgm:spPr/>
    </dgm:pt>
    <dgm:pt modelId="{A266C47D-B69C-439B-9E29-F1AC92FFCA6E}" type="pres">
      <dgm:prSet presAssocID="{32575068-D70D-44BA-A2EA-AA2D514B4C91}" presName="LevelTwoTextNode" presStyleLbl="node2" presStyleIdx="0" presStyleCnt="9" custLinFactNeighborX="85200" custLinFactNeighborY="3634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76B21B-A0D4-40EC-9764-C224F3774AE7}" type="pres">
      <dgm:prSet presAssocID="{32575068-D70D-44BA-A2EA-AA2D514B4C91}" presName="level3hierChild" presStyleCnt="0"/>
      <dgm:spPr/>
    </dgm:pt>
    <dgm:pt modelId="{660E3289-1051-4468-8A3E-8540B3EAA64D}" type="pres">
      <dgm:prSet presAssocID="{C004C9EB-F8AE-47D3-BC83-0ED373EF55AF}" presName="conn2-1" presStyleLbl="parChTrans1D2" presStyleIdx="1" presStyleCnt="9"/>
      <dgm:spPr/>
      <dgm:t>
        <a:bodyPr/>
        <a:lstStyle/>
        <a:p>
          <a:endParaRPr lang="cs-CZ"/>
        </a:p>
      </dgm:t>
    </dgm:pt>
    <dgm:pt modelId="{6F3DBC04-4A6B-436A-89DF-0780A9323DD8}" type="pres">
      <dgm:prSet presAssocID="{C004C9EB-F8AE-47D3-BC83-0ED373EF55AF}" presName="connTx" presStyleLbl="parChTrans1D2" presStyleIdx="1" presStyleCnt="9"/>
      <dgm:spPr/>
      <dgm:t>
        <a:bodyPr/>
        <a:lstStyle/>
        <a:p>
          <a:endParaRPr lang="cs-CZ"/>
        </a:p>
      </dgm:t>
    </dgm:pt>
    <dgm:pt modelId="{EFEC3FF1-BA84-4277-ADAA-35F7386D598B}" type="pres">
      <dgm:prSet presAssocID="{3E9E3EC4-8DE8-4F5B-A9FF-A56752D23880}" presName="root2" presStyleCnt="0"/>
      <dgm:spPr/>
    </dgm:pt>
    <dgm:pt modelId="{ADEC5CF3-1196-484C-A114-3F3E4CD2D29A}" type="pres">
      <dgm:prSet presAssocID="{3E9E3EC4-8DE8-4F5B-A9FF-A56752D23880}" presName="LevelTwoTextNode" presStyleLbl="node2" presStyleIdx="1" presStyleCnt="9" custLinFactNeighborX="61783" custLinFactNeighborY="7923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FEC9FD7-59FE-4E3F-8269-BB2FD40ADB5F}" type="pres">
      <dgm:prSet presAssocID="{3E9E3EC4-8DE8-4F5B-A9FF-A56752D23880}" presName="level3hierChild" presStyleCnt="0"/>
      <dgm:spPr/>
    </dgm:pt>
    <dgm:pt modelId="{DE1A013D-4AA6-4DFF-9454-8BB38338CA82}" type="pres">
      <dgm:prSet presAssocID="{CACB280D-7A76-4D24-AA85-5DC57AC49310}" presName="conn2-1" presStyleLbl="parChTrans1D2" presStyleIdx="2" presStyleCnt="9"/>
      <dgm:spPr/>
      <dgm:t>
        <a:bodyPr/>
        <a:lstStyle/>
        <a:p>
          <a:endParaRPr lang="cs-CZ"/>
        </a:p>
      </dgm:t>
    </dgm:pt>
    <dgm:pt modelId="{2FDC0A66-0872-4DF9-A847-105247D457BA}" type="pres">
      <dgm:prSet presAssocID="{CACB280D-7A76-4D24-AA85-5DC57AC49310}" presName="connTx" presStyleLbl="parChTrans1D2" presStyleIdx="2" presStyleCnt="9"/>
      <dgm:spPr/>
      <dgm:t>
        <a:bodyPr/>
        <a:lstStyle/>
        <a:p>
          <a:endParaRPr lang="cs-CZ"/>
        </a:p>
      </dgm:t>
    </dgm:pt>
    <dgm:pt modelId="{20BF69AA-0845-42C2-9552-255F650A98D4}" type="pres">
      <dgm:prSet presAssocID="{20647F6C-9917-4CCA-B2E3-DC99C56DE8C2}" presName="root2" presStyleCnt="0"/>
      <dgm:spPr/>
    </dgm:pt>
    <dgm:pt modelId="{5671183E-D6E1-4161-A2BD-F9FADBF2F5B6}" type="pres">
      <dgm:prSet presAssocID="{20647F6C-9917-4CCA-B2E3-DC99C56DE8C2}" presName="LevelTwoTextNode" presStyleLbl="node2" presStyleIdx="2" presStyleCnt="9" custLinFactX="10362" custLinFactNeighborX="100000" custLinFactNeighborY="7353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49B2E6E-CC4B-4B79-A60F-EEC177AC0950}" type="pres">
      <dgm:prSet presAssocID="{20647F6C-9917-4CCA-B2E3-DC99C56DE8C2}" presName="level3hierChild" presStyleCnt="0"/>
      <dgm:spPr/>
    </dgm:pt>
    <dgm:pt modelId="{4AC0CE79-2EC7-4CA0-81B6-D3CDBD9520B1}" type="pres">
      <dgm:prSet presAssocID="{72CD02E8-E919-4C53-B0E7-5A60975FEF47}" presName="conn2-1" presStyleLbl="parChTrans1D2" presStyleIdx="3" presStyleCnt="9"/>
      <dgm:spPr/>
      <dgm:t>
        <a:bodyPr/>
        <a:lstStyle/>
        <a:p>
          <a:endParaRPr lang="cs-CZ"/>
        </a:p>
      </dgm:t>
    </dgm:pt>
    <dgm:pt modelId="{E0C45227-8911-426F-8AC6-CBEB2F5D6564}" type="pres">
      <dgm:prSet presAssocID="{72CD02E8-E919-4C53-B0E7-5A60975FEF47}" presName="connTx" presStyleLbl="parChTrans1D2" presStyleIdx="3" presStyleCnt="9"/>
      <dgm:spPr/>
      <dgm:t>
        <a:bodyPr/>
        <a:lstStyle/>
        <a:p>
          <a:endParaRPr lang="cs-CZ"/>
        </a:p>
      </dgm:t>
    </dgm:pt>
    <dgm:pt modelId="{CCA2537B-85E1-4171-BB05-3E0CBE91A27C}" type="pres">
      <dgm:prSet presAssocID="{D5AB4C6E-C363-4809-AE72-2AAC1BCED489}" presName="root2" presStyleCnt="0"/>
      <dgm:spPr/>
    </dgm:pt>
    <dgm:pt modelId="{E283A37D-1875-47BF-8656-B966C5EAAE19}" type="pres">
      <dgm:prSet presAssocID="{D5AB4C6E-C363-4809-AE72-2AAC1BCED489}" presName="LevelTwoTextNode" presStyleLbl="node2" presStyleIdx="3" presStyleCnt="9" custLinFactX="40725" custLinFactNeighborX="100000" custLinFactNeighborY="7998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FCC253-3E71-468D-916C-28C281B5DF81}" type="pres">
      <dgm:prSet presAssocID="{D5AB4C6E-C363-4809-AE72-2AAC1BCED489}" presName="level3hierChild" presStyleCnt="0"/>
      <dgm:spPr/>
    </dgm:pt>
    <dgm:pt modelId="{7273D005-6A11-4D99-90C4-C6C8AB12630C}" type="pres">
      <dgm:prSet presAssocID="{754BCDA1-341D-4779-BC26-01F01CF0F9D6}" presName="conn2-1" presStyleLbl="parChTrans1D2" presStyleIdx="4" presStyleCnt="9"/>
      <dgm:spPr/>
      <dgm:t>
        <a:bodyPr/>
        <a:lstStyle/>
        <a:p>
          <a:endParaRPr lang="cs-CZ"/>
        </a:p>
      </dgm:t>
    </dgm:pt>
    <dgm:pt modelId="{86D8CB70-245F-49EB-BD50-20029B25185C}" type="pres">
      <dgm:prSet presAssocID="{754BCDA1-341D-4779-BC26-01F01CF0F9D6}" presName="connTx" presStyleLbl="parChTrans1D2" presStyleIdx="4" presStyleCnt="9"/>
      <dgm:spPr/>
      <dgm:t>
        <a:bodyPr/>
        <a:lstStyle/>
        <a:p>
          <a:endParaRPr lang="cs-CZ"/>
        </a:p>
      </dgm:t>
    </dgm:pt>
    <dgm:pt modelId="{3D19F629-597F-4489-8401-D7700EC7DDC6}" type="pres">
      <dgm:prSet presAssocID="{D1196875-8F7D-43BA-A2D6-18C6B31400D9}" presName="root2" presStyleCnt="0"/>
      <dgm:spPr/>
    </dgm:pt>
    <dgm:pt modelId="{A8CADBEF-7DED-4C9C-A927-29C99B34070D}" type="pres">
      <dgm:prSet presAssocID="{D1196875-8F7D-43BA-A2D6-18C6B31400D9}" presName="LevelTwoTextNode" presStyleLbl="node2" presStyleIdx="4" presStyleCnt="9" custLinFactX="77159" custLinFactNeighborX="100000" custLinFactNeighborY="9858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D14277-D7A5-4C15-AA3E-CCA4AF83E30D}" type="pres">
      <dgm:prSet presAssocID="{D1196875-8F7D-43BA-A2D6-18C6B31400D9}" presName="level3hierChild" presStyleCnt="0"/>
      <dgm:spPr/>
    </dgm:pt>
    <dgm:pt modelId="{AF90BD89-783C-4009-A221-8C5BAAF7A529}" type="pres">
      <dgm:prSet presAssocID="{5D02895C-6311-4928-A44F-17AB723DEA78}" presName="conn2-1" presStyleLbl="parChTrans1D2" presStyleIdx="5" presStyleCnt="9"/>
      <dgm:spPr/>
      <dgm:t>
        <a:bodyPr/>
        <a:lstStyle/>
        <a:p>
          <a:endParaRPr lang="cs-CZ"/>
        </a:p>
      </dgm:t>
    </dgm:pt>
    <dgm:pt modelId="{7DEA4C19-99C9-4F70-8C92-6BD8D00AA588}" type="pres">
      <dgm:prSet presAssocID="{5D02895C-6311-4928-A44F-17AB723DEA78}" presName="connTx" presStyleLbl="parChTrans1D2" presStyleIdx="5" presStyleCnt="9"/>
      <dgm:spPr/>
      <dgm:t>
        <a:bodyPr/>
        <a:lstStyle/>
        <a:p>
          <a:endParaRPr lang="cs-CZ"/>
        </a:p>
      </dgm:t>
    </dgm:pt>
    <dgm:pt modelId="{E200528A-1A38-4F3F-8D55-02EF0CFCDED3}" type="pres">
      <dgm:prSet presAssocID="{F48237AE-9D54-44F7-BBED-E7C357D1D66C}" presName="root2" presStyleCnt="0"/>
      <dgm:spPr/>
    </dgm:pt>
    <dgm:pt modelId="{7855198A-3233-407D-B8C4-7ED0383B3FCC}" type="pres">
      <dgm:prSet presAssocID="{F48237AE-9D54-44F7-BBED-E7C357D1D66C}" presName="LevelTwoTextNode" presStyleLbl="node2" presStyleIdx="5" presStyleCnt="9" custLinFactX="22507" custLinFactNeighborX="100000" custLinFactNeighborY="9288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FE34C6-BDD9-4E7D-945F-1B24871E323C}" type="pres">
      <dgm:prSet presAssocID="{F48237AE-9D54-44F7-BBED-E7C357D1D66C}" presName="level3hierChild" presStyleCnt="0"/>
      <dgm:spPr/>
    </dgm:pt>
    <dgm:pt modelId="{3D834865-E742-4DA3-9573-F185D83AB356}" type="pres">
      <dgm:prSet presAssocID="{8953D596-53C8-4B4B-B17C-AF3750852E36}" presName="conn2-1" presStyleLbl="parChTrans1D2" presStyleIdx="6" presStyleCnt="9"/>
      <dgm:spPr/>
      <dgm:t>
        <a:bodyPr/>
        <a:lstStyle/>
        <a:p>
          <a:endParaRPr lang="cs-CZ"/>
        </a:p>
      </dgm:t>
    </dgm:pt>
    <dgm:pt modelId="{E639826E-68FC-4BCC-B656-8E081BFFD4C5}" type="pres">
      <dgm:prSet presAssocID="{8953D596-53C8-4B4B-B17C-AF3750852E36}" presName="connTx" presStyleLbl="parChTrans1D2" presStyleIdx="6" presStyleCnt="9"/>
      <dgm:spPr/>
      <dgm:t>
        <a:bodyPr/>
        <a:lstStyle/>
        <a:p>
          <a:endParaRPr lang="cs-CZ"/>
        </a:p>
      </dgm:t>
    </dgm:pt>
    <dgm:pt modelId="{7261965F-A072-4E33-8D0C-5EAA3D66DADE}" type="pres">
      <dgm:prSet presAssocID="{FE43ABE1-55B5-4ED0-B981-76BCE0C3EBA4}" presName="root2" presStyleCnt="0"/>
      <dgm:spPr/>
    </dgm:pt>
    <dgm:pt modelId="{94F9C8AF-F5F7-496E-9B49-50D097BEB54E}" type="pres">
      <dgm:prSet presAssocID="{FE43ABE1-55B5-4ED0-B981-76BCE0C3EBA4}" presName="LevelTwoTextNode" presStyleLbl="node2" presStyleIdx="6" presStyleCnt="9" custLinFactNeighborX="55710" custLinFactNeighborY="750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43DC1C-3AD0-4E29-AC98-6203622C719F}" type="pres">
      <dgm:prSet presAssocID="{FE43ABE1-55B5-4ED0-B981-76BCE0C3EBA4}" presName="level3hierChild" presStyleCnt="0"/>
      <dgm:spPr/>
    </dgm:pt>
    <dgm:pt modelId="{4D8EB8D2-A734-45E7-B192-2E6108753325}" type="pres">
      <dgm:prSet presAssocID="{C189D7BD-CE5A-48ED-A067-2B215D3CEAD3}" presName="conn2-1" presStyleLbl="parChTrans1D2" presStyleIdx="7" presStyleCnt="9"/>
      <dgm:spPr/>
      <dgm:t>
        <a:bodyPr/>
        <a:lstStyle/>
        <a:p>
          <a:endParaRPr lang="cs-CZ"/>
        </a:p>
      </dgm:t>
    </dgm:pt>
    <dgm:pt modelId="{CF38FF34-3DB9-4F50-A3B1-3A6215ED0EBD}" type="pres">
      <dgm:prSet presAssocID="{C189D7BD-CE5A-48ED-A067-2B215D3CEAD3}" presName="connTx" presStyleLbl="parChTrans1D2" presStyleIdx="7" presStyleCnt="9"/>
      <dgm:spPr/>
      <dgm:t>
        <a:bodyPr/>
        <a:lstStyle/>
        <a:p>
          <a:endParaRPr lang="cs-CZ"/>
        </a:p>
      </dgm:t>
    </dgm:pt>
    <dgm:pt modelId="{D5298708-0097-4925-A8D1-B426BAE48068}" type="pres">
      <dgm:prSet presAssocID="{664FB1E8-6524-42CA-BD72-5086556FAEDC}" presName="root2" presStyleCnt="0"/>
      <dgm:spPr/>
    </dgm:pt>
    <dgm:pt modelId="{65540FE7-2623-4887-9CA6-AAEDFAD08EE5}" type="pres">
      <dgm:prSet presAssocID="{664FB1E8-6524-42CA-BD72-5086556FAEDC}" presName="LevelTwoTextNode" presStyleLbl="node2" presStyleIdx="7" presStyleCnt="9" custLinFactNeighborX="-47522" custLinFactNeighborY="2076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5D13B57-423B-4C35-AA9B-3FC0BBD9E383}" type="pres">
      <dgm:prSet presAssocID="{664FB1E8-6524-42CA-BD72-5086556FAEDC}" presName="level3hierChild" presStyleCnt="0"/>
      <dgm:spPr/>
    </dgm:pt>
    <dgm:pt modelId="{479E487E-890D-466F-A363-AC63E64FF1BA}" type="pres">
      <dgm:prSet presAssocID="{ACF45802-6E56-44DF-B83F-A690A98C9599}" presName="conn2-1" presStyleLbl="parChTrans1D2" presStyleIdx="8" presStyleCnt="9"/>
      <dgm:spPr/>
      <dgm:t>
        <a:bodyPr/>
        <a:lstStyle/>
        <a:p>
          <a:endParaRPr lang="cs-CZ"/>
        </a:p>
      </dgm:t>
    </dgm:pt>
    <dgm:pt modelId="{6CCDB766-E0A0-4023-961C-3B144B987F1D}" type="pres">
      <dgm:prSet presAssocID="{ACF45802-6E56-44DF-B83F-A690A98C9599}" presName="connTx" presStyleLbl="parChTrans1D2" presStyleIdx="8" presStyleCnt="9"/>
      <dgm:spPr/>
      <dgm:t>
        <a:bodyPr/>
        <a:lstStyle/>
        <a:p>
          <a:endParaRPr lang="cs-CZ"/>
        </a:p>
      </dgm:t>
    </dgm:pt>
    <dgm:pt modelId="{EA2332AF-F73A-449F-9292-AC31C4D4278E}" type="pres">
      <dgm:prSet presAssocID="{A4930690-DFF8-42DE-A78B-52505055EB05}" presName="root2" presStyleCnt="0"/>
      <dgm:spPr/>
    </dgm:pt>
    <dgm:pt modelId="{8241466B-5AFA-4627-902C-D3892DECD01A}" type="pres">
      <dgm:prSet presAssocID="{A4930690-DFF8-42DE-A78B-52505055EB05}" presName="LevelTwoTextNode" presStyleLbl="node2" presStyleIdx="8" presStyleCnt="9" custLinFactX="-56826" custLinFactNeighborX="-100000" custLinFactNeighborY="-213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4B4C92-3007-462B-9D04-DEB1CE6E3476}" type="pres">
      <dgm:prSet presAssocID="{A4930690-DFF8-42DE-A78B-52505055EB05}" presName="level3hierChild" presStyleCnt="0"/>
      <dgm:spPr/>
    </dgm:pt>
  </dgm:ptLst>
  <dgm:cxnLst>
    <dgm:cxn modelId="{664E40F0-5BF1-4E06-9E63-F6022E8F4F01}" type="presOf" srcId="{3E9E3EC4-8DE8-4F5B-A9FF-A56752D23880}" destId="{ADEC5CF3-1196-484C-A114-3F3E4CD2D29A}" srcOrd="0" destOrd="0" presId="urn:microsoft.com/office/officeart/2005/8/layout/hierarchy2"/>
    <dgm:cxn modelId="{9BE7E88D-F33C-44DD-9F91-DB1C34AC09A7}" type="presOf" srcId="{5D02895C-6311-4928-A44F-17AB723DEA78}" destId="{AF90BD89-783C-4009-A221-8C5BAAF7A529}" srcOrd="0" destOrd="0" presId="urn:microsoft.com/office/officeart/2005/8/layout/hierarchy2"/>
    <dgm:cxn modelId="{562806FE-D863-47DB-9767-29DF856AE089}" srcId="{08E5E39E-59BB-4DCA-A8D1-53C7D0BA2016}" destId="{D5AB4C6E-C363-4809-AE72-2AAC1BCED489}" srcOrd="3" destOrd="0" parTransId="{72CD02E8-E919-4C53-B0E7-5A60975FEF47}" sibTransId="{63DE3F55-02A0-4AC0-9376-C5D665C796E1}"/>
    <dgm:cxn modelId="{BFB1B11A-2D01-4A3C-B34B-D0BDE8D41071}" type="presOf" srcId="{8953D596-53C8-4B4B-B17C-AF3750852E36}" destId="{3D834865-E742-4DA3-9573-F185D83AB356}" srcOrd="0" destOrd="0" presId="urn:microsoft.com/office/officeart/2005/8/layout/hierarchy2"/>
    <dgm:cxn modelId="{8A9FA140-C104-442D-B01B-FDB0684CB011}" type="presOf" srcId="{D1196875-8F7D-43BA-A2D6-18C6B31400D9}" destId="{A8CADBEF-7DED-4C9C-A927-29C99B34070D}" srcOrd="0" destOrd="0" presId="urn:microsoft.com/office/officeart/2005/8/layout/hierarchy2"/>
    <dgm:cxn modelId="{1F9906D4-7987-4D4E-A265-5C7E572B5312}" type="presOf" srcId="{CACB280D-7A76-4D24-AA85-5DC57AC49310}" destId="{DE1A013D-4AA6-4DFF-9454-8BB38338CA82}" srcOrd="0" destOrd="0" presId="urn:microsoft.com/office/officeart/2005/8/layout/hierarchy2"/>
    <dgm:cxn modelId="{ABAD98B0-61D9-4ED1-A99B-87EDF3951B77}" type="presOf" srcId="{D5AB4C6E-C363-4809-AE72-2AAC1BCED489}" destId="{E283A37D-1875-47BF-8656-B966C5EAAE19}" srcOrd="0" destOrd="0" presId="urn:microsoft.com/office/officeart/2005/8/layout/hierarchy2"/>
    <dgm:cxn modelId="{502B3698-AC2F-4E5F-BDAC-EB4624D96023}" type="presOf" srcId="{72CD02E8-E919-4C53-B0E7-5A60975FEF47}" destId="{E0C45227-8911-426F-8AC6-CBEB2F5D6564}" srcOrd="1" destOrd="0" presId="urn:microsoft.com/office/officeart/2005/8/layout/hierarchy2"/>
    <dgm:cxn modelId="{ABC0EE32-B6A4-4F64-BA5D-4B51F26B653E}" type="presOf" srcId="{754BCDA1-341D-4779-BC26-01F01CF0F9D6}" destId="{7273D005-6A11-4D99-90C4-C6C8AB12630C}" srcOrd="0" destOrd="0" presId="urn:microsoft.com/office/officeart/2005/8/layout/hierarchy2"/>
    <dgm:cxn modelId="{C3AA4EBA-305C-4692-B566-0C8596AD514D}" type="presOf" srcId="{754BCDA1-341D-4779-BC26-01F01CF0F9D6}" destId="{86D8CB70-245F-49EB-BD50-20029B25185C}" srcOrd="1" destOrd="0" presId="urn:microsoft.com/office/officeart/2005/8/layout/hierarchy2"/>
    <dgm:cxn modelId="{741E61C9-D4D8-4FFC-9D3C-2F96E5E7BD47}" type="presOf" srcId="{2A67D429-06AE-4AC4-84B3-2088E6A5FE62}" destId="{E12D4BB5-C4F6-4456-B61F-C223692E4612}" srcOrd="0" destOrd="0" presId="urn:microsoft.com/office/officeart/2005/8/layout/hierarchy2"/>
    <dgm:cxn modelId="{DD5391A4-4DD8-4C22-B670-430019850B98}" type="presOf" srcId="{8953D596-53C8-4B4B-B17C-AF3750852E36}" destId="{E639826E-68FC-4BCC-B656-8E081BFFD4C5}" srcOrd="1" destOrd="0" presId="urn:microsoft.com/office/officeart/2005/8/layout/hierarchy2"/>
    <dgm:cxn modelId="{01B396D6-4683-4709-A190-CE788C0FDCEC}" type="presOf" srcId="{F48237AE-9D54-44F7-BBED-E7C357D1D66C}" destId="{7855198A-3233-407D-B8C4-7ED0383B3FCC}" srcOrd="0" destOrd="0" presId="urn:microsoft.com/office/officeart/2005/8/layout/hierarchy2"/>
    <dgm:cxn modelId="{F9695AB2-3E4D-4E60-8FC6-0B84DDC073D3}" type="presOf" srcId="{FE43ABE1-55B5-4ED0-B981-76BCE0C3EBA4}" destId="{94F9C8AF-F5F7-496E-9B49-50D097BEB54E}" srcOrd="0" destOrd="0" presId="urn:microsoft.com/office/officeart/2005/8/layout/hierarchy2"/>
    <dgm:cxn modelId="{F48C2A1F-E8E0-45AE-A2DC-16965F9BF252}" type="presOf" srcId="{20647F6C-9917-4CCA-B2E3-DC99C56DE8C2}" destId="{5671183E-D6E1-4161-A2BD-F9FADBF2F5B6}" srcOrd="0" destOrd="0" presId="urn:microsoft.com/office/officeart/2005/8/layout/hierarchy2"/>
    <dgm:cxn modelId="{99B7DCD7-7794-4571-8A39-91963E46772F}" type="presOf" srcId="{ACF45802-6E56-44DF-B83F-A690A98C9599}" destId="{479E487E-890D-466F-A363-AC63E64FF1BA}" srcOrd="0" destOrd="0" presId="urn:microsoft.com/office/officeart/2005/8/layout/hierarchy2"/>
    <dgm:cxn modelId="{B5ACCC38-F8B9-4D19-AEC5-53AFB3480C05}" srcId="{08E5E39E-59BB-4DCA-A8D1-53C7D0BA2016}" destId="{F48237AE-9D54-44F7-BBED-E7C357D1D66C}" srcOrd="5" destOrd="0" parTransId="{5D02895C-6311-4928-A44F-17AB723DEA78}" sibTransId="{3B496F19-C8E2-4914-893A-5186504DB500}"/>
    <dgm:cxn modelId="{B2E7FFD2-EFAE-49DB-9351-C926BBD16259}" type="presOf" srcId="{2C66B4D9-687C-411F-955B-EFEB9EDD81AF}" destId="{A898B656-A781-44BE-BBD9-48FFE5501683}" srcOrd="1" destOrd="0" presId="urn:microsoft.com/office/officeart/2005/8/layout/hierarchy2"/>
    <dgm:cxn modelId="{BE6CB8EE-9A87-4EFE-9321-712BE0A41C12}" type="presOf" srcId="{664FB1E8-6524-42CA-BD72-5086556FAEDC}" destId="{65540FE7-2623-4887-9CA6-AAEDFAD08EE5}" srcOrd="0" destOrd="0" presId="urn:microsoft.com/office/officeart/2005/8/layout/hierarchy2"/>
    <dgm:cxn modelId="{5B2385DC-64D6-4B4C-9557-15BA4058B351}" type="presOf" srcId="{C189D7BD-CE5A-48ED-A067-2B215D3CEAD3}" destId="{CF38FF34-3DB9-4F50-A3B1-3A6215ED0EBD}" srcOrd="1" destOrd="0" presId="urn:microsoft.com/office/officeart/2005/8/layout/hierarchy2"/>
    <dgm:cxn modelId="{1C2E99F1-84F0-4351-B87C-73B215EC491F}" srcId="{08E5E39E-59BB-4DCA-A8D1-53C7D0BA2016}" destId="{32575068-D70D-44BA-A2EA-AA2D514B4C91}" srcOrd="0" destOrd="0" parTransId="{2C66B4D9-687C-411F-955B-EFEB9EDD81AF}" sibTransId="{9BCDC835-FA99-4DCE-B6FD-334A69C058D6}"/>
    <dgm:cxn modelId="{6D1CEC38-4A5A-4F58-BFC7-D9213EF0FE49}" type="presOf" srcId="{2C66B4D9-687C-411F-955B-EFEB9EDD81AF}" destId="{D354372B-B94F-4F27-83D2-0BE0131E9CFA}" srcOrd="0" destOrd="0" presId="urn:microsoft.com/office/officeart/2005/8/layout/hierarchy2"/>
    <dgm:cxn modelId="{5BB19402-1B17-4768-B787-973BD17AE5D1}" srcId="{08E5E39E-59BB-4DCA-A8D1-53C7D0BA2016}" destId="{664FB1E8-6524-42CA-BD72-5086556FAEDC}" srcOrd="7" destOrd="0" parTransId="{C189D7BD-CE5A-48ED-A067-2B215D3CEAD3}" sibTransId="{2C5A1442-252F-4ECA-8C65-68F4D80BBC07}"/>
    <dgm:cxn modelId="{4371CED5-93EE-439C-BB0F-E025EF4853EC}" type="presOf" srcId="{CACB280D-7A76-4D24-AA85-5DC57AC49310}" destId="{2FDC0A66-0872-4DF9-A847-105247D457BA}" srcOrd="1" destOrd="0" presId="urn:microsoft.com/office/officeart/2005/8/layout/hierarchy2"/>
    <dgm:cxn modelId="{7129BDC6-55BB-4492-9152-4F23DF5EF365}" type="presOf" srcId="{32575068-D70D-44BA-A2EA-AA2D514B4C91}" destId="{A266C47D-B69C-439B-9E29-F1AC92FFCA6E}" srcOrd="0" destOrd="0" presId="urn:microsoft.com/office/officeart/2005/8/layout/hierarchy2"/>
    <dgm:cxn modelId="{32EB7C72-58E2-4E6B-9F93-FB1664FBEE0E}" type="presOf" srcId="{C004C9EB-F8AE-47D3-BC83-0ED373EF55AF}" destId="{6F3DBC04-4A6B-436A-89DF-0780A9323DD8}" srcOrd="1" destOrd="0" presId="urn:microsoft.com/office/officeart/2005/8/layout/hierarchy2"/>
    <dgm:cxn modelId="{B70C048A-D584-4175-9972-E6F6E5122DD4}" type="presOf" srcId="{A4930690-DFF8-42DE-A78B-52505055EB05}" destId="{8241466B-5AFA-4627-902C-D3892DECD01A}" srcOrd="0" destOrd="0" presId="urn:microsoft.com/office/officeart/2005/8/layout/hierarchy2"/>
    <dgm:cxn modelId="{11898FA7-611E-492A-8D4F-87A8E82361E7}" type="presOf" srcId="{72CD02E8-E919-4C53-B0E7-5A60975FEF47}" destId="{4AC0CE79-2EC7-4CA0-81B6-D3CDBD9520B1}" srcOrd="0" destOrd="0" presId="urn:microsoft.com/office/officeart/2005/8/layout/hierarchy2"/>
    <dgm:cxn modelId="{3116D873-4AF1-4066-9269-73FE0682498E}" type="presOf" srcId="{5D02895C-6311-4928-A44F-17AB723DEA78}" destId="{7DEA4C19-99C9-4F70-8C92-6BD8D00AA588}" srcOrd="1" destOrd="0" presId="urn:microsoft.com/office/officeart/2005/8/layout/hierarchy2"/>
    <dgm:cxn modelId="{E8BB3B65-3132-4ADB-A124-7A4A25130C62}" type="presOf" srcId="{C189D7BD-CE5A-48ED-A067-2B215D3CEAD3}" destId="{4D8EB8D2-A734-45E7-B192-2E6108753325}" srcOrd="0" destOrd="0" presId="urn:microsoft.com/office/officeart/2005/8/layout/hierarchy2"/>
    <dgm:cxn modelId="{1A14210E-0307-480E-A7EA-746DBAFB4536}" srcId="{08E5E39E-59BB-4DCA-A8D1-53C7D0BA2016}" destId="{3E9E3EC4-8DE8-4F5B-A9FF-A56752D23880}" srcOrd="1" destOrd="0" parTransId="{C004C9EB-F8AE-47D3-BC83-0ED373EF55AF}" sibTransId="{89FF68CA-A4C0-413D-A821-A8723DE080EF}"/>
    <dgm:cxn modelId="{843DC1C6-B7CC-4789-A8B4-B4DDBAB410B9}" srcId="{2A67D429-06AE-4AC4-84B3-2088E6A5FE62}" destId="{08E5E39E-59BB-4DCA-A8D1-53C7D0BA2016}" srcOrd="0" destOrd="0" parTransId="{A1DB90C8-0762-4283-AC20-0F963607F57C}" sibTransId="{205A4C93-0674-4C34-B763-8CF37055DA8E}"/>
    <dgm:cxn modelId="{481F9F75-C999-426D-93CB-8ABAFDB2CACD}" type="presOf" srcId="{C004C9EB-F8AE-47D3-BC83-0ED373EF55AF}" destId="{660E3289-1051-4468-8A3E-8540B3EAA64D}" srcOrd="0" destOrd="0" presId="urn:microsoft.com/office/officeart/2005/8/layout/hierarchy2"/>
    <dgm:cxn modelId="{1DBD86BA-2B7E-4198-AD6F-1E946D329CC9}" type="presOf" srcId="{08E5E39E-59BB-4DCA-A8D1-53C7D0BA2016}" destId="{A87F3E56-E9CB-4C33-8FBF-A45E89993380}" srcOrd="0" destOrd="0" presId="urn:microsoft.com/office/officeart/2005/8/layout/hierarchy2"/>
    <dgm:cxn modelId="{4C535FF6-D445-4637-8D87-8B0AB3A132D7}" srcId="{08E5E39E-59BB-4DCA-A8D1-53C7D0BA2016}" destId="{A4930690-DFF8-42DE-A78B-52505055EB05}" srcOrd="8" destOrd="0" parTransId="{ACF45802-6E56-44DF-B83F-A690A98C9599}" sibTransId="{8BF6FBB9-6C64-4982-831D-1687A8FF9F97}"/>
    <dgm:cxn modelId="{77144377-E002-4982-8016-647E65243167}" srcId="{08E5E39E-59BB-4DCA-A8D1-53C7D0BA2016}" destId="{D1196875-8F7D-43BA-A2D6-18C6B31400D9}" srcOrd="4" destOrd="0" parTransId="{754BCDA1-341D-4779-BC26-01F01CF0F9D6}" sibTransId="{00915616-6B22-4178-8EA1-D6EB82DD4504}"/>
    <dgm:cxn modelId="{6333FC62-C318-4EA5-B8E1-1A4069B4B021}" type="presOf" srcId="{ACF45802-6E56-44DF-B83F-A690A98C9599}" destId="{6CCDB766-E0A0-4023-961C-3B144B987F1D}" srcOrd="1" destOrd="0" presId="urn:microsoft.com/office/officeart/2005/8/layout/hierarchy2"/>
    <dgm:cxn modelId="{F00D5F6E-4818-4F6B-A814-FAA8DDB66B5F}" srcId="{08E5E39E-59BB-4DCA-A8D1-53C7D0BA2016}" destId="{FE43ABE1-55B5-4ED0-B981-76BCE0C3EBA4}" srcOrd="6" destOrd="0" parTransId="{8953D596-53C8-4B4B-B17C-AF3750852E36}" sibTransId="{4828E053-4A73-4DA8-BC3F-AECCB5BC4295}"/>
    <dgm:cxn modelId="{79D44D37-AD44-4222-A039-3F253D0AE7D4}" srcId="{08E5E39E-59BB-4DCA-A8D1-53C7D0BA2016}" destId="{20647F6C-9917-4CCA-B2E3-DC99C56DE8C2}" srcOrd="2" destOrd="0" parTransId="{CACB280D-7A76-4D24-AA85-5DC57AC49310}" sibTransId="{3B6CFF91-83F3-4119-A609-43E9F9564BA3}"/>
    <dgm:cxn modelId="{2527858D-A34C-4614-84FC-DEFA65CB75EB}" type="presParOf" srcId="{E12D4BB5-C4F6-4456-B61F-C223692E4612}" destId="{0B8619A6-3D02-4236-A5F1-5AE1FA0CC4A5}" srcOrd="0" destOrd="0" presId="urn:microsoft.com/office/officeart/2005/8/layout/hierarchy2"/>
    <dgm:cxn modelId="{BC0F64EC-EE56-469A-9D58-6731DA338BB2}" type="presParOf" srcId="{0B8619A6-3D02-4236-A5F1-5AE1FA0CC4A5}" destId="{A87F3E56-E9CB-4C33-8FBF-A45E89993380}" srcOrd="0" destOrd="0" presId="urn:microsoft.com/office/officeart/2005/8/layout/hierarchy2"/>
    <dgm:cxn modelId="{A2AB6D6F-0BD5-4471-B9BD-04CF32BBD725}" type="presParOf" srcId="{0B8619A6-3D02-4236-A5F1-5AE1FA0CC4A5}" destId="{0CDD20B1-5B50-41DD-A16F-E33A9EFDDF81}" srcOrd="1" destOrd="0" presId="urn:microsoft.com/office/officeart/2005/8/layout/hierarchy2"/>
    <dgm:cxn modelId="{2006C578-1A81-4803-8C96-8541D09C5EBC}" type="presParOf" srcId="{0CDD20B1-5B50-41DD-A16F-E33A9EFDDF81}" destId="{D354372B-B94F-4F27-83D2-0BE0131E9CFA}" srcOrd="0" destOrd="0" presId="urn:microsoft.com/office/officeart/2005/8/layout/hierarchy2"/>
    <dgm:cxn modelId="{50071274-7680-46B6-9C69-2B07A1AFD786}" type="presParOf" srcId="{D354372B-B94F-4F27-83D2-0BE0131E9CFA}" destId="{A898B656-A781-44BE-BBD9-48FFE5501683}" srcOrd="0" destOrd="0" presId="urn:microsoft.com/office/officeart/2005/8/layout/hierarchy2"/>
    <dgm:cxn modelId="{F08A3631-DB7E-46B0-A23D-1922CAD77FB2}" type="presParOf" srcId="{0CDD20B1-5B50-41DD-A16F-E33A9EFDDF81}" destId="{8A87BC96-1A4E-4B70-810D-2F6F671F0477}" srcOrd="1" destOrd="0" presId="urn:microsoft.com/office/officeart/2005/8/layout/hierarchy2"/>
    <dgm:cxn modelId="{948D0A3A-556B-4031-AA1B-0A4AC79EB684}" type="presParOf" srcId="{8A87BC96-1A4E-4B70-810D-2F6F671F0477}" destId="{A266C47D-B69C-439B-9E29-F1AC92FFCA6E}" srcOrd="0" destOrd="0" presId="urn:microsoft.com/office/officeart/2005/8/layout/hierarchy2"/>
    <dgm:cxn modelId="{E1ED7BEC-1AA1-4D55-9431-4978C1763182}" type="presParOf" srcId="{8A87BC96-1A4E-4B70-810D-2F6F671F0477}" destId="{5876B21B-A0D4-40EC-9764-C224F3774AE7}" srcOrd="1" destOrd="0" presId="urn:microsoft.com/office/officeart/2005/8/layout/hierarchy2"/>
    <dgm:cxn modelId="{71F6FF63-5996-445D-88A8-F7B14E258EC0}" type="presParOf" srcId="{0CDD20B1-5B50-41DD-A16F-E33A9EFDDF81}" destId="{660E3289-1051-4468-8A3E-8540B3EAA64D}" srcOrd="2" destOrd="0" presId="urn:microsoft.com/office/officeart/2005/8/layout/hierarchy2"/>
    <dgm:cxn modelId="{CCBC058D-A31A-4C34-BB5E-5EB07BD64EA1}" type="presParOf" srcId="{660E3289-1051-4468-8A3E-8540B3EAA64D}" destId="{6F3DBC04-4A6B-436A-89DF-0780A9323DD8}" srcOrd="0" destOrd="0" presId="urn:microsoft.com/office/officeart/2005/8/layout/hierarchy2"/>
    <dgm:cxn modelId="{F32D5718-DCF6-4861-9737-4B0392B31B4F}" type="presParOf" srcId="{0CDD20B1-5B50-41DD-A16F-E33A9EFDDF81}" destId="{EFEC3FF1-BA84-4277-ADAA-35F7386D598B}" srcOrd="3" destOrd="0" presId="urn:microsoft.com/office/officeart/2005/8/layout/hierarchy2"/>
    <dgm:cxn modelId="{BFD64DC2-E921-40D3-9EFD-39E46E269A96}" type="presParOf" srcId="{EFEC3FF1-BA84-4277-ADAA-35F7386D598B}" destId="{ADEC5CF3-1196-484C-A114-3F3E4CD2D29A}" srcOrd="0" destOrd="0" presId="urn:microsoft.com/office/officeart/2005/8/layout/hierarchy2"/>
    <dgm:cxn modelId="{A100351B-1A77-4813-8817-0FD242811CF3}" type="presParOf" srcId="{EFEC3FF1-BA84-4277-ADAA-35F7386D598B}" destId="{0FEC9FD7-59FE-4E3F-8269-BB2FD40ADB5F}" srcOrd="1" destOrd="0" presId="urn:microsoft.com/office/officeart/2005/8/layout/hierarchy2"/>
    <dgm:cxn modelId="{0597B4D7-0BA9-487F-BB36-28C8498019E5}" type="presParOf" srcId="{0CDD20B1-5B50-41DD-A16F-E33A9EFDDF81}" destId="{DE1A013D-4AA6-4DFF-9454-8BB38338CA82}" srcOrd="4" destOrd="0" presId="urn:microsoft.com/office/officeart/2005/8/layout/hierarchy2"/>
    <dgm:cxn modelId="{D2F31F71-99D8-4737-81E4-7A1E5FE35FC2}" type="presParOf" srcId="{DE1A013D-4AA6-4DFF-9454-8BB38338CA82}" destId="{2FDC0A66-0872-4DF9-A847-105247D457BA}" srcOrd="0" destOrd="0" presId="urn:microsoft.com/office/officeart/2005/8/layout/hierarchy2"/>
    <dgm:cxn modelId="{8A0715D3-777B-42F4-B332-3C3D138E43B5}" type="presParOf" srcId="{0CDD20B1-5B50-41DD-A16F-E33A9EFDDF81}" destId="{20BF69AA-0845-42C2-9552-255F650A98D4}" srcOrd="5" destOrd="0" presId="urn:microsoft.com/office/officeart/2005/8/layout/hierarchy2"/>
    <dgm:cxn modelId="{8D5E830D-A02A-4F1E-BA5D-1960B684DC7A}" type="presParOf" srcId="{20BF69AA-0845-42C2-9552-255F650A98D4}" destId="{5671183E-D6E1-4161-A2BD-F9FADBF2F5B6}" srcOrd="0" destOrd="0" presId="urn:microsoft.com/office/officeart/2005/8/layout/hierarchy2"/>
    <dgm:cxn modelId="{5532CAF7-06E0-4904-8A8A-8377BA542598}" type="presParOf" srcId="{20BF69AA-0845-42C2-9552-255F650A98D4}" destId="{749B2E6E-CC4B-4B79-A60F-EEC177AC0950}" srcOrd="1" destOrd="0" presId="urn:microsoft.com/office/officeart/2005/8/layout/hierarchy2"/>
    <dgm:cxn modelId="{69CBEB2B-10D6-4EA2-A291-0C8E12865CC9}" type="presParOf" srcId="{0CDD20B1-5B50-41DD-A16F-E33A9EFDDF81}" destId="{4AC0CE79-2EC7-4CA0-81B6-D3CDBD9520B1}" srcOrd="6" destOrd="0" presId="urn:microsoft.com/office/officeart/2005/8/layout/hierarchy2"/>
    <dgm:cxn modelId="{0C175CA7-86BE-4A99-A8B1-9FC2D3ED2CF8}" type="presParOf" srcId="{4AC0CE79-2EC7-4CA0-81B6-D3CDBD9520B1}" destId="{E0C45227-8911-426F-8AC6-CBEB2F5D6564}" srcOrd="0" destOrd="0" presId="urn:microsoft.com/office/officeart/2005/8/layout/hierarchy2"/>
    <dgm:cxn modelId="{08DEA459-832A-4300-8A54-6B6114FA4941}" type="presParOf" srcId="{0CDD20B1-5B50-41DD-A16F-E33A9EFDDF81}" destId="{CCA2537B-85E1-4171-BB05-3E0CBE91A27C}" srcOrd="7" destOrd="0" presId="urn:microsoft.com/office/officeart/2005/8/layout/hierarchy2"/>
    <dgm:cxn modelId="{0BAB3022-B73E-4401-93E2-F647338DC420}" type="presParOf" srcId="{CCA2537B-85E1-4171-BB05-3E0CBE91A27C}" destId="{E283A37D-1875-47BF-8656-B966C5EAAE19}" srcOrd="0" destOrd="0" presId="urn:microsoft.com/office/officeart/2005/8/layout/hierarchy2"/>
    <dgm:cxn modelId="{34BEF0DA-0FC5-418C-9DB4-A59DDF6091F2}" type="presParOf" srcId="{CCA2537B-85E1-4171-BB05-3E0CBE91A27C}" destId="{CDFCC253-3E71-468D-916C-28C281B5DF81}" srcOrd="1" destOrd="0" presId="urn:microsoft.com/office/officeart/2005/8/layout/hierarchy2"/>
    <dgm:cxn modelId="{E17A847C-A4CC-4B8D-883B-F84FFF6172DC}" type="presParOf" srcId="{0CDD20B1-5B50-41DD-A16F-E33A9EFDDF81}" destId="{7273D005-6A11-4D99-90C4-C6C8AB12630C}" srcOrd="8" destOrd="0" presId="urn:microsoft.com/office/officeart/2005/8/layout/hierarchy2"/>
    <dgm:cxn modelId="{8B2707EA-75A0-42E8-B345-5E9AE463DE86}" type="presParOf" srcId="{7273D005-6A11-4D99-90C4-C6C8AB12630C}" destId="{86D8CB70-245F-49EB-BD50-20029B25185C}" srcOrd="0" destOrd="0" presId="urn:microsoft.com/office/officeart/2005/8/layout/hierarchy2"/>
    <dgm:cxn modelId="{B10256B5-4BDA-4FB9-A342-ADF21AD6585F}" type="presParOf" srcId="{0CDD20B1-5B50-41DD-A16F-E33A9EFDDF81}" destId="{3D19F629-597F-4489-8401-D7700EC7DDC6}" srcOrd="9" destOrd="0" presId="urn:microsoft.com/office/officeart/2005/8/layout/hierarchy2"/>
    <dgm:cxn modelId="{A3F518F6-FE1A-4751-A421-2CB5EB25C2B8}" type="presParOf" srcId="{3D19F629-597F-4489-8401-D7700EC7DDC6}" destId="{A8CADBEF-7DED-4C9C-A927-29C99B34070D}" srcOrd="0" destOrd="0" presId="urn:microsoft.com/office/officeart/2005/8/layout/hierarchy2"/>
    <dgm:cxn modelId="{36E29459-FB4E-4692-8C80-A4F645DD2763}" type="presParOf" srcId="{3D19F629-597F-4489-8401-D7700EC7DDC6}" destId="{76D14277-D7A5-4C15-AA3E-CCA4AF83E30D}" srcOrd="1" destOrd="0" presId="urn:microsoft.com/office/officeart/2005/8/layout/hierarchy2"/>
    <dgm:cxn modelId="{5AA46143-C171-40A9-9E8D-EF498BA28A5E}" type="presParOf" srcId="{0CDD20B1-5B50-41DD-A16F-E33A9EFDDF81}" destId="{AF90BD89-783C-4009-A221-8C5BAAF7A529}" srcOrd="10" destOrd="0" presId="urn:microsoft.com/office/officeart/2005/8/layout/hierarchy2"/>
    <dgm:cxn modelId="{5A1335F7-FDCB-4AEE-8750-C883B063F9E3}" type="presParOf" srcId="{AF90BD89-783C-4009-A221-8C5BAAF7A529}" destId="{7DEA4C19-99C9-4F70-8C92-6BD8D00AA588}" srcOrd="0" destOrd="0" presId="urn:microsoft.com/office/officeart/2005/8/layout/hierarchy2"/>
    <dgm:cxn modelId="{25EC4CF2-A051-4FE0-8094-F65C8731FD56}" type="presParOf" srcId="{0CDD20B1-5B50-41DD-A16F-E33A9EFDDF81}" destId="{E200528A-1A38-4F3F-8D55-02EF0CFCDED3}" srcOrd="11" destOrd="0" presId="urn:microsoft.com/office/officeart/2005/8/layout/hierarchy2"/>
    <dgm:cxn modelId="{82081906-37F4-4438-A5EC-AE1C32D52610}" type="presParOf" srcId="{E200528A-1A38-4F3F-8D55-02EF0CFCDED3}" destId="{7855198A-3233-407D-B8C4-7ED0383B3FCC}" srcOrd="0" destOrd="0" presId="urn:microsoft.com/office/officeart/2005/8/layout/hierarchy2"/>
    <dgm:cxn modelId="{AAEDC711-AA93-4E08-932F-B2763DC7DFC3}" type="presParOf" srcId="{E200528A-1A38-4F3F-8D55-02EF0CFCDED3}" destId="{53FE34C6-BDD9-4E7D-945F-1B24871E323C}" srcOrd="1" destOrd="0" presId="urn:microsoft.com/office/officeart/2005/8/layout/hierarchy2"/>
    <dgm:cxn modelId="{08DE8FA7-06B9-4EBC-85D1-7BCBE427C1DA}" type="presParOf" srcId="{0CDD20B1-5B50-41DD-A16F-E33A9EFDDF81}" destId="{3D834865-E742-4DA3-9573-F185D83AB356}" srcOrd="12" destOrd="0" presId="urn:microsoft.com/office/officeart/2005/8/layout/hierarchy2"/>
    <dgm:cxn modelId="{0133CCEF-4839-46DD-88F7-99F575CB9DEA}" type="presParOf" srcId="{3D834865-E742-4DA3-9573-F185D83AB356}" destId="{E639826E-68FC-4BCC-B656-8E081BFFD4C5}" srcOrd="0" destOrd="0" presId="urn:microsoft.com/office/officeart/2005/8/layout/hierarchy2"/>
    <dgm:cxn modelId="{A032C768-146D-416A-9C87-F9473F7BFE0E}" type="presParOf" srcId="{0CDD20B1-5B50-41DD-A16F-E33A9EFDDF81}" destId="{7261965F-A072-4E33-8D0C-5EAA3D66DADE}" srcOrd="13" destOrd="0" presId="urn:microsoft.com/office/officeart/2005/8/layout/hierarchy2"/>
    <dgm:cxn modelId="{92381A4C-0518-4140-90B5-AF54AA9D4FFD}" type="presParOf" srcId="{7261965F-A072-4E33-8D0C-5EAA3D66DADE}" destId="{94F9C8AF-F5F7-496E-9B49-50D097BEB54E}" srcOrd="0" destOrd="0" presId="urn:microsoft.com/office/officeart/2005/8/layout/hierarchy2"/>
    <dgm:cxn modelId="{570FD849-535C-46AD-9E5E-20DF59717F6A}" type="presParOf" srcId="{7261965F-A072-4E33-8D0C-5EAA3D66DADE}" destId="{9B43DC1C-3AD0-4E29-AC98-6203622C719F}" srcOrd="1" destOrd="0" presId="urn:microsoft.com/office/officeart/2005/8/layout/hierarchy2"/>
    <dgm:cxn modelId="{68690E0B-B5E5-44E9-BE3A-463A5AD473C0}" type="presParOf" srcId="{0CDD20B1-5B50-41DD-A16F-E33A9EFDDF81}" destId="{4D8EB8D2-A734-45E7-B192-2E6108753325}" srcOrd="14" destOrd="0" presId="urn:microsoft.com/office/officeart/2005/8/layout/hierarchy2"/>
    <dgm:cxn modelId="{39D901FF-B82A-4756-8E3D-FB9947DA8FB1}" type="presParOf" srcId="{4D8EB8D2-A734-45E7-B192-2E6108753325}" destId="{CF38FF34-3DB9-4F50-A3B1-3A6215ED0EBD}" srcOrd="0" destOrd="0" presId="urn:microsoft.com/office/officeart/2005/8/layout/hierarchy2"/>
    <dgm:cxn modelId="{63668F64-1CE8-4131-8CD4-670EB6A4924E}" type="presParOf" srcId="{0CDD20B1-5B50-41DD-A16F-E33A9EFDDF81}" destId="{D5298708-0097-4925-A8D1-B426BAE48068}" srcOrd="15" destOrd="0" presId="urn:microsoft.com/office/officeart/2005/8/layout/hierarchy2"/>
    <dgm:cxn modelId="{419669A9-9089-4A38-9EAC-6D039A3A0E8B}" type="presParOf" srcId="{D5298708-0097-4925-A8D1-B426BAE48068}" destId="{65540FE7-2623-4887-9CA6-AAEDFAD08EE5}" srcOrd="0" destOrd="0" presId="urn:microsoft.com/office/officeart/2005/8/layout/hierarchy2"/>
    <dgm:cxn modelId="{40A0BDE1-CBBF-4BA8-8219-31DEF7DB7D44}" type="presParOf" srcId="{D5298708-0097-4925-A8D1-B426BAE48068}" destId="{95D13B57-423B-4C35-AA9B-3FC0BBD9E383}" srcOrd="1" destOrd="0" presId="urn:microsoft.com/office/officeart/2005/8/layout/hierarchy2"/>
    <dgm:cxn modelId="{DD64F65B-2584-44CE-9F85-F2673FF20AE6}" type="presParOf" srcId="{0CDD20B1-5B50-41DD-A16F-E33A9EFDDF81}" destId="{479E487E-890D-466F-A363-AC63E64FF1BA}" srcOrd="16" destOrd="0" presId="urn:microsoft.com/office/officeart/2005/8/layout/hierarchy2"/>
    <dgm:cxn modelId="{25E4EDE7-E1EF-4E84-BE6E-71EB1B9F4E1B}" type="presParOf" srcId="{479E487E-890D-466F-A363-AC63E64FF1BA}" destId="{6CCDB766-E0A0-4023-961C-3B144B987F1D}" srcOrd="0" destOrd="0" presId="urn:microsoft.com/office/officeart/2005/8/layout/hierarchy2"/>
    <dgm:cxn modelId="{BFF278D2-7B06-4696-98EC-74AFDFBA3415}" type="presParOf" srcId="{0CDD20B1-5B50-41DD-A16F-E33A9EFDDF81}" destId="{EA2332AF-F73A-449F-9292-AC31C4D4278E}" srcOrd="17" destOrd="0" presId="urn:microsoft.com/office/officeart/2005/8/layout/hierarchy2"/>
    <dgm:cxn modelId="{ED66009F-5D92-43F8-AC2D-F93CAFF3E31A}" type="presParOf" srcId="{EA2332AF-F73A-449F-9292-AC31C4D4278E}" destId="{8241466B-5AFA-4627-902C-D3892DECD01A}" srcOrd="0" destOrd="0" presId="urn:microsoft.com/office/officeart/2005/8/layout/hierarchy2"/>
    <dgm:cxn modelId="{D0DB780B-5FB6-4DC1-A08C-B69DFD19978A}" type="presParOf" srcId="{EA2332AF-F73A-449F-9292-AC31C4D4278E}" destId="{E44B4C92-3007-462B-9D04-DEB1CE6E347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2C31E-ECEF-49DA-9A60-FF5443DC44E9}">
      <dsp:nvSpPr>
        <dsp:cNvPr id="0" name=""/>
        <dsp:cNvSpPr/>
      </dsp:nvSpPr>
      <dsp:spPr>
        <a:xfrm>
          <a:off x="226365" y="2448271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Dopravní značky</a:t>
          </a:r>
          <a:endParaRPr lang="cs-CZ" sz="2400" kern="1200" dirty="0"/>
        </a:p>
      </dsp:txBody>
      <dsp:txXfrm>
        <a:off x="257401" y="2479307"/>
        <a:ext cx="2057229" cy="997578"/>
      </dsp:txXfrm>
    </dsp:sp>
    <dsp:sp modelId="{8F074F6E-904D-490F-A582-61258BBD5561}">
      <dsp:nvSpPr>
        <dsp:cNvPr id="0" name=""/>
        <dsp:cNvSpPr/>
      </dsp:nvSpPr>
      <dsp:spPr>
        <a:xfrm rot="18736195">
          <a:off x="1804482" y="1738768"/>
          <a:ext cx="330619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3306194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374924" y="1672176"/>
        <a:ext cx="165309" cy="165309"/>
      </dsp:txXfrm>
    </dsp:sp>
    <dsp:sp modelId="{E643EC6F-33D5-429F-9E9F-C275C142F371}">
      <dsp:nvSpPr>
        <dsp:cNvPr id="0" name=""/>
        <dsp:cNvSpPr/>
      </dsp:nvSpPr>
      <dsp:spPr>
        <a:xfrm>
          <a:off x="4569492" y="1739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Zákazové značky</a:t>
          </a:r>
          <a:endParaRPr lang="cs-CZ" sz="2400" kern="1200" dirty="0"/>
        </a:p>
      </dsp:txBody>
      <dsp:txXfrm>
        <a:off x="4600528" y="32775"/>
        <a:ext cx="2057229" cy="997578"/>
      </dsp:txXfrm>
    </dsp:sp>
    <dsp:sp modelId="{0513F9A2-23D6-4041-8280-C78284C7D5FB}">
      <dsp:nvSpPr>
        <dsp:cNvPr id="0" name=""/>
        <dsp:cNvSpPr/>
      </dsp:nvSpPr>
      <dsp:spPr>
        <a:xfrm rot="19865625">
          <a:off x="2187420" y="2348068"/>
          <a:ext cx="254031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540319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94071" y="2300622"/>
        <a:ext cx="127015" cy="127015"/>
      </dsp:txXfrm>
    </dsp:sp>
    <dsp:sp modelId="{A945F9E1-8724-41C3-9E63-468A6301DD3F}">
      <dsp:nvSpPr>
        <dsp:cNvPr id="0" name=""/>
        <dsp:cNvSpPr/>
      </dsp:nvSpPr>
      <dsp:spPr>
        <a:xfrm>
          <a:off x="4569492" y="1220337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Výstražné značky</a:t>
          </a:r>
          <a:endParaRPr lang="cs-CZ" sz="2400" kern="1200" dirty="0"/>
        </a:p>
      </dsp:txBody>
      <dsp:txXfrm>
        <a:off x="4600528" y="1251373"/>
        <a:ext cx="2057229" cy="997578"/>
      </dsp:txXfrm>
    </dsp:sp>
    <dsp:sp modelId="{5A19FE2A-A465-4E67-9240-7540055A3596}">
      <dsp:nvSpPr>
        <dsp:cNvPr id="0" name=""/>
        <dsp:cNvSpPr/>
      </dsp:nvSpPr>
      <dsp:spPr>
        <a:xfrm rot="21585569">
          <a:off x="2345657" y="2957367"/>
          <a:ext cx="222384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23844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401983" y="2917833"/>
        <a:ext cx="111192" cy="111192"/>
      </dsp:txXfrm>
    </dsp:sp>
    <dsp:sp modelId="{ADF197C8-B187-40D9-90F4-680989D811CF}">
      <dsp:nvSpPr>
        <dsp:cNvPr id="0" name=""/>
        <dsp:cNvSpPr/>
      </dsp:nvSpPr>
      <dsp:spPr>
        <a:xfrm>
          <a:off x="4569492" y="2438936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Upravující přednost</a:t>
          </a:r>
          <a:endParaRPr lang="cs-CZ" sz="2400" kern="1200" dirty="0"/>
        </a:p>
      </dsp:txBody>
      <dsp:txXfrm>
        <a:off x="4600528" y="2469972"/>
        <a:ext cx="2057229" cy="997578"/>
      </dsp:txXfrm>
    </dsp:sp>
    <dsp:sp modelId="{0AA2EBDF-099D-4856-AD0C-E06A3A8B9DC0}">
      <dsp:nvSpPr>
        <dsp:cNvPr id="0" name=""/>
        <dsp:cNvSpPr/>
      </dsp:nvSpPr>
      <dsp:spPr>
        <a:xfrm rot="1712177">
          <a:off x="2191906" y="3566666"/>
          <a:ext cx="2531346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531346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94295" y="3519444"/>
        <a:ext cx="126567" cy="126567"/>
      </dsp:txXfrm>
    </dsp:sp>
    <dsp:sp modelId="{9CC5CD25-48E0-44BC-8C7A-963938989026}">
      <dsp:nvSpPr>
        <dsp:cNvPr id="0" name=""/>
        <dsp:cNvSpPr/>
      </dsp:nvSpPr>
      <dsp:spPr>
        <a:xfrm>
          <a:off x="4569492" y="3657534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Informativní značky – provozní</a:t>
          </a:r>
          <a:endParaRPr lang="cs-CZ" sz="2400" b="0" kern="1200" dirty="0"/>
        </a:p>
      </dsp:txBody>
      <dsp:txXfrm>
        <a:off x="4600528" y="3688570"/>
        <a:ext cx="2057229" cy="997578"/>
      </dsp:txXfrm>
    </dsp:sp>
    <dsp:sp modelId="{8728F6E6-8A98-48CA-B6FA-4D0B175D67A8}">
      <dsp:nvSpPr>
        <dsp:cNvPr id="0" name=""/>
        <dsp:cNvSpPr/>
      </dsp:nvSpPr>
      <dsp:spPr>
        <a:xfrm rot="2850692">
          <a:off x="1811378" y="4175965"/>
          <a:ext cx="3292401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3292401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375269" y="4109717"/>
        <a:ext cx="164620" cy="164620"/>
      </dsp:txXfrm>
    </dsp:sp>
    <dsp:sp modelId="{95E0AFE3-581E-44BA-B9EE-CCF4D8261EF8}">
      <dsp:nvSpPr>
        <dsp:cNvPr id="0" name=""/>
        <dsp:cNvSpPr/>
      </dsp:nvSpPr>
      <dsp:spPr>
        <a:xfrm>
          <a:off x="4569492" y="4876132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Příkazové značky</a:t>
          </a:r>
          <a:endParaRPr lang="cs-CZ" sz="2400" b="0" kern="1200" dirty="0"/>
        </a:p>
      </dsp:txBody>
      <dsp:txXfrm>
        <a:off x="4600528" y="4907168"/>
        <a:ext cx="2057229" cy="997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F3E56-E9CB-4C33-8FBF-A45E89993380}">
      <dsp:nvSpPr>
        <dsp:cNvPr id="0" name=""/>
        <dsp:cNvSpPr/>
      </dsp:nvSpPr>
      <dsp:spPr>
        <a:xfrm>
          <a:off x="44022" y="2609124"/>
          <a:ext cx="1694512" cy="9912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dirty="0" smtClean="0"/>
            <a:t>Informativní značky – provozní</a:t>
          </a:r>
          <a:endParaRPr lang="cs-CZ" sz="1300" kern="1200" dirty="0"/>
        </a:p>
      </dsp:txBody>
      <dsp:txXfrm>
        <a:off x="73056" y="2638158"/>
        <a:ext cx="1636444" cy="933211"/>
      </dsp:txXfrm>
    </dsp:sp>
    <dsp:sp modelId="{D354372B-B94F-4F27-83D2-0BE0131E9CFA}">
      <dsp:nvSpPr>
        <dsp:cNvPr id="0" name=""/>
        <dsp:cNvSpPr/>
      </dsp:nvSpPr>
      <dsp:spPr>
        <a:xfrm rot="19574370">
          <a:off x="1345224" y="1799799"/>
          <a:ext cx="4664709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664709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560961" y="1692003"/>
        <a:ext cx="233235" cy="233235"/>
      </dsp:txXfrm>
    </dsp:sp>
    <dsp:sp modelId="{A266C47D-B69C-439B-9E29-F1AC92FFCA6E}">
      <dsp:nvSpPr>
        <dsp:cNvPr id="0" name=""/>
        <dsp:cNvSpPr/>
      </dsp:nvSpPr>
      <dsp:spPr>
        <a:xfrm>
          <a:off x="5616624" y="216026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Přechod pro chodce</a:t>
          </a:r>
          <a:endParaRPr lang="cs-CZ" sz="1300" kern="1200" dirty="0"/>
        </a:p>
      </dsp:txBody>
      <dsp:txXfrm>
        <a:off x="5633990" y="233392"/>
        <a:ext cx="1151079" cy="558173"/>
      </dsp:txXfrm>
    </dsp:sp>
    <dsp:sp modelId="{660E3289-1051-4468-8A3E-8540B3EAA64D}">
      <dsp:nvSpPr>
        <dsp:cNvPr id="0" name=""/>
        <dsp:cNvSpPr/>
      </dsp:nvSpPr>
      <dsp:spPr>
        <a:xfrm rot="20117859">
          <a:off x="1557206" y="2267850"/>
          <a:ext cx="396306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63063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439662" y="2177596"/>
        <a:ext cx="198153" cy="198153"/>
      </dsp:txXfrm>
    </dsp:sp>
    <dsp:sp modelId="{ADEC5CF3-1196-484C-A114-3F3E4CD2D29A}">
      <dsp:nvSpPr>
        <dsp:cNvPr id="0" name=""/>
        <dsp:cNvSpPr/>
      </dsp:nvSpPr>
      <dsp:spPr>
        <a:xfrm>
          <a:off x="5338942" y="1152129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Slepá pozemní komunikace</a:t>
          </a:r>
          <a:endParaRPr lang="cs-CZ" sz="1300" kern="1200" dirty="0"/>
        </a:p>
      </dsp:txBody>
      <dsp:txXfrm>
        <a:off x="5356308" y="1169495"/>
        <a:ext cx="1151079" cy="558173"/>
      </dsp:txXfrm>
    </dsp:sp>
    <dsp:sp modelId="{DE1A013D-4AA6-4DFF-9454-8BB38338CA82}">
      <dsp:nvSpPr>
        <dsp:cNvPr id="0" name=""/>
        <dsp:cNvSpPr/>
      </dsp:nvSpPr>
      <dsp:spPr>
        <a:xfrm rot="20785774">
          <a:off x="1678561" y="2591885"/>
          <a:ext cx="4296409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296409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719356" y="2493297"/>
        <a:ext cx="214820" cy="214820"/>
      </dsp:txXfrm>
    </dsp:sp>
    <dsp:sp modelId="{5671183E-D6E1-4161-A2BD-F9FADBF2F5B6}">
      <dsp:nvSpPr>
        <dsp:cNvPr id="0" name=""/>
        <dsp:cNvSpPr/>
      </dsp:nvSpPr>
      <dsp:spPr>
        <a:xfrm>
          <a:off x="5914998" y="1800199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Parkoviště</a:t>
          </a:r>
          <a:endParaRPr lang="cs-CZ" sz="1300" kern="1200" dirty="0"/>
        </a:p>
      </dsp:txBody>
      <dsp:txXfrm>
        <a:off x="5932364" y="1817565"/>
        <a:ext cx="1151079" cy="558173"/>
      </dsp:txXfrm>
    </dsp:sp>
    <dsp:sp modelId="{4AC0CE79-2EC7-4CA0-81B6-D3CDBD9520B1}">
      <dsp:nvSpPr>
        <dsp:cNvPr id="0" name=""/>
        <dsp:cNvSpPr/>
      </dsp:nvSpPr>
      <dsp:spPr>
        <a:xfrm rot="21382027">
          <a:off x="1733967" y="2951927"/>
          <a:ext cx="454564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545645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893149" y="2847108"/>
        <a:ext cx="227282" cy="227282"/>
      </dsp:txXfrm>
    </dsp:sp>
    <dsp:sp modelId="{E283A37D-1875-47BF-8656-B966C5EAAE19}">
      <dsp:nvSpPr>
        <dsp:cNvPr id="0" name=""/>
        <dsp:cNvSpPr/>
      </dsp:nvSpPr>
      <dsp:spPr>
        <a:xfrm>
          <a:off x="6275046" y="2520283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Podchod nebo nadchod</a:t>
          </a:r>
          <a:endParaRPr lang="cs-CZ" sz="1300" kern="1200" dirty="0"/>
        </a:p>
      </dsp:txBody>
      <dsp:txXfrm>
        <a:off x="6292412" y="2537649"/>
        <a:ext cx="1151079" cy="558173"/>
      </dsp:txXfrm>
    </dsp:sp>
    <dsp:sp modelId="{7273D005-6A11-4D99-90C4-C6C8AB12630C}">
      <dsp:nvSpPr>
        <dsp:cNvPr id="0" name=""/>
        <dsp:cNvSpPr/>
      </dsp:nvSpPr>
      <dsp:spPr>
        <a:xfrm rot="347570">
          <a:off x="1725783" y="3347971"/>
          <a:ext cx="4994052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994052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097958" y="3231941"/>
        <a:ext cx="249702" cy="249702"/>
      </dsp:txXfrm>
    </dsp:sp>
    <dsp:sp modelId="{A8CADBEF-7DED-4C9C-A927-29C99B34070D}">
      <dsp:nvSpPr>
        <dsp:cNvPr id="0" name=""/>
        <dsp:cNvSpPr/>
      </dsp:nvSpPr>
      <dsp:spPr>
        <a:xfrm>
          <a:off x="6707084" y="3312369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Jednosměrný provoz</a:t>
          </a:r>
          <a:endParaRPr lang="cs-CZ" sz="1300" kern="1200" dirty="0"/>
        </a:p>
      </dsp:txBody>
      <dsp:txXfrm>
        <a:off x="6724450" y="3329735"/>
        <a:ext cx="1151079" cy="558173"/>
      </dsp:txXfrm>
    </dsp:sp>
    <dsp:sp modelId="{AF90BD89-783C-4009-A221-8C5BAAF7A529}">
      <dsp:nvSpPr>
        <dsp:cNvPr id="0" name=""/>
        <dsp:cNvSpPr/>
      </dsp:nvSpPr>
      <dsp:spPr>
        <a:xfrm rot="895885">
          <a:off x="1663045" y="3672005"/>
          <a:ext cx="4471459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471459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786988" y="3569041"/>
        <a:ext cx="223572" cy="223572"/>
      </dsp:txXfrm>
    </dsp:sp>
    <dsp:sp modelId="{7855198A-3233-407D-B8C4-7ED0383B3FCC}">
      <dsp:nvSpPr>
        <dsp:cNvPr id="0" name=""/>
        <dsp:cNvSpPr/>
      </dsp:nvSpPr>
      <dsp:spPr>
        <a:xfrm>
          <a:off x="6059014" y="3960439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Dálnice</a:t>
          </a:r>
          <a:endParaRPr lang="cs-CZ" sz="1300" kern="1200" dirty="0"/>
        </a:p>
      </dsp:txBody>
      <dsp:txXfrm>
        <a:off x="6076380" y="3977805"/>
        <a:ext cx="1151079" cy="558173"/>
      </dsp:txXfrm>
    </dsp:sp>
    <dsp:sp modelId="{3D834865-E742-4DA3-9573-F185D83AB356}">
      <dsp:nvSpPr>
        <dsp:cNvPr id="0" name=""/>
        <dsp:cNvSpPr/>
      </dsp:nvSpPr>
      <dsp:spPr>
        <a:xfrm rot="1565728">
          <a:off x="1538283" y="3960039"/>
          <a:ext cx="392889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28895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404509" y="3870639"/>
        <a:ext cx="196444" cy="196444"/>
      </dsp:txXfrm>
    </dsp:sp>
    <dsp:sp modelId="{94F9C8AF-F5F7-496E-9B49-50D097BEB54E}">
      <dsp:nvSpPr>
        <dsp:cNvPr id="0" name=""/>
        <dsp:cNvSpPr/>
      </dsp:nvSpPr>
      <dsp:spPr>
        <a:xfrm>
          <a:off x="5266928" y="4536506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Konec dálnice</a:t>
          </a:r>
          <a:endParaRPr lang="cs-CZ" sz="1300" kern="1200" dirty="0"/>
        </a:p>
      </dsp:txBody>
      <dsp:txXfrm>
        <a:off x="5284294" y="4553872"/>
        <a:ext cx="1151079" cy="558173"/>
      </dsp:txXfrm>
    </dsp:sp>
    <dsp:sp modelId="{4D8EB8D2-A734-45E7-B192-2E6108753325}">
      <dsp:nvSpPr>
        <dsp:cNvPr id="0" name=""/>
        <dsp:cNvSpPr/>
      </dsp:nvSpPr>
      <dsp:spPr>
        <a:xfrm rot="2531066">
          <a:off x="1335806" y="4140057"/>
          <a:ext cx="3109712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109712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812920" y="4071136"/>
        <a:ext cx="155485" cy="155485"/>
      </dsp:txXfrm>
    </dsp:sp>
    <dsp:sp modelId="{65540FE7-2623-4887-9CA6-AAEDFAD08EE5}">
      <dsp:nvSpPr>
        <dsp:cNvPr id="0" name=""/>
        <dsp:cNvSpPr/>
      </dsp:nvSpPr>
      <dsp:spPr>
        <a:xfrm>
          <a:off x="4042791" y="4896542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Silnice pro motorová vozidla	</a:t>
          </a:r>
          <a:endParaRPr lang="cs-CZ" sz="1300" kern="1200" dirty="0"/>
        </a:p>
      </dsp:txBody>
      <dsp:txXfrm>
        <a:off x="4060157" y="4913908"/>
        <a:ext cx="1151079" cy="558173"/>
      </dsp:txXfrm>
    </dsp:sp>
    <dsp:sp modelId="{479E487E-890D-466F-A363-AC63E64FF1BA}">
      <dsp:nvSpPr>
        <dsp:cNvPr id="0" name=""/>
        <dsp:cNvSpPr/>
      </dsp:nvSpPr>
      <dsp:spPr>
        <a:xfrm rot="4091910">
          <a:off x="885379" y="4356082"/>
          <a:ext cx="2714428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2714428" y="882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174732" y="4297043"/>
        <a:ext cx="135721" cy="135721"/>
      </dsp:txXfrm>
    </dsp:sp>
    <dsp:sp modelId="{8241466B-5AFA-4627-902C-D3892DECD01A}">
      <dsp:nvSpPr>
        <dsp:cNvPr id="0" name=""/>
        <dsp:cNvSpPr/>
      </dsp:nvSpPr>
      <dsp:spPr>
        <a:xfrm>
          <a:off x="2746652" y="5328592"/>
          <a:ext cx="1185811" cy="592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Konec silnice pro motorová 	vozidla</a:t>
          </a:r>
          <a:endParaRPr lang="cs-CZ" sz="1300" kern="1200" dirty="0"/>
        </a:p>
      </dsp:txBody>
      <dsp:txXfrm>
        <a:off x="2764018" y="5345958"/>
        <a:ext cx="1151079" cy="5581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E2A06C4-DBB0-44AF-9CF7-93B2BECDBB1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26F1713-6DF8-45EC-9F46-32E8B3B68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5790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53B262-BE11-47B1-A653-9593E7BDFAB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6F547EF-01B8-4AE0-B900-6521BD16FBC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9F23D1E-FE97-4E6F-82CC-39BD17D48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16471-F161-4CDB-8A22-25514B30380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F535A-80FF-4A58-A25E-ADABAEEFD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FBA13A1-08E3-4FC2-A481-6B2B42847B8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5EC252-C70A-425B-95F9-C72D0C40C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D1AD-D41C-41F0-A9A7-232EF165005F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D8DE4-2822-4120-AB72-28919D7907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07EA7-0267-441A-9D6C-789452B1CC2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76C19-73FF-4F93-B402-AB3FCFC75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7ADC7-051A-407E-91B8-CE07B70FF0C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8316C-C966-45E9-891B-BA4EB0BF6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B580C-5631-41D9-A68A-3570F61CFC9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951C7-4310-4764-90D2-CB791DFB8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38F50-4CA0-4F19-A3BB-1201A2B46EB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21DF0-8D20-475E-A95F-A2AC5A775B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BB47E7B-CAE5-47E8-8453-B1B905E6F9A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A983555-584D-400B-A3F6-0B130B373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83CA2-7B2F-4DC6-AABE-9E5E112F482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B1B68-999E-4F02-8134-487EBD750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B4778AD-3284-41FD-846A-906D7397D74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FE99555-B830-4B70-BCB4-5BB06B3C2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113B0F5-2116-4CF0-80D6-9CEC79CD5D0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82BB776-9251-4CA4-AC6F-7FBC6757B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26" r:id="rId2"/>
    <p:sldLayoutId id="2147483834" r:id="rId3"/>
    <p:sldLayoutId id="2147483827" r:id="rId4"/>
    <p:sldLayoutId id="2147483828" r:id="rId5"/>
    <p:sldLayoutId id="2147483829" r:id="rId6"/>
    <p:sldLayoutId id="2147483830" r:id="rId7"/>
    <p:sldLayoutId id="2147483831" r:id="rId8"/>
    <p:sldLayoutId id="2147483835" r:id="rId9"/>
    <p:sldLayoutId id="2147483832" r:id="rId10"/>
    <p:sldLayoutId id="214748383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http://www.e-auto.cz/dopravni-znacky/informativni_provozni/slepa-cesta.png" TargetMode="External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http://www.e-auto.cz/dopravni-znacky/informativni_provozni/slepa-cesta.png" TargetMode="External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http://www.e-auto.cz/dopravni-znacky/informativni_provozni/slepa-cesta.png" TargetMode="External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opravn%C3%AD_prost%C5%99edek" TargetMode="External"/><Relationship Id="rId2" Type="http://schemas.openxmlformats.org/officeDocument/2006/relationships/hyperlink" Target="http://www.dopravni-znaceni.eu/znacky/informativni-provozni-dopravni-znacky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339975" y="2060575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VY_32_INOVACE_08_17_dopravní značky 4 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9725"/>
            <a:ext cx="7993063" cy="4846638"/>
          </a:xfrm>
        </p:spPr>
        <p:txBody>
          <a:bodyPr/>
          <a:lstStyle/>
          <a:p>
            <a:r>
              <a:rPr lang="cs-CZ" smtClean="0"/>
              <a:t>1. snímek – dopravní značky (výklad)</a:t>
            </a:r>
          </a:p>
          <a:p>
            <a:r>
              <a:rPr lang="cs-CZ" smtClean="0"/>
              <a:t>2. snímek – rozdělení značek podle  typu (výklad)</a:t>
            </a:r>
          </a:p>
          <a:p>
            <a:r>
              <a:rPr lang="cs-CZ" smtClean="0"/>
              <a:t>3. snímek – informativní značky – provozní (výklad)</a:t>
            </a:r>
          </a:p>
          <a:p>
            <a:r>
              <a:rPr lang="cs-CZ" smtClean="0"/>
              <a:t>4. snímek – procvičování informativní značky – provozní</a:t>
            </a:r>
          </a:p>
          <a:p>
            <a:r>
              <a:rPr lang="cs-CZ" smtClean="0"/>
              <a:t>5. snímek – spojovačka </a:t>
            </a:r>
          </a:p>
          <a:p>
            <a:r>
              <a:rPr lang="cs-CZ" smtClean="0"/>
              <a:t>6. snímek – spojovačka -řešení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810344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DOPRAVNÍ ZNAČKY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875"/>
            <a:ext cx="7239000" cy="5043488"/>
          </a:xfrm>
        </p:spPr>
        <p:txBody>
          <a:bodyPr/>
          <a:lstStyle/>
          <a:p>
            <a:r>
              <a:rPr lang="cs-CZ" sz="2400" dirty="0" smtClean="0"/>
              <a:t>dopravní značky jsou jednoduché piktogramy</a:t>
            </a:r>
          </a:p>
          <a:p>
            <a:r>
              <a:rPr lang="cs-CZ" sz="2400" dirty="0" smtClean="0"/>
              <a:t>řídí  a  regulují provoz  na silniční komunikaci</a:t>
            </a:r>
          </a:p>
          <a:p>
            <a:r>
              <a:rPr lang="cs-CZ" sz="2400" dirty="0" smtClean="0"/>
              <a:t>upozorňují  na nebezpečná  místa na komunikaci </a:t>
            </a:r>
          </a:p>
          <a:p>
            <a:r>
              <a:rPr lang="cs-CZ" sz="2400" dirty="0" smtClean="0"/>
              <a:t>ukládají příkazy nebo omezení </a:t>
            </a:r>
          </a:p>
          <a:p>
            <a:r>
              <a:rPr lang="cs-CZ" sz="2400" dirty="0" smtClean="0"/>
              <a:t>ukládají zákazy </a:t>
            </a:r>
          </a:p>
          <a:p>
            <a:r>
              <a:rPr lang="cs-CZ" sz="2400" dirty="0" smtClean="0"/>
              <a:t>poskytují informace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 </a:t>
            </a:r>
          </a:p>
        </p:txBody>
      </p:sp>
      <p:pic>
        <p:nvPicPr>
          <p:cNvPr id="8197" name="Picture 5" descr="C:\Users\Václav Niederle\AppData\Local\Microsoft\Windows\Temporary Internet Files\Content.IE5\35F1XYLA\MP9004332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852936"/>
            <a:ext cx="2592288" cy="388385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291264" cy="5937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698971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Dopravní prostředky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404664"/>
          <a:ext cx="8229600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333375"/>
            <a:ext cx="7239000" cy="6267450"/>
          </a:xfrm>
        </p:spPr>
        <p:txBody>
          <a:bodyPr/>
          <a:lstStyle/>
          <a:p>
            <a:pPr eaLnBrk="1" hangingPunct="1"/>
            <a:r>
              <a:rPr lang="cs-CZ" smtClean="0"/>
              <a:t>Informativní značky – provozní</a:t>
            </a:r>
          </a:p>
          <a:p>
            <a:pPr eaLnBrk="1" hangingPunct="1"/>
            <a:endParaRPr lang="cs-CZ" smtClean="0"/>
          </a:p>
        </p:txBody>
      </p:sp>
      <p:pic>
        <p:nvPicPr>
          <p:cNvPr id="13" name="Picture 2" descr="Přechod pro chod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484313"/>
            <a:ext cx="1223962" cy="116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" descr="Slepá pozemní komunikace"/>
          <p:cNvPicPr>
            <a:picLocks noChangeAspect="1"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132138" y="836613"/>
            <a:ext cx="13493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 descr="Parkoviště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2800" y="2203450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5" descr="Podchod nebo nadchod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6675" y="1266825"/>
            <a:ext cx="1223963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6" descr="Jednosměrný provoz 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288" y="3427413"/>
            <a:ext cx="12065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7" descr="Dálnic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6600" y="2420938"/>
            <a:ext cx="1295400" cy="169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8" descr="Konec dálnic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4663" y="4581525"/>
            <a:ext cx="1223962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9" descr="Silnice pro motorová vozidl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79613" y="4579938"/>
            <a:ext cx="1295400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0" descr="Konec silnice pro motorová vozidla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59563" y="4076700"/>
            <a:ext cx="1223962" cy="153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971550" y="2636838"/>
            <a:ext cx="2016125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Přechod pro chodce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132138" y="1844675"/>
            <a:ext cx="1871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Slepá pozemní komunikace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235825" y="3357563"/>
            <a:ext cx="13684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Parkoviště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5292725" y="2276475"/>
            <a:ext cx="1439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Podchod nebo nadchod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95288" y="4437063"/>
            <a:ext cx="2160587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Jednosměrný provoz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419475" y="4005263"/>
            <a:ext cx="18732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Dálnice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4356100" y="6165850"/>
            <a:ext cx="17287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Konec dálnice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1763713" y="6092825"/>
            <a:ext cx="2160587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Silnice pro motorová  vozidla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6732588" y="5516563"/>
            <a:ext cx="1800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Konec silnice  pro  motorová vozidla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Spojovačka</a:t>
            </a:r>
            <a:endParaRPr lang="cs-CZ" dirty="0"/>
          </a:p>
        </p:txBody>
      </p:sp>
      <p:pic>
        <p:nvPicPr>
          <p:cNvPr id="12291" name="Picture 2" descr="Přechod pro chod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981075"/>
            <a:ext cx="982662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3" descr="Slepá pozemní komunikace"/>
          <p:cNvPicPr>
            <a:picLocks noChangeAspect="1"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3850" y="1916113"/>
            <a:ext cx="1439863" cy="123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4" descr="Parkoviště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3663" y="2205038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5" descr="Podchod nebo nadchod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850" y="5665788"/>
            <a:ext cx="1295400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6" descr="Jednosměrný provoz 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288" y="3141663"/>
            <a:ext cx="1223962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7" descr="Dálnic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3663" y="476250"/>
            <a:ext cx="1295400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8" descr="Konec dálnic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25" y="4941888"/>
            <a:ext cx="1223963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9" descr="Silnice pro motorová vozidl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850" y="4149725"/>
            <a:ext cx="1295400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10" descr="Konec silnice pro motorová vozidla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43663" y="3500438"/>
            <a:ext cx="1223962" cy="153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0" name="TextovéPole 21"/>
          <p:cNvSpPr txBox="1">
            <a:spLocks noChangeArrowheads="1"/>
          </p:cNvSpPr>
          <p:nvPr/>
        </p:nvSpPr>
        <p:spPr bwMode="auto">
          <a:xfrm>
            <a:off x="2916238" y="2133600"/>
            <a:ext cx="20161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Přechod pro chodce</a:t>
            </a:r>
          </a:p>
        </p:txBody>
      </p:sp>
      <p:sp>
        <p:nvSpPr>
          <p:cNvPr id="12301" name="TextovéPole 22"/>
          <p:cNvSpPr txBox="1">
            <a:spLocks noChangeArrowheads="1"/>
          </p:cNvSpPr>
          <p:nvPr/>
        </p:nvSpPr>
        <p:spPr bwMode="auto">
          <a:xfrm>
            <a:off x="2843213" y="1484313"/>
            <a:ext cx="187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Slepá pozemní komunikace</a:t>
            </a:r>
          </a:p>
        </p:txBody>
      </p:sp>
      <p:sp>
        <p:nvSpPr>
          <p:cNvPr id="12302" name="TextovéPole 23"/>
          <p:cNvSpPr txBox="1">
            <a:spLocks noChangeArrowheads="1"/>
          </p:cNvSpPr>
          <p:nvPr/>
        </p:nvSpPr>
        <p:spPr bwMode="auto">
          <a:xfrm>
            <a:off x="2987675" y="5516563"/>
            <a:ext cx="1368425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Parkoviště</a:t>
            </a:r>
          </a:p>
        </p:txBody>
      </p:sp>
      <p:sp>
        <p:nvSpPr>
          <p:cNvPr id="12303" name="TextovéPole 24"/>
          <p:cNvSpPr txBox="1">
            <a:spLocks noChangeArrowheads="1"/>
          </p:cNvSpPr>
          <p:nvPr/>
        </p:nvSpPr>
        <p:spPr bwMode="auto">
          <a:xfrm>
            <a:off x="2987675" y="2636838"/>
            <a:ext cx="14398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Podchod nebo nadchod</a:t>
            </a:r>
          </a:p>
        </p:txBody>
      </p:sp>
      <p:sp>
        <p:nvSpPr>
          <p:cNvPr id="12304" name="TextovéPole 25"/>
          <p:cNvSpPr txBox="1">
            <a:spLocks noChangeArrowheads="1"/>
          </p:cNvSpPr>
          <p:nvPr/>
        </p:nvSpPr>
        <p:spPr bwMode="auto">
          <a:xfrm>
            <a:off x="2916238" y="4941888"/>
            <a:ext cx="21605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Jednosměrný provoz</a:t>
            </a:r>
          </a:p>
        </p:txBody>
      </p:sp>
      <p:sp>
        <p:nvSpPr>
          <p:cNvPr id="12305" name="TextovéPole 26"/>
          <p:cNvSpPr txBox="1">
            <a:spLocks noChangeArrowheads="1"/>
          </p:cNvSpPr>
          <p:nvPr/>
        </p:nvSpPr>
        <p:spPr bwMode="auto">
          <a:xfrm>
            <a:off x="2700338" y="3284538"/>
            <a:ext cx="1871662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Dálnice</a:t>
            </a:r>
          </a:p>
        </p:txBody>
      </p:sp>
      <p:sp>
        <p:nvSpPr>
          <p:cNvPr id="12306" name="TextovéPole 27"/>
          <p:cNvSpPr txBox="1">
            <a:spLocks noChangeArrowheads="1"/>
          </p:cNvSpPr>
          <p:nvPr/>
        </p:nvSpPr>
        <p:spPr bwMode="auto">
          <a:xfrm>
            <a:off x="2843213" y="1125538"/>
            <a:ext cx="17287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Konec dálnice</a:t>
            </a:r>
          </a:p>
        </p:txBody>
      </p:sp>
      <p:sp>
        <p:nvSpPr>
          <p:cNvPr id="12307" name="TextovéPole 28"/>
          <p:cNvSpPr txBox="1">
            <a:spLocks noChangeArrowheads="1"/>
          </p:cNvSpPr>
          <p:nvPr/>
        </p:nvSpPr>
        <p:spPr bwMode="auto">
          <a:xfrm>
            <a:off x="3203575" y="4437063"/>
            <a:ext cx="21605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Silnice pro motorová  vozidla</a:t>
            </a:r>
          </a:p>
        </p:txBody>
      </p:sp>
      <p:sp>
        <p:nvSpPr>
          <p:cNvPr id="12308" name="TextovéPole 29"/>
          <p:cNvSpPr txBox="1">
            <a:spLocks noChangeArrowheads="1"/>
          </p:cNvSpPr>
          <p:nvPr/>
        </p:nvSpPr>
        <p:spPr bwMode="auto">
          <a:xfrm>
            <a:off x="2987675" y="3644900"/>
            <a:ext cx="1800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Konec silnice  pro  motorová vozidla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Spojovačka</a:t>
            </a:r>
            <a:r>
              <a:rPr lang="cs-CZ" dirty="0" smtClean="0"/>
              <a:t> - řešení</a:t>
            </a:r>
            <a:endParaRPr lang="cs-CZ" dirty="0"/>
          </a:p>
        </p:txBody>
      </p:sp>
      <p:pic>
        <p:nvPicPr>
          <p:cNvPr id="13315" name="Picture 2" descr="Přechod pro chod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981075"/>
            <a:ext cx="982662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3" descr="Slepá pozemní komunikace"/>
          <p:cNvPicPr>
            <a:picLocks noChangeAspect="1"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3850" y="1916113"/>
            <a:ext cx="1439863" cy="123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4" descr="Parkoviště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3663" y="2205038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5" descr="Podchod nebo nadchod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850" y="5665788"/>
            <a:ext cx="1295400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6" descr="Jednosměrný provoz 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288" y="3141663"/>
            <a:ext cx="1223962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7" descr="Dálnic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3663" y="476250"/>
            <a:ext cx="1295400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8" descr="Konec dálnic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25" y="4941888"/>
            <a:ext cx="1223963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Picture 9" descr="Silnice pro motorová vozidl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850" y="4149725"/>
            <a:ext cx="1295400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10" descr="Konec silnice pro motorová vozidla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43663" y="3500438"/>
            <a:ext cx="1223962" cy="153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4" name="TextovéPole 21"/>
          <p:cNvSpPr txBox="1">
            <a:spLocks noChangeArrowheads="1"/>
          </p:cNvSpPr>
          <p:nvPr/>
        </p:nvSpPr>
        <p:spPr bwMode="auto">
          <a:xfrm>
            <a:off x="1116013" y="1268413"/>
            <a:ext cx="2016125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Přechod pro chodce</a:t>
            </a:r>
          </a:p>
        </p:txBody>
      </p:sp>
      <p:sp>
        <p:nvSpPr>
          <p:cNvPr id="13325" name="TextovéPole 22"/>
          <p:cNvSpPr txBox="1">
            <a:spLocks noChangeArrowheads="1"/>
          </p:cNvSpPr>
          <p:nvPr/>
        </p:nvSpPr>
        <p:spPr bwMode="auto">
          <a:xfrm>
            <a:off x="1187450" y="2276475"/>
            <a:ext cx="1871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Slepá pozemní komunikace</a:t>
            </a:r>
          </a:p>
        </p:txBody>
      </p:sp>
      <p:sp>
        <p:nvSpPr>
          <p:cNvPr id="13326" name="TextovéPole 23"/>
          <p:cNvSpPr txBox="1">
            <a:spLocks noChangeArrowheads="1"/>
          </p:cNvSpPr>
          <p:nvPr/>
        </p:nvSpPr>
        <p:spPr bwMode="auto">
          <a:xfrm>
            <a:off x="5364163" y="2636838"/>
            <a:ext cx="1368425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Parkoviště</a:t>
            </a:r>
          </a:p>
        </p:txBody>
      </p:sp>
      <p:sp>
        <p:nvSpPr>
          <p:cNvPr id="13327" name="TextovéPole 24"/>
          <p:cNvSpPr txBox="1">
            <a:spLocks noChangeArrowheads="1"/>
          </p:cNvSpPr>
          <p:nvPr/>
        </p:nvSpPr>
        <p:spPr bwMode="auto">
          <a:xfrm>
            <a:off x="1187450" y="6092825"/>
            <a:ext cx="1439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Podchod nebo nadchod</a:t>
            </a:r>
          </a:p>
        </p:txBody>
      </p:sp>
      <p:sp>
        <p:nvSpPr>
          <p:cNvPr id="13328" name="TextovéPole 25"/>
          <p:cNvSpPr txBox="1">
            <a:spLocks noChangeArrowheads="1"/>
          </p:cNvSpPr>
          <p:nvPr/>
        </p:nvSpPr>
        <p:spPr bwMode="auto">
          <a:xfrm>
            <a:off x="1187450" y="3500438"/>
            <a:ext cx="21605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Jednosměrný provoz</a:t>
            </a:r>
          </a:p>
        </p:txBody>
      </p:sp>
      <p:sp>
        <p:nvSpPr>
          <p:cNvPr id="13329" name="TextovéPole 26"/>
          <p:cNvSpPr txBox="1">
            <a:spLocks noChangeArrowheads="1"/>
          </p:cNvSpPr>
          <p:nvPr/>
        </p:nvSpPr>
        <p:spPr bwMode="auto">
          <a:xfrm>
            <a:off x="5219700" y="1052513"/>
            <a:ext cx="187325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Dálnice</a:t>
            </a:r>
          </a:p>
        </p:txBody>
      </p:sp>
      <p:sp>
        <p:nvSpPr>
          <p:cNvPr id="13330" name="TextovéPole 27"/>
          <p:cNvSpPr txBox="1">
            <a:spLocks noChangeArrowheads="1"/>
          </p:cNvSpPr>
          <p:nvPr/>
        </p:nvSpPr>
        <p:spPr bwMode="auto">
          <a:xfrm>
            <a:off x="5076825" y="5732463"/>
            <a:ext cx="17272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Konec dálnice</a:t>
            </a:r>
          </a:p>
        </p:txBody>
      </p:sp>
      <p:sp>
        <p:nvSpPr>
          <p:cNvPr id="13331" name="TextovéPole 28"/>
          <p:cNvSpPr txBox="1">
            <a:spLocks noChangeArrowheads="1"/>
          </p:cNvSpPr>
          <p:nvPr/>
        </p:nvSpPr>
        <p:spPr bwMode="auto">
          <a:xfrm>
            <a:off x="1403350" y="4868863"/>
            <a:ext cx="21605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Silnice pro motorová  vozidla</a:t>
            </a:r>
          </a:p>
        </p:txBody>
      </p:sp>
      <p:sp>
        <p:nvSpPr>
          <p:cNvPr id="13332" name="TextovéPole 29"/>
          <p:cNvSpPr txBox="1">
            <a:spLocks noChangeArrowheads="1"/>
          </p:cNvSpPr>
          <p:nvPr/>
        </p:nvSpPr>
        <p:spPr bwMode="auto">
          <a:xfrm>
            <a:off x="4932363" y="4149725"/>
            <a:ext cx="18002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/>
              <a:t>Konec silnice  pro  motorová vozidla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1"/>
            <a:ext cx="7239000" cy="3282280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Snímek č. 1,30: 13. 04. 2011, [cit. 2011-04-13]. Dostupný z WWW: &lt;http://www.</a:t>
            </a:r>
            <a:r>
              <a:rPr lang="cs-CZ" sz="2000" dirty="0" err="1" smtClean="0"/>
              <a:t>eupenizeskolam.cz</a:t>
            </a:r>
            <a:r>
              <a:rPr lang="cs-CZ" sz="2000" dirty="0" smtClean="0"/>
              <a:t>/</a:t>
            </a:r>
            <a:r>
              <a:rPr lang="cs-CZ" sz="2000" dirty="0" err="1" smtClean="0"/>
              <a:t>uploads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/loga/loga_celek.</a:t>
            </a:r>
            <a:r>
              <a:rPr lang="cs-CZ" sz="2000" dirty="0" err="1" smtClean="0"/>
              <a:t>png</a:t>
            </a:r>
            <a:r>
              <a:rPr lang="cs-CZ" sz="2000" dirty="0" smtClean="0"/>
              <a:t> &gt;.</a:t>
            </a:r>
          </a:p>
          <a:p>
            <a:pPr eaLnBrk="1" hangingPunct="1">
              <a:defRPr/>
            </a:pPr>
            <a:r>
              <a:rPr lang="cs-CZ" sz="1800" dirty="0" smtClean="0"/>
              <a:t>Microsoft PowerPoint_vložení_klipart_značka</a:t>
            </a:r>
            <a:endParaRPr lang="cs-CZ" sz="1800" dirty="0" smtClean="0">
              <a:solidFill>
                <a:schemeClr val="tx1">
                  <a:lumMod val="20000"/>
                  <a:lumOff val="80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000" i="1" dirty="0" smtClean="0">
                <a:hlinkClick r:id="rId2"/>
              </a:rPr>
              <a:t>http://www.</a:t>
            </a:r>
            <a:r>
              <a:rPr lang="cs-CZ" sz="2000" i="1" dirty="0" err="1" smtClean="0">
                <a:hlinkClick r:id="rId2"/>
              </a:rPr>
              <a:t>dopravni</a:t>
            </a:r>
            <a:r>
              <a:rPr lang="cs-CZ" sz="2000" i="1" dirty="0" smtClean="0">
                <a:hlinkClick r:id="rId2"/>
              </a:rPr>
              <a:t>-</a:t>
            </a:r>
            <a:r>
              <a:rPr lang="cs-CZ" sz="2000" i="1" dirty="0" err="1" smtClean="0">
                <a:hlinkClick r:id="rId2"/>
              </a:rPr>
              <a:t>znaceni.eu</a:t>
            </a:r>
            <a:r>
              <a:rPr lang="cs-CZ" sz="2000" i="1" dirty="0" smtClean="0">
                <a:hlinkClick r:id="rId2"/>
              </a:rPr>
              <a:t>/</a:t>
            </a:r>
            <a:r>
              <a:rPr lang="cs-CZ" sz="2000" i="1" dirty="0" err="1" smtClean="0">
                <a:hlinkClick r:id="rId2"/>
              </a:rPr>
              <a:t>znacky</a:t>
            </a:r>
            <a:r>
              <a:rPr lang="cs-CZ" sz="2000" i="1" dirty="0" smtClean="0">
                <a:hlinkClick r:id="rId2"/>
              </a:rPr>
              <a:t>/</a:t>
            </a:r>
            <a:r>
              <a:rPr lang="cs-CZ" sz="2000" i="1" dirty="0" err="1" smtClean="0">
                <a:hlinkClick r:id="rId2"/>
              </a:rPr>
              <a:t>informativni</a:t>
            </a:r>
            <a:r>
              <a:rPr lang="cs-CZ" sz="2000" i="1" dirty="0" smtClean="0">
                <a:hlinkClick r:id="rId2"/>
              </a:rPr>
              <a:t>-</a:t>
            </a:r>
            <a:r>
              <a:rPr lang="cs-CZ" sz="2000" i="1" dirty="0" err="1" smtClean="0">
                <a:hlinkClick r:id="rId2"/>
              </a:rPr>
              <a:t>provozni</a:t>
            </a:r>
            <a:r>
              <a:rPr lang="cs-CZ" sz="2000" i="1" dirty="0" smtClean="0">
                <a:hlinkClick r:id="rId2"/>
              </a:rPr>
              <a:t>-</a:t>
            </a:r>
            <a:r>
              <a:rPr lang="cs-CZ" sz="2000" i="1" dirty="0" err="1" smtClean="0">
                <a:hlinkClick r:id="rId2"/>
              </a:rPr>
              <a:t>dopravni</a:t>
            </a:r>
            <a:r>
              <a:rPr lang="cs-CZ" sz="2000" i="1" dirty="0" smtClean="0">
                <a:hlinkClick r:id="rId2"/>
              </a:rPr>
              <a:t>-</a:t>
            </a:r>
            <a:r>
              <a:rPr lang="cs-CZ" sz="2000" i="1" dirty="0" err="1" smtClean="0">
                <a:hlinkClick r:id="rId2"/>
              </a:rPr>
              <a:t>znacky</a:t>
            </a:r>
            <a:r>
              <a:rPr lang="cs-CZ" sz="2000" i="1" dirty="0" smtClean="0">
                <a:hlinkClick r:id="rId2"/>
              </a:rPr>
              <a:t>/</a:t>
            </a:r>
            <a:endParaRPr lang="cs-CZ" sz="2000" i="1" dirty="0" smtClean="0"/>
          </a:p>
          <a:p>
            <a:pPr eaLnBrk="1" hangingPunct="1">
              <a:defRPr/>
            </a:pPr>
            <a:r>
              <a:rPr lang="cs-CZ" sz="2000" i="1" dirty="0" smtClean="0">
                <a:hlinkClick r:id="rId3"/>
              </a:rPr>
              <a:t>http://cs.wikipedia.org/wiki/Dopravn%C3%AD_prost%C5%99edek</a:t>
            </a:r>
            <a:endParaRPr lang="cs-CZ" sz="2000" i="1" dirty="0" smtClean="0"/>
          </a:p>
          <a:p>
            <a:pPr eaLnBrk="1" hangingPunct="1">
              <a:defRPr/>
            </a:pPr>
            <a:r>
              <a:rPr lang="cs-CZ" sz="2000" i="1" dirty="0" smtClean="0"/>
              <a:t>Autorem materiálu a všech jeho částí, není-li uvedeno jinak, je Mgr. Iveta </a:t>
            </a:r>
            <a:r>
              <a:rPr lang="cs-CZ" sz="2000" i="1" dirty="0" err="1" smtClean="0"/>
              <a:t>Niederlová</a:t>
            </a:r>
            <a:r>
              <a:rPr lang="cs-CZ" sz="2000" i="1" dirty="0" smtClean="0"/>
              <a:t> </a:t>
            </a:r>
            <a:endParaRPr lang="cs-CZ" sz="2000" dirty="0" smtClean="0"/>
          </a:p>
        </p:txBody>
      </p:sp>
      <p:pic>
        <p:nvPicPr>
          <p:cNvPr id="14340" name="Obrázek 3" descr="logo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4941888"/>
            <a:ext cx="62484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420</TotalTime>
  <Words>221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DOPRAVNÍ Výchova </vt:lpstr>
      <vt:lpstr>Popis prezentace</vt:lpstr>
      <vt:lpstr>DOPRAVNÍ ZNAČKY</vt:lpstr>
      <vt:lpstr> </vt:lpstr>
      <vt:lpstr>Dopravní prostředky</vt:lpstr>
      <vt:lpstr>Prezentace aplikace PowerPoint</vt:lpstr>
      <vt:lpstr>Spojovačka</vt:lpstr>
      <vt:lpstr>Spojovačka -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44</cp:revision>
  <dcterms:created xsi:type="dcterms:W3CDTF">2011-09-25T08:02:40Z</dcterms:created>
  <dcterms:modified xsi:type="dcterms:W3CDTF">2012-03-15T11:31:46Z</dcterms:modified>
</cp:coreProperties>
</file>