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74" r:id="rId3"/>
    <p:sldId id="257" r:id="rId4"/>
    <p:sldId id="275" r:id="rId5"/>
    <p:sldId id="279" r:id="rId6"/>
    <p:sldId id="266" r:id="rId7"/>
    <p:sldId id="280" r:id="rId8"/>
    <p:sldId id="281" r:id="rId9"/>
    <p:sldId id="277" r:id="rId10"/>
    <p:sldId id="284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27" autoAdjust="0"/>
    <p:restoredTop sz="94660"/>
  </p:normalViewPr>
  <p:slideViewPr>
    <p:cSldViewPr>
      <p:cViewPr varScale="1">
        <p:scale>
          <a:sx n="69" d="100"/>
          <a:sy n="69" d="100"/>
        </p:scale>
        <p:origin x="-118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44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AD5A48-BBBD-4E1A-8A7A-7FC4B3BA249B}" type="doc">
      <dgm:prSet loTypeId="urn:microsoft.com/office/officeart/2005/8/layout/hierarchy2" loCatId="hierarchy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587C3BB-E922-42B0-A172-7BA3F5BF856D}">
      <dgm:prSet phldrT="[Text]"/>
      <dgm:spPr/>
      <dgm:t>
        <a:bodyPr/>
        <a:lstStyle/>
        <a:p>
          <a:r>
            <a:rPr lang="cs-CZ" dirty="0" smtClean="0"/>
            <a:t>Rozdělení </a:t>
          </a:r>
          <a:endParaRPr lang="cs-CZ" dirty="0"/>
        </a:p>
      </dgm:t>
    </dgm:pt>
    <dgm:pt modelId="{D8D42A66-5FA0-4B56-8A36-BABA70144762}" type="parTrans" cxnId="{F3CFE730-390B-49EC-8555-44A3AD3673DF}">
      <dgm:prSet/>
      <dgm:spPr/>
      <dgm:t>
        <a:bodyPr/>
        <a:lstStyle/>
        <a:p>
          <a:endParaRPr lang="cs-CZ"/>
        </a:p>
      </dgm:t>
    </dgm:pt>
    <dgm:pt modelId="{25B9513F-2504-4558-AE65-D3859A512F8A}" type="sibTrans" cxnId="{F3CFE730-390B-49EC-8555-44A3AD3673DF}">
      <dgm:prSet/>
      <dgm:spPr/>
      <dgm:t>
        <a:bodyPr/>
        <a:lstStyle/>
        <a:p>
          <a:endParaRPr lang="cs-CZ"/>
        </a:p>
      </dgm:t>
    </dgm:pt>
    <dgm:pt modelId="{CBC15ED6-7A78-4E0B-8820-C455C1FA2D5F}">
      <dgm:prSet phldrT="[Text]"/>
      <dgm:spPr/>
      <dgm:t>
        <a:bodyPr/>
        <a:lstStyle/>
        <a:p>
          <a:r>
            <a:rPr lang="cs-CZ" dirty="0" smtClean="0"/>
            <a:t> podle typu dopravní cesty 	</a:t>
          </a:r>
          <a:endParaRPr lang="cs-CZ" dirty="0"/>
        </a:p>
      </dgm:t>
    </dgm:pt>
    <dgm:pt modelId="{6E52382E-61EE-488C-B5CF-2352EE796B35}" type="parTrans" cxnId="{39B31548-D7A8-45B9-8C9A-C0CA02C0D334}">
      <dgm:prSet/>
      <dgm:spPr/>
      <dgm:t>
        <a:bodyPr/>
        <a:lstStyle/>
        <a:p>
          <a:endParaRPr lang="cs-CZ"/>
        </a:p>
      </dgm:t>
    </dgm:pt>
    <dgm:pt modelId="{A77863BB-5339-4407-8E9D-412EA09E51DA}" type="sibTrans" cxnId="{39B31548-D7A8-45B9-8C9A-C0CA02C0D334}">
      <dgm:prSet/>
      <dgm:spPr/>
      <dgm:t>
        <a:bodyPr/>
        <a:lstStyle/>
        <a:p>
          <a:endParaRPr lang="cs-CZ"/>
        </a:p>
      </dgm:t>
    </dgm:pt>
    <dgm:pt modelId="{E5004EB7-BF04-4931-9919-C016984BEB8A}">
      <dgm:prSet phldrT="[Text]"/>
      <dgm:spPr/>
      <dgm:t>
        <a:bodyPr/>
        <a:lstStyle/>
        <a:p>
          <a:r>
            <a:rPr lang="cs-CZ" dirty="0" smtClean="0"/>
            <a:t>podle kapacity dopravních prostředků</a:t>
          </a:r>
          <a:endParaRPr lang="cs-CZ" dirty="0"/>
        </a:p>
      </dgm:t>
    </dgm:pt>
    <dgm:pt modelId="{85C31DBC-CCDD-40AB-9454-28ED0AEEE9E2}" type="parTrans" cxnId="{D3A9862D-C39A-4EAC-9691-AB849E90FDD3}">
      <dgm:prSet/>
      <dgm:spPr/>
      <dgm:t>
        <a:bodyPr/>
        <a:lstStyle/>
        <a:p>
          <a:endParaRPr lang="cs-CZ"/>
        </a:p>
      </dgm:t>
    </dgm:pt>
    <dgm:pt modelId="{522557C5-C408-41E8-A785-3EC90C0E1659}" type="sibTrans" cxnId="{D3A9862D-C39A-4EAC-9691-AB849E90FDD3}">
      <dgm:prSet/>
      <dgm:spPr/>
      <dgm:t>
        <a:bodyPr/>
        <a:lstStyle/>
        <a:p>
          <a:endParaRPr lang="cs-CZ"/>
        </a:p>
      </dgm:t>
    </dgm:pt>
    <dgm:pt modelId="{41F26D2C-C46B-4D8C-838C-9A9A3603153F}" type="pres">
      <dgm:prSet presAssocID="{11AD5A48-BBBD-4E1A-8A7A-7FC4B3BA249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5281F3D-AB19-46F1-96F1-DC78AF8B9FC7}" type="pres">
      <dgm:prSet presAssocID="{F587C3BB-E922-42B0-A172-7BA3F5BF856D}" presName="root1" presStyleCnt="0"/>
      <dgm:spPr/>
    </dgm:pt>
    <dgm:pt modelId="{9422DB4D-C1F4-4384-AF5F-D8C73106B112}" type="pres">
      <dgm:prSet presAssocID="{F587C3BB-E922-42B0-A172-7BA3F5BF856D}" presName="LevelOneTextNode" presStyleLbl="node0" presStyleIdx="0" presStyleCnt="1" custLinFactNeighborX="-46620" custLinFactNeighborY="107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15A8060-841E-41A2-8572-533599474A2A}" type="pres">
      <dgm:prSet presAssocID="{F587C3BB-E922-42B0-A172-7BA3F5BF856D}" presName="level2hierChild" presStyleCnt="0"/>
      <dgm:spPr/>
    </dgm:pt>
    <dgm:pt modelId="{8C30AA0B-64C8-49C5-B794-C99294BABEBE}" type="pres">
      <dgm:prSet presAssocID="{6E52382E-61EE-488C-B5CF-2352EE796B35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BF231E89-B090-4FBF-8BFD-A68299D66692}" type="pres">
      <dgm:prSet presAssocID="{6E52382E-61EE-488C-B5CF-2352EE796B35}" presName="connTx" presStyleLbl="parChTrans1D2" presStyleIdx="0" presStyleCnt="2"/>
      <dgm:spPr/>
      <dgm:t>
        <a:bodyPr/>
        <a:lstStyle/>
        <a:p>
          <a:endParaRPr lang="cs-CZ"/>
        </a:p>
      </dgm:t>
    </dgm:pt>
    <dgm:pt modelId="{349C5486-B651-40EA-8EA1-E791EEF2C834}" type="pres">
      <dgm:prSet presAssocID="{CBC15ED6-7A78-4E0B-8820-C455C1FA2D5F}" presName="root2" presStyleCnt="0"/>
      <dgm:spPr/>
    </dgm:pt>
    <dgm:pt modelId="{C4914C34-D575-4115-B890-C9663011DA4F}" type="pres">
      <dgm:prSet presAssocID="{CBC15ED6-7A78-4E0B-8820-C455C1FA2D5F}" presName="LevelTwoTextNode" presStyleLbl="node2" presStyleIdx="0" presStyleCnt="2" custLinFactNeighborX="-3302" custLinFactNeighborY="1902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AF5BE7B-ABA2-4683-ADB9-B9B836907275}" type="pres">
      <dgm:prSet presAssocID="{CBC15ED6-7A78-4E0B-8820-C455C1FA2D5F}" presName="level3hierChild" presStyleCnt="0"/>
      <dgm:spPr/>
    </dgm:pt>
    <dgm:pt modelId="{5CDBB0A3-8772-4ADC-9CA5-EFC1FAC91FDA}" type="pres">
      <dgm:prSet presAssocID="{85C31DBC-CCDD-40AB-9454-28ED0AEEE9E2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6A3969C0-B185-4976-9BE4-559F558F8027}" type="pres">
      <dgm:prSet presAssocID="{85C31DBC-CCDD-40AB-9454-28ED0AEEE9E2}" presName="connTx" presStyleLbl="parChTrans1D2" presStyleIdx="1" presStyleCnt="2"/>
      <dgm:spPr/>
      <dgm:t>
        <a:bodyPr/>
        <a:lstStyle/>
        <a:p>
          <a:endParaRPr lang="cs-CZ"/>
        </a:p>
      </dgm:t>
    </dgm:pt>
    <dgm:pt modelId="{95B66F8F-89CC-4EF3-8535-3A20B5CDE172}" type="pres">
      <dgm:prSet presAssocID="{E5004EB7-BF04-4931-9919-C016984BEB8A}" presName="root2" presStyleCnt="0"/>
      <dgm:spPr/>
    </dgm:pt>
    <dgm:pt modelId="{899F6B41-1E31-4FD1-A948-A304B304CE99}" type="pres">
      <dgm:prSet presAssocID="{E5004EB7-BF04-4931-9919-C016984BEB8A}" presName="LevelTwoTextNode" presStyleLbl="node2" presStyleIdx="1" presStyleCnt="2" custLinFactNeighborX="-8188" custLinFactNeighborY="6036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01EED3D-8998-4B67-9A2B-6B26975633F6}" type="pres">
      <dgm:prSet presAssocID="{E5004EB7-BF04-4931-9919-C016984BEB8A}" presName="level3hierChild" presStyleCnt="0"/>
      <dgm:spPr/>
    </dgm:pt>
  </dgm:ptLst>
  <dgm:cxnLst>
    <dgm:cxn modelId="{552884C0-F61F-43D2-B8EE-0B055287AADC}" type="presOf" srcId="{6E52382E-61EE-488C-B5CF-2352EE796B35}" destId="{BF231E89-B090-4FBF-8BFD-A68299D66692}" srcOrd="1" destOrd="0" presId="urn:microsoft.com/office/officeart/2005/8/layout/hierarchy2"/>
    <dgm:cxn modelId="{D3A9862D-C39A-4EAC-9691-AB849E90FDD3}" srcId="{F587C3BB-E922-42B0-A172-7BA3F5BF856D}" destId="{E5004EB7-BF04-4931-9919-C016984BEB8A}" srcOrd="1" destOrd="0" parTransId="{85C31DBC-CCDD-40AB-9454-28ED0AEEE9E2}" sibTransId="{522557C5-C408-41E8-A785-3EC90C0E1659}"/>
    <dgm:cxn modelId="{59976974-9770-4DA8-B671-F238B7EDB2D5}" type="presOf" srcId="{85C31DBC-CCDD-40AB-9454-28ED0AEEE9E2}" destId="{5CDBB0A3-8772-4ADC-9CA5-EFC1FAC91FDA}" srcOrd="0" destOrd="0" presId="urn:microsoft.com/office/officeart/2005/8/layout/hierarchy2"/>
    <dgm:cxn modelId="{E2FE8FE8-5962-406C-AA0A-DE2706D538E2}" type="presOf" srcId="{CBC15ED6-7A78-4E0B-8820-C455C1FA2D5F}" destId="{C4914C34-D575-4115-B890-C9663011DA4F}" srcOrd="0" destOrd="0" presId="urn:microsoft.com/office/officeart/2005/8/layout/hierarchy2"/>
    <dgm:cxn modelId="{F3CFE730-390B-49EC-8555-44A3AD3673DF}" srcId="{11AD5A48-BBBD-4E1A-8A7A-7FC4B3BA249B}" destId="{F587C3BB-E922-42B0-A172-7BA3F5BF856D}" srcOrd="0" destOrd="0" parTransId="{D8D42A66-5FA0-4B56-8A36-BABA70144762}" sibTransId="{25B9513F-2504-4558-AE65-D3859A512F8A}"/>
    <dgm:cxn modelId="{161D3366-08D7-4D15-BC17-616BBE44DA19}" type="presOf" srcId="{85C31DBC-CCDD-40AB-9454-28ED0AEEE9E2}" destId="{6A3969C0-B185-4976-9BE4-559F558F8027}" srcOrd="1" destOrd="0" presId="urn:microsoft.com/office/officeart/2005/8/layout/hierarchy2"/>
    <dgm:cxn modelId="{9437D326-B95B-43E5-B82F-7F2DDA6E60B4}" type="presOf" srcId="{E5004EB7-BF04-4931-9919-C016984BEB8A}" destId="{899F6B41-1E31-4FD1-A948-A304B304CE99}" srcOrd="0" destOrd="0" presId="urn:microsoft.com/office/officeart/2005/8/layout/hierarchy2"/>
    <dgm:cxn modelId="{1CF0625D-7A3C-4376-823C-28A3807D7AD0}" type="presOf" srcId="{F587C3BB-E922-42B0-A172-7BA3F5BF856D}" destId="{9422DB4D-C1F4-4384-AF5F-D8C73106B112}" srcOrd="0" destOrd="0" presId="urn:microsoft.com/office/officeart/2005/8/layout/hierarchy2"/>
    <dgm:cxn modelId="{39B31548-D7A8-45B9-8C9A-C0CA02C0D334}" srcId="{F587C3BB-E922-42B0-A172-7BA3F5BF856D}" destId="{CBC15ED6-7A78-4E0B-8820-C455C1FA2D5F}" srcOrd="0" destOrd="0" parTransId="{6E52382E-61EE-488C-B5CF-2352EE796B35}" sibTransId="{A77863BB-5339-4407-8E9D-412EA09E51DA}"/>
    <dgm:cxn modelId="{2B0396C4-523B-4901-BCBD-5D8B337ED315}" type="presOf" srcId="{6E52382E-61EE-488C-B5CF-2352EE796B35}" destId="{8C30AA0B-64C8-49C5-B794-C99294BABEBE}" srcOrd="0" destOrd="0" presId="urn:microsoft.com/office/officeart/2005/8/layout/hierarchy2"/>
    <dgm:cxn modelId="{3D40FB57-89DD-47FE-A8A5-590A9C68285A}" type="presOf" srcId="{11AD5A48-BBBD-4E1A-8A7A-7FC4B3BA249B}" destId="{41F26D2C-C46B-4D8C-838C-9A9A3603153F}" srcOrd="0" destOrd="0" presId="urn:microsoft.com/office/officeart/2005/8/layout/hierarchy2"/>
    <dgm:cxn modelId="{01B3F850-B805-44F1-BB29-7CC9400269E9}" type="presParOf" srcId="{41F26D2C-C46B-4D8C-838C-9A9A3603153F}" destId="{E5281F3D-AB19-46F1-96F1-DC78AF8B9FC7}" srcOrd="0" destOrd="0" presId="urn:microsoft.com/office/officeart/2005/8/layout/hierarchy2"/>
    <dgm:cxn modelId="{9DF876F7-3F62-4A7A-8C1D-67B3EF0A90BA}" type="presParOf" srcId="{E5281F3D-AB19-46F1-96F1-DC78AF8B9FC7}" destId="{9422DB4D-C1F4-4384-AF5F-D8C73106B112}" srcOrd="0" destOrd="0" presId="urn:microsoft.com/office/officeart/2005/8/layout/hierarchy2"/>
    <dgm:cxn modelId="{99CE5C27-7BBD-41CF-AB3C-8C6C0C921093}" type="presParOf" srcId="{E5281F3D-AB19-46F1-96F1-DC78AF8B9FC7}" destId="{915A8060-841E-41A2-8572-533599474A2A}" srcOrd="1" destOrd="0" presId="urn:microsoft.com/office/officeart/2005/8/layout/hierarchy2"/>
    <dgm:cxn modelId="{5DA01EDD-8105-4952-BA4B-276ECE3FB81A}" type="presParOf" srcId="{915A8060-841E-41A2-8572-533599474A2A}" destId="{8C30AA0B-64C8-49C5-B794-C99294BABEBE}" srcOrd="0" destOrd="0" presId="urn:microsoft.com/office/officeart/2005/8/layout/hierarchy2"/>
    <dgm:cxn modelId="{D48B9468-B4FD-4C24-B0D5-8409A20FD9C3}" type="presParOf" srcId="{8C30AA0B-64C8-49C5-B794-C99294BABEBE}" destId="{BF231E89-B090-4FBF-8BFD-A68299D66692}" srcOrd="0" destOrd="0" presId="urn:microsoft.com/office/officeart/2005/8/layout/hierarchy2"/>
    <dgm:cxn modelId="{A37A712A-C315-4C80-B3A6-252C9A1003F1}" type="presParOf" srcId="{915A8060-841E-41A2-8572-533599474A2A}" destId="{349C5486-B651-40EA-8EA1-E791EEF2C834}" srcOrd="1" destOrd="0" presId="urn:microsoft.com/office/officeart/2005/8/layout/hierarchy2"/>
    <dgm:cxn modelId="{981BEABF-3B4E-4025-BFA2-B384FE9B5F70}" type="presParOf" srcId="{349C5486-B651-40EA-8EA1-E791EEF2C834}" destId="{C4914C34-D575-4115-B890-C9663011DA4F}" srcOrd="0" destOrd="0" presId="urn:microsoft.com/office/officeart/2005/8/layout/hierarchy2"/>
    <dgm:cxn modelId="{3EE875F2-CE4E-431A-8AD8-2D54212E4ABE}" type="presParOf" srcId="{349C5486-B651-40EA-8EA1-E791EEF2C834}" destId="{3AF5BE7B-ABA2-4683-ADB9-B9B836907275}" srcOrd="1" destOrd="0" presId="urn:microsoft.com/office/officeart/2005/8/layout/hierarchy2"/>
    <dgm:cxn modelId="{78183405-B02B-476B-A78F-E6A7D76C8B13}" type="presParOf" srcId="{915A8060-841E-41A2-8572-533599474A2A}" destId="{5CDBB0A3-8772-4ADC-9CA5-EFC1FAC91FDA}" srcOrd="2" destOrd="0" presId="urn:microsoft.com/office/officeart/2005/8/layout/hierarchy2"/>
    <dgm:cxn modelId="{2A780E89-2267-4C07-B5B9-BD79D5EF2C13}" type="presParOf" srcId="{5CDBB0A3-8772-4ADC-9CA5-EFC1FAC91FDA}" destId="{6A3969C0-B185-4976-9BE4-559F558F8027}" srcOrd="0" destOrd="0" presId="urn:microsoft.com/office/officeart/2005/8/layout/hierarchy2"/>
    <dgm:cxn modelId="{1640F737-9EB1-44C0-A73B-AC2E475BDE8F}" type="presParOf" srcId="{915A8060-841E-41A2-8572-533599474A2A}" destId="{95B66F8F-89CC-4EF3-8535-3A20B5CDE172}" srcOrd="3" destOrd="0" presId="urn:microsoft.com/office/officeart/2005/8/layout/hierarchy2"/>
    <dgm:cxn modelId="{69CB5F5D-09DC-44C7-8C23-3BFF8925BF45}" type="presParOf" srcId="{95B66F8F-89CC-4EF3-8535-3A20B5CDE172}" destId="{899F6B41-1E31-4FD1-A948-A304B304CE99}" srcOrd="0" destOrd="0" presId="urn:microsoft.com/office/officeart/2005/8/layout/hierarchy2"/>
    <dgm:cxn modelId="{62CB4A62-5C7F-4D5F-AEFE-7C827DD5A372}" type="presParOf" srcId="{95B66F8F-89CC-4EF3-8535-3A20B5CDE172}" destId="{501EED3D-8998-4B67-9A2B-6B26975633F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3BE10C-E123-454A-ADFD-DEC30395914C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0E38FC7-59FC-45BF-B6C7-4BAC7C7A8C6E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Doprava osob</a:t>
          </a:r>
          <a:endParaRPr lang="cs-CZ" b="1" dirty="0">
            <a:solidFill>
              <a:schemeClr val="tx1"/>
            </a:solidFill>
          </a:endParaRPr>
        </a:p>
      </dgm:t>
    </dgm:pt>
    <dgm:pt modelId="{BE73828B-83FE-4939-8E3A-B4D68B130776}" type="parTrans" cxnId="{9EE23502-2E33-4AFF-B289-2DB3ADCF0172}">
      <dgm:prSet/>
      <dgm:spPr/>
      <dgm:t>
        <a:bodyPr/>
        <a:lstStyle/>
        <a:p>
          <a:endParaRPr lang="cs-CZ"/>
        </a:p>
      </dgm:t>
    </dgm:pt>
    <dgm:pt modelId="{61BCF43B-5D9E-46F3-A211-5EDCCBE6A567}" type="sibTrans" cxnId="{9EE23502-2E33-4AFF-B289-2DB3ADCF0172}">
      <dgm:prSet/>
      <dgm:spPr/>
      <dgm:t>
        <a:bodyPr/>
        <a:lstStyle/>
        <a:p>
          <a:endParaRPr lang="cs-CZ"/>
        </a:p>
      </dgm:t>
    </dgm:pt>
    <dgm:pt modelId="{65DA796A-7137-4E35-9E20-893BD72C24E8}">
      <dgm:prSet phldrT="[Text]"/>
      <dgm:spPr/>
      <dgm:t>
        <a:bodyPr/>
        <a:lstStyle/>
        <a:p>
          <a:r>
            <a:rPr lang="cs-CZ" dirty="0" smtClean="0"/>
            <a:t>individuální</a:t>
          </a:r>
          <a:endParaRPr lang="cs-CZ" dirty="0"/>
        </a:p>
      </dgm:t>
    </dgm:pt>
    <dgm:pt modelId="{42FF0EE9-CD63-4AB5-BB0D-E148467E3ADB}" type="parTrans" cxnId="{B3F2F90B-46B8-45D6-9D5D-81937437A1C6}">
      <dgm:prSet/>
      <dgm:spPr/>
      <dgm:t>
        <a:bodyPr/>
        <a:lstStyle/>
        <a:p>
          <a:endParaRPr lang="cs-CZ"/>
        </a:p>
      </dgm:t>
    </dgm:pt>
    <dgm:pt modelId="{9BB7E428-92C4-4444-8771-7F0EAC2E3C60}" type="sibTrans" cxnId="{B3F2F90B-46B8-45D6-9D5D-81937437A1C6}">
      <dgm:prSet/>
      <dgm:spPr/>
      <dgm:t>
        <a:bodyPr/>
        <a:lstStyle/>
        <a:p>
          <a:endParaRPr lang="cs-CZ"/>
        </a:p>
      </dgm:t>
    </dgm:pt>
    <dgm:pt modelId="{112C4302-E59B-4537-8D5D-7744CBFCCB9A}">
      <dgm:prSet phldrT="[Text]"/>
      <dgm:spPr/>
      <dgm:t>
        <a:bodyPr/>
        <a:lstStyle/>
        <a:p>
          <a:r>
            <a:rPr lang="cs-CZ" dirty="0" smtClean="0"/>
            <a:t>hromadnou</a:t>
          </a:r>
          <a:endParaRPr lang="cs-CZ" dirty="0"/>
        </a:p>
      </dgm:t>
    </dgm:pt>
    <dgm:pt modelId="{366C944D-D09A-4693-BB96-F497684C882F}" type="parTrans" cxnId="{62B6AAA4-D609-461B-8C62-9E201620CE2E}">
      <dgm:prSet/>
      <dgm:spPr/>
      <dgm:t>
        <a:bodyPr/>
        <a:lstStyle/>
        <a:p>
          <a:endParaRPr lang="cs-CZ"/>
        </a:p>
      </dgm:t>
    </dgm:pt>
    <dgm:pt modelId="{3C3CAA55-E4C0-470C-97A0-626821A53EA3}" type="sibTrans" cxnId="{62B6AAA4-D609-461B-8C62-9E201620CE2E}">
      <dgm:prSet/>
      <dgm:spPr/>
      <dgm:t>
        <a:bodyPr/>
        <a:lstStyle/>
        <a:p>
          <a:endParaRPr lang="cs-CZ"/>
        </a:p>
      </dgm:t>
    </dgm:pt>
    <dgm:pt modelId="{497C18C9-AF6B-4C61-92F3-F8C902365536}" type="pres">
      <dgm:prSet presAssocID="{243BE10C-E123-454A-ADFD-DEC30395914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B311CF-B1CB-4B2A-8D72-5B1D066367DB}" type="pres">
      <dgm:prSet presAssocID="{90E38FC7-59FC-45BF-B6C7-4BAC7C7A8C6E}" presName="root1" presStyleCnt="0"/>
      <dgm:spPr/>
    </dgm:pt>
    <dgm:pt modelId="{D2EBABAC-C1B3-4EB1-933B-7FA2485FE882}" type="pres">
      <dgm:prSet presAssocID="{90E38FC7-59FC-45BF-B6C7-4BAC7C7A8C6E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A348B81-2EF9-4CCB-9BDD-6D5739C2C79E}" type="pres">
      <dgm:prSet presAssocID="{90E38FC7-59FC-45BF-B6C7-4BAC7C7A8C6E}" presName="level2hierChild" presStyleCnt="0"/>
      <dgm:spPr/>
    </dgm:pt>
    <dgm:pt modelId="{1B2CE74D-1939-4580-A1AE-B83439F48B59}" type="pres">
      <dgm:prSet presAssocID="{42FF0EE9-CD63-4AB5-BB0D-E148467E3ADB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D4C427E4-FEC6-4AA6-BD9F-71FE870ACD47}" type="pres">
      <dgm:prSet presAssocID="{42FF0EE9-CD63-4AB5-BB0D-E148467E3ADB}" presName="connTx" presStyleLbl="parChTrans1D2" presStyleIdx="0" presStyleCnt="2"/>
      <dgm:spPr/>
      <dgm:t>
        <a:bodyPr/>
        <a:lstStyle/>
        <a:p>
          <a:endParaRPr lang="cs-CZ"/>
        </a:p>
      </dgm:t>
    </dgm:pt>
    <dgm:pt modelId="{EF9FA0DA-5487-4BC9-A605-BFF334FC5032}" type="pres">
      <dgm:prSet presAssocID="{65DA796A-7137-4E35-9E20-893BD72C24E8}" presName="root2" presStyleCnt="0"/>
      <dgm:spPr/>
    </dgm:pt>
    <dgm:pt modelId="{D6FA18B0-910D-418D-BB48-7EEAF0F12ECD}" type="pres">
      <dgm:prSet presAssocID="{65DA796A-7137-4E35-9E20-893BD72C24E8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FEC5BE5-1550-4A49-9A42-5464035082B0}" type="pres">
      <dgm:prSet presAssocID="{65DA796A-7137-4E35-9E20-893BD72C24E8}" presName="level3hierChild" presStyleCnt="0"/>
      <dgm:spPr/>
    </dgm:pt>
    <dgm:pt modelId="{F105AEE2-EB8A-4676-B017-47385B0496D8}" type="pres">
      <dgm:prSet presAssocID="{366C944D-D09A-4693-BB96-F497684C882F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C5E6639A-5A36-412C-BA3E-EA8B024A63F7}" type="pres">
      <dgm:prSet presAssocID="{366C944D-D09A-4693-BB96-F497684C882F}" presName="connTx" presStyleLbl="parChTrans1D2" presStyleIdx="1" presStyleCnt="2"/>
      <dgm:spPr/>
      <dgm:t>
        <a:bodyPr/>
        <a:lstStyle/>
        <a:p>
          <a:endParaRPr lang="cs-CZ"/>
        </a:p>
      </dgm:t>
    </dgm:pt>
    <dgm:pt modelId="{99872B7D-1691-4DBD-8882-C5C7E6B493A7}" type="pres">
      <dgm:prSet presAssocID="{112C4302-E59B-4537-8D5D-7744CBFCCB9A}" presName="root2" presStyleCnt="0"/>
      <dgm:spPr/>
    </dgm:pt>
    <dgm:pt modelId="{E6C9C868-77A3-47C6-A71D-98B5F6121D5C}" type="pres">
      <dgm:prSet presAssocID="{112C4302-E59B-4537-8D5D-7744CBFCCB9A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767FEDF-075C-484E-ABC6-E12A1BF84A54}" type="pres">
      <dgm:prSet presAssocID="{112C4302-E59B-4537-8D5D-7744CBFCCB9A}" presName="level3hierChild" presStyleCnt="0"/>
      <dgm:spPr/>
    </dgm:pt>
  </dgm:ptLst>
  <dgm:cxnLst>
    <dgm:cxn modelId="{DEC2B370-0CDA-4B1E-A9B0-C30C3D2558BC}" type="presOf" srcId="{366C944D-D09A-4693-BB96-F497684C882F}" destId="{F105AEE2-EB8A-4676-B017-47385B0496D8}" srcOrd="0" destOrd="0" presId="urn:microsoft.com/office/officeart/2005/8/layout/hierarchy2"/>
    <dgm:cxn modelId="{A0AEC11C-E9DC-4DD3-B30B-9CF3E3C5CC69}" type="presOf" srcId="{366C944D-D09A-4693-BB96-F497684C882F}" destId="{C5E6639A-5A36-412C-BA3E-EA8B024A63F7}" srcOrd="1" destOrd="0" presId="urn:microsoft.com/office/officeart/2005/8/layout/hierarchy2"/>
    <dgm:cxn modelId="{4215665D-6283-43E3-835D-C0057B285A84}" type="presOf" srcId="{42FF0EE9-CD63-4AB5-BB0D-E148467E3ADB}" destId="{D4C427E4-FEC6-4AA6-BD9F-71FE870ACD47}" srcOrd="1" destOrd="0" presId="urn:microsoft.com/office/officeart/2005/8/layout/hierarchy2"/>
    <dgm:cxn modelId="{E8046823-59E0-418A-B77C-E116A4833516}" type="presOf" srcId="{90E38FC7-59FC-45BF-B6C7-4BAC7C7A8C6E}" destId="{D2EBABAC-C1B3-4EB1-933B-7FA2485FE882}" srcOrd="0" destOrd="0" presId="urn:microsoft.com/office/officeart/2005/8/layout/hierarchy2"/>
    <dgm:cxn modelId="{9EE23502-2E33-4AFF-B289-2DB3ADCF0172}" srcId="{243BE10C-E123-454A-ADFD-DEC30395914C}" destId="{90E38FC7-59FC-45BF-B6C7-4BAC7C7A8C6E}" srcOrd="0" destOrd="0" parTransId="{BE73828B-83FE-4939-8E3A-B4D68B130776}" sibTransId="{61BCF43B-5D9E-46F3-A211-5EDCCBE6A567}"/>
    <dgm:cxn modelId="{F5CB5FE5-F00F-4BD7-864E-5787C4030989}" type="presOf" srcId="{243BE10C-E123-454A-ADFD-DEC30395914C}" destId="{497C18C9-AF6B-4C61-92F3-F8C902365536}" srcOrd="0" destOrd="0" presId="urn:microsoft.com/office/officeart/2005/8/layout/hierarchy2"/>
    <dgm:cxn modelId="{3C441203-98CE-40FD-B498-A360DC2622EE}" type="presOf" srcId="{65DA796A-7137-4E35-9E20-893BD72C24E8}" destId="{D6FA18B0-910D-418D-BB48-7EEAF0F12ECD}" srcOrd="0" destOrd="0" presId="urn:microsoft.com/office/officeart/2005/8/layout/hierarchy2"/>
    <dgm:cxn modelId="{62B6AAA4-D609-461B-8C62-9E201620CE2E}" srcId="{90E38FC7-59FC-45BF-B6C7-4BAC7C7A8C6E}" destId="{112C4302-E59B-4537-8D5D-7744CBFCCB9A}" srcOrd="1" destOrd="0" parTransId="{366C944D-D09A-4693-BB96-F497684C882F}" sibTransId="{3C3CAA55-E4C0-470C-97A0-626821A53EA3}"/>
    <dgm:cxn modelId="{A806BCDD-5985-4AFD-B5A9-3AD313617DB3}" type="presOf" srcId="{112C4302-E59B-4537-8D5D-7744CBFCCB9A}" destId="{E6C9C868-77A3-47C6-A71D-98B5F6121D5C}" srcOrd="0" destOrd="0" presId="urn:microsoft.com/office/officeart/2005/8/layout/hierarchy2"/>
    <dgm:cxn modelId="{B3F2F90B-46B8-45D6-9D5D-81937437A1C6}" srcId="{90E38FC7-59FC-45BF-B6C7-4BAC7C7A8C6E}" destId="{65DA796A-7137-4E35-9E20-893BD72C24E8}" srcOrd="0" destOrd="0" parTransId="{42FF0EE9-CD63-4AB5-BB0D-E148467E3ADB}" sibTransId="{9BB7E428-92C4-4444-8771-7F0EAC2E3C60}"/>
    <dgm:cxn modelId="{0072A759-C4E8-48AA-AB8F-676DFE855706}" type="presOf" srcId="{42FF0EE9-CD63-4AB5-BB0D-E148467E3ADB}" destId="{1B2CE74D-1939-4580-A1AE-B83439F48B59}" srcOrd="0" destOrd="0" presId="urn:microsoft.com/office/officeart/2005/8/layout/hierarchy2"/>
    <dgm:cxn modelId="{FDA24EED-44F0-4CED-BF65-BB98AEC93D69}" type="presParOf" srcId="{497C18C9-AF6B-4C61-92F3-F8C902365536}" destId="{34B311CF-B1CB-4B2A-8D72-5B1D066367DB}" srcOrd="0" destOrd="0" presId="urn:microsoft.com/office/officeart/2005/8/layout/hierarchy2"/>
    <dgm:cxn modelId="{F36EDA0E-64DE-4856-9106-C52B4758A581}" type="presParOf" srcId="{34B311CF-B1CB-4B2A-8D72-5B1D066367DB}" destId="{D2EBABAC-C1B3-4EB1-933B-7FA2485FE882}" srcOrd="0" destOrd="0" presId="urn:microsoft.com/office/officeart/2005/8/layout/hierarchy2"/>
    <dgm:cxn modelId="{85BD1A19-BC48-4E2E-9780-C241A0B9BEC9}" type="presParOf" srcId="{34B311CF-B1CB-4B2A-8D72-5B1D066367DB}" destId="{2A348B81-2EF9-4CCB-9BDD-6D5739C2C79E}" srcOrd="1" destOrd="0" presId="urn:microsoft.com/office/officeart/2005/8/layout/hierarchy2"/>
    <dgm:cxn modelId="{C78C2162-4E42-427F-AFC3-19D18199ACA9}" type="presParOf" srcId="{2A348B81-2EF9-4CCB-9BDD-6D5739C2C79E}" destId="{1B2CE74D-1939-4580-A1AE-B83439F48B59}" srcOrd="0" destOrd="0" presId="urn:microsoft.com/office/officeart/2005/8/layout/hierarchy2"/>
    <dgm:cxn modelId="{D1335686-A7BF-4622-AC3C-14878B886F27}" type="presParOf" srcId="{1B2CE74D-1939-4580-A1AE-B83439F48B59}" destId="{D4C427E4-FEC6-4AA6-BD9F-71FE870ACD47}" srcOrd="0" destOrd="0" presId="urn:microsoft.com/office/officeart/2005/8/layout/hierarchy2"/>
    <dgm:cxn modelId="{4CFF6FFB-1003-4A58-95F3-C3FD4846EAFD}" type="presParOf" srcId="{2A348B81-2EF9-4CCB-9BDD-6D5739C2C79E}" destId="{EF9FA0DA-5487-4BC9-A605-BFF334FC5032}" srcOrd="1" destOrd="0" presId="urn:microsoft.com/office/officeart/2005/8/layout/hierarchy2"/>
    <dgm:cxn modelId="{E1BB7331-C5B8-4ED1-9A3A-CF820B4B0329}" type="presParOf" srcId="{EF9FA0DA-5487-4BC9-A605-BFF334FC5032}" destId="{D6FA18B0-910D-418D-BB48-7EEAF0F12ECD}" srcOrd="0" destOrd="0" presId="urn:microsoft.com/office/officeart/2005/8/layout/hierarchy2"/>
    <dgm:cxn modelId="{C680E82F-BF19-4271-AA79-D65805A78C84}" type="presParOf" srcId="{EF9FA0DA-5487-4BC9-A605-BFF334FC5032}" destId="{4FEC5BE5-1550-4A49-9A42-5464035082B0}" srcOrd="1" destOrd="0" presId="urn:microsoft.com/office/officeart/2005/8/layout/hierarchy2"/>
    <dgm:cxn modelId="{439A94B5-10A3-44FE-9C1E-E1E0D044CFF6}" type="presParOf" srcId="{2A348B81-2EF9-4CCB-9BDD-6D5739C2C79E}" destId="{F105AEE2-EB8A-4676-B017-47385B0496D8}" srcOrd="2" destOrd="0" presId="urn:microsoft.com/office/officeart/2005/8/layout/hierarchy2"/>
    <dgm:cxn modelId="{1988783E-0461-4BE7-A64A-515445F376E2}" type="presParOf" srcId="{F105AEE2-EB8A-4676-B017-47385B0496D8}" destId="{C5E6639A-5A36-412C-BA3E-EA8B024A63F7}" srcOrd="0" destOrd="0" presId="urn:microsoft.com/office/officeart/2005/8/layout/hierarchy2"/>
    <dgm:cxn modelId="{2071E125-185B-4E81-BCDE-537CC475D1E0}" type="presParOf" srcId="{2A348B81-2EF9-4CCB-9BDD-6D5739C2C79E}" destId="{99872B7D-1691-4DBD-8882-C5C7E6B493A7}" srcOrd="3" destOrd="0" presId="urn:microsoft.com/office/officeart/2005/8/layout/hierarchy2"/>
    <dgm:cxn modelId="{4A15409A-1CC3-4F47-9035-6E40114CBC18}" type="presParOf" srcId="{99872B7D-1691-4DBD-8882-C5C7E6B493A7}" destId="{E6C9C868-77A3-47C6-A71D-98B5F6121D5C}" srcOrd="0" destOrd="0" presId="urn:microsoft.com/office/officeart/2005/8/layout/hierarchy2"/>
    <dgm:cxn modelId="{FD91324E-7787-4968-A8C4-09A7CC717666}" type="presParOf" srcId="{99872B7D-1691-4DBD-8882-C5C7E6B493A7}" destId="{0767FEDF-075C-484E-ABC6-E12A1BF84A54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200241-3718-4EA4-845D-434D3CBFF9A1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6CC7598-2E05-4B08-BE76-28FAECE43815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Hromadná</a:t>
          </a:r>
          <a:endParaRPr lang="cs-CZ" b="1" dirty="0">
            <a:solidFill>
              <a:schemeClr val="tx1"/>
            </a:solidFill>
          </a:endParaRPr>
        </a:p>
      </dgm:t>
    </dgm:pt>
    <dgm:pt modelId="{34865B66-78D9-49B2-9789-BE40A64E35C6}" type="parTrans" cxnId="{609EA148-4FBF-444C-B368-D6B5A0424C3E}">
      <dgm:prSet/>
      <dgm:spPr/>
      <dgm:t>
        <a:bodyPr/>
        <a:lstStyle/>
        <a:p>
          <a:endParaRPr lang="cs-CZ"/>
        </a:p>
      </dgm:t>
    </dgm:pt>
    <dgm:pt modelId="{146C8D41-46B3-44BA-A6A6-E70680B559A4}" type="sibTrans" cxnId="{609EA148-4FBF-444C-B368-D6B5A0424C3E}">
      <dgm:prSet/>
      <dgm:spPr/>
      <dgm:t>
        <a:bodyPr/>
        <a:lstStyle/>
        <a:p>
          <a:endParaRPr lang="cs-CZ"/>
        </a:p>
      </dgm:t>
    </dgm:pt>
    <dgm:pt modelId="{C4B1CEA4-EC87-40EA-83A2-B7B1A5E5B4B2}">
      <dgm:prSet phldrT="[Text]"/>
      <dgm:spPr/>
      <dgm:t>
        <a:bodyPr/>
        <a:lstStyle/>
        <a:p>
          <a:r>
            <a:rPr lang="cs-CZ" dirty="0" smtClean="0"/>
            <a:t>autobus </a:t>
          </a:r>
          <a:endParaRPr lang="cs-CZ" dirty="0"/>
        </a:p>
      </dgm:t>
    </dgm:pt>
    <dgm:pt modelId="{49903DC3-DB29-4F9B-8043-3F6CA5BE94DD}" type="parTrans" cxnId="{DAFD312A-EE88-49EC-9A65-08837BC046AD}">
      <dgm:prSet/>
      <dgm:spPr/>
      <dgm:t>
        <a:bodyPr/>
        <a:lstStyle/>
        <a:p>
          <a:endParaRPr lang="cs-CZ"/>
        </a:p>
      </dgm:t>
    </dgm:pt>
    <dgm:pt modelId="{DBF30237-A0A5-4676-8D72-826DA5CB5379}" type="sibTrans" cxnId="{DAFD312A-EE88-49EC-9A65-08837BC046AD}">
      <dgm:prSet/>
      <dgm:spPr/>
      <dgm:t>
        <a:bodyPr/>
        <a:lstStyle/>
        <a:p>
          <a:endParaRPr lang="cs-CZ"/>
        </a:p>
      </dgm:t>
    </dgm:pt>
    <dgm:pt modelId="{DE8B9B5A-89BA-4955-AA77-3B9AD21172FC}">
      <dgm:prSet phldrT="[Text]"/>
      <dgm:spPr/>
      <dgm:t>
        <a:bodyPr/>
        <a:lstStyle/>
        <a:p>
          <a:r>
            <a:rPr lang="cs-CZ" dirty="0" smtClean="0"/>
            <a:t>metro</a:t>
          </a:r>
          <a:endParaRPr lang="cs-CZ" dirty="0"/>
        </a:p>
      </dgm:t>
    </dgm:pt>
    <dgm:pt modelId="{1ACD81B7-A7BE-486C-9A9E-F224F5433012}" type="parTrans" cxnId="{AD70E9D8-9141-4D0C-9E30-E3DD297C831D}">
      <dgm:prSet/>
      <dgm:spPr/>
      <dgm:t>
        <a:bodyPr/>
        <a:lstStyle/>
        <a:p>
          <a:endParaRPr lang="cs-CZ"/>
        </a:p>
      </dgm:t>
    </dgm:pt>
    <dgm:pt modelId="{2DC7B07D-59AA-41CE-90FB-1F769846212B}" type="sibTrans" cxnId="{AD70E9D8-9141-4D0C-9E30-E3DD297C831D}">
      <dgm:prSet/>
      <dgm:spPr/>
      <dgm:t>
        <a:bodyPr/>
        <a:lstStyle/>
        <a:p>
          <a:endParaRPr lang="cs-CZ"/>
        </a:p>
      </dgm:t>
    </dgm:pt>
    <dgm:pt modelId="{C335543C-B2C0-461F-8C8C-9BDD6A8E045D}">
      <dgm:prSet phldrT="[Text]"/>
      <dgm:spPr/>
      <dgm:t>
        <a:bodyPr/>
        <a:lstStyle/>
        <a:p>
          <a:r>
            <a:rPr lang="cs-CZ" dirty="0" smtClean="0"/>
            <a:t>tramvaj</a:t>
          </a:r>
          <a:endParaRPr lang="cs-CZ" dirty="0"/>
        </a:p>
      </dgm:t>
    </dgm:pt>
    <dgm:pt modelId="{DA18C8E6-725F-46CA-989A-13752B591EE1}" type="parTrans" cxnId="{B25FFC91-724A-465B-BA48-30EAF12E95F6}">
      <dgm:prSet/>
      <dgm:spPr/>
      <dgm:t>
        <a:bodyPr/>
        <a:lstStyle/>
        <a:p>
          <a:endParaRPr lang="cs-CZ"/>
        </a:p>
      </dgm:t>
    </dgm:pt>
    <dgm:pt modelId="{7AF8AC07-2F55-49F5-9EF8-691D0B48B6EA}" type="sibTrans" cxnId="{B25FFC91-724A-465B-BA48-30EAF12E95F6}">
      <dgm:prSet/>
      <dgm:spPr/>
      <dgm:t>
        <a:bodyPr/>
        <a:lstStyle/>
        <a:p>
          <a:endParaRPr lang="cs-CZ"/>
        </a:p>
      </dgm:t>
    </dgm:pt>
    <dgm:pt modelId="{A89A665E-449C-46E1-8648-1FD5A888A5D2}">
      <dgm:prSet phldrT="[Text]"/>
      <dgm:spPr/>
      <dgm:t>
        <a:bodyPr/>
        <a:lstStyle/>
        <a:p>
          <a:r>
            <a:rPr lang="cs-CZ" dirty="0" smtClean="0"/>
            <a:t>trolejbus</a:t>
          </a:r>
          <a:endParaRPr lang="cs-CZ" dirty="0"/>
        </a:p>
      </dgm:t>
    </dgm:pt>
    <dgm:pt modelId="{64903AD2-4357-44D0-8A6D-0B025E359C79}" type="parTrans" cxnId="{9B8151CE-3B65-4C1D-B3AB-6E9756F3F023}">
      <dgm:prSet/>
      <dgm:spPr/>
      <dgm:t>
        <a:bodyPr/>
        <a:lstStyle/>
        <a:p>
          <a:endParaRPr lang="cs-CZ"/>
        </a:p>
      </dgm:t>
    </dgm:pt>
    <dgm:pt modelId="{8184EEEF-2BBC-41AA-9A64-4129D9151D27}" type="sibTrans" cxnId="{9B8151CE-3B65-4C1D-B3AB-6E9756F3F023}">
      <dgm:prSet/>
      <dgm:spPr/>
      <dgm:t>
        <a:bodyPr/>
        <a:lstStyle/>
        <a:p>
          <a:endParaRPr lang="cs-CZ"/>
        </a:p>
      </dgm:t>
    </dgm:pt>
    <dgm:pt modelId="{1885758F-BFE3-4AF7-A291-D7012778B868}">
      <dgm:prSet phldrT="[Text]"/>
      <dgm:spPr/>
      <dgm:t>
        <a:bodyPr/>
        <a:lstStyle/>
        <a:p>
          <a:r>
            <a:rPr lang="cs-CZ" dirty="0" smtClean="0"/>
            <a:t>vlak</a:t>
          </a:r>
          <a:endParaRPr lang="cs-CZ" dirty="0"/>
        </a:p>
      </dgm:t>
    </dgm:pt>
    <dgm:pt modelId="{519977C7-5CBD-4426-8DCF-46F75950ED32}" type="parTrans" cxnId="{280A411A-F6BB-4DCB-B4AF-5083468E523D}">
      <dgm:prSet/>
      <dgm:spPr/>
      <dgm:t>
        <a:bodyPr/>
        <a:lstStyle/>
        <a:p>
          <a:endParaRPr lang="cs-CZ"/>
        </a:p>
      </dgm:t>
    </dgm:pt>
    <dgm:pt modelId="{CFECE7E3-C83E-4F47-94ED-57D2723E032D}" type="sibTrans" cxnId="{280A411A-F6BB-4DCB-B4AF-5083468E523D}">
      <dgm:prSet/>
      <dgm:spPr/>
      <dgm:t>
        <a:bodyPr/>
        <a:lstStyle/>
        <a:p>
          <a:endParaRPr lang="cs-CZ"/>
        </a:p>
      </dgm:t>
    </dgm:pt>
    <dgm:pt modelId="{D27EEB3F-C721-44C4-B5FF-CE34CFCAB54E}" type="pres">
      <dgm:prSet presAssocID="{55200241-3718-4EA4-845D-434D3CBFF9A1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77FE945-E8F1-4628-9AAD-50DEFCBBC1A9}" type="pres">
      <dgm:prSet presAssocID="{26CC7598-2E05-4B08-BE76-28FAECE43815}" presName="root1" presStyleCnt="0"/>
      <dgm:spPr/>
    </dgm:pt>
    <dgm:pt modelId="{F6001107-8960-45B6-B9E8-667C5BCB02A0}" type="pres">
      <dgm:prSet presAssocID="{26CC7598-2E05-4B08-BE76-28FAECE43815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3070BA5-927A-49BB-9A7E-837B5E3AF792}" type="pres">
      <dgm:prSet presAssocID="{26CC7598-2E05-4B08-BE76-28FAECE43815}" presName="level2hierChild" presStyleCnt="0"/>
      <dgm:spPr/>
    </dgm:pt>
    <dgm:pt modelId="{14F61AC1-99B5-4B1A-84CC-575D5368E5FA}" type="pres">
      <dgm:prSet presAssocID="{49903DC3-DB29-4F9B-8043-3F6CA5BE94DD}" presName="conn2-1" presStyleLbl="parChTrans1D2" presStyleIdx="0" presStyleCnt="5"/>
      <dgm:spPr/>
      <dgm:t>
        <a:bodyPr/>
        <a:lstStyle/>
        <a:p>
          <a:endParaRPr lang="cs-CZ"/>
        </a:p>
      </dgm:t>
    </dgm:pt>
    <dgm:pt modelId="{C2922926-5E7C-4C50-90D3-606FC554DDB8}" type="pres">
      <dgm:prSet presAssocID="{49903DC3-DB29-4F9B-8043-3F6CA5BE94DD}" presName="connTx" presStyleLbl="parChTrans1D2" presStyleIdx="0" presStyleCnt="5"/>
      <dgm:spPr/>
      <dgm:t>
        <a:bodyPr/>
        <a:lstStyle/>
        <a:p>
          <a:endParaRPr lang="cs-CZ"/>
        </a:p>
      </dgm:t>
    </dgm:pt>
    <dgm:pt modelId="{A47B3E66-97A1-4F85-ADE0-CD30A6C7D218}" type="pres">
      <dgm:prSet presAssocID="{C4B1CEA4-EC87-40EA-83A2-B7B1A5E5B4B2}" presName="root2" presStyleCnt="0"/>
      <dgm:spPr/>
    </dgm:pt>
    <dgm:pt modelId="{862C4534-DC5B-4285-94C3-7BE796DBBC14}" type="pres">
      <dgm:prSet presAssocID="{C4B1CEA4-EC87-40EA-83A2-B7B1A5E5B4B2}" presName="LevelTwoTextNode" presStyleLbl="node2" presStyleIdx="0" presStyleCnt="5" custLinFactNeighborX="-1059" custLinFactNeighborY="-16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D06291D-C00B-448B-AAE5-A1F424CADC99}" type="pres">
      <dgm:prSet presAssocID="{C4B1CEA4-EC87-40EA-83A2-B7B1A5E5B4B2}" presName="level3hierChild" presStyleCnt="0"/>
      <dgm:spPr/>
    </dgm:pt>
    <dgm:pt modelId="{307BD454-5BB2-4E80-BD02-434A2BB2E2E1}" type="pres">
      <dgm:prSet presAssocID="{1ACD81B7-A7BE-486C-9A9E-F224F5433012}" presName="conn2-1" presStyleLbl="parChTrans1D2" presStyleIdx="1" presStyleCnt="5"/>
      <dgm:spPr/>
      <dgm:t>
        <a:bodyPr/>
        <a:lstStyle/>
        <a:p>
          <a:endParaRPr lang="cs-CZ"/>
        </a:p>
      </dgm:t>
    </dgm:pt>
    <dgm:pt modelId="{89FAA143-9718-4BF8-B363-FD4474A46AC6}" type="pres">
      <dgm:prSet presAssocID="{1ACD81B7-A7BE-486C-9A9E-F224F5433012}" presName="connTx" presStyleLbl="parChTrans1D2" presStyleIdx="1" presStyleCnt="5"/>
      <dgm:spPr/>
      <dgm:t>
        <a:bodyPr/>
        <a:lstStyle/>
        <a:p>
          <a:endParaRPr lang="cs-CZ"/>
        </a:p>
      </dgm:t>
    </dgm:pt>
    <dgm:pt modelId="{1A2888B1-7681-4BE1-A984-1FE79986A134}" type="pres">
      <dgm:prSet presAssocID="{DE8B9B5A-89BA-4955-AA77-3B9AD21172FC}" presName="root2" presStyleCnt="0"/>
      <dgm:spPr/>
    </dgm:pt>
    <dgm:pt modelId="{C30CCE94-1A4D-4F14-9198-C92186743D9D}" type="pres">
      <dgm:prSet presAssocID="{DE8B9B5A-89BA-4955-AA77-3B9AD21172FC}" presName="LevelTwoTextNode" presStyleLbl="node2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9E7DA6E-DEE0-4C1C-96C8-631E4151467D}" type="pres">
      <dgm:prSet presAssocID="{DE8B9B5A-89BA-4955-AA77-3B9AD21172FC}" presName="level3hierChild" presStyleCnt="0"/>
      <dgm:spPr/>
    </dgm:pt>
    <dgm:pt modelId="{ADAA4758-10E6-447D-8F8E-6D37235D74C2}" type="pres">
      <dgm:prSet presAssocID="{DA18C8E6-725F-46CA-989A-13752B591EE1}" presName="conn2-1" presStyleLbl="parChTrans1D2" presStyleIdx="2" presStyleCnt="5"/>
      <dgm:spPr/>
      <dgm:t>
        <a:bodyPr/>
        <a:lstStyle/>
        <a:p>
          <a:endParaRPr lang="cs-CZ"/>
        </a:p>
      </dgm:t>
    </dgm:pt>
    <dgm:pt modelId="{36CE0E3C-AE4A-442B-B486-1022A69DD231}" type="pres">
      <dgm:prSet presAssocID="{DA18C8E6-725F-46CA-989A-13752B591EE1}" presName="connTx" presStyleLbl="parChTrans1D2" presStyleIdx="2" presStyleCnt="5"/>
      <dgm:spPr/>
      <dgm:t>
        <a:bodyPr/>
        <a:lstStyle/>
        <a:p>
          <a:endParaRPr lang="cs-CZ"/>
        </a:p>
      </dgm:t>
    </dgm:pt>
    <dgm:pt modelId="{1C584999-6871-45EF-9743-693F3117DFE9}" type="pres">
      <dgm:prSet presAssocID="{C335543C-B2C0-461F-8C8C-9BDD6A8E045D}" presName="root2" presStyleCnt="0"/>
      <dgm:spPr/>
    </dgm:pt>
    <dgm:pt modelId="{D14BFCC7-019B-45C0-8C92-BC20E955C79F}" type="pres">
      <dgm:prSet presAssocID="{C335543C-B2C0-461F-8C8C-9BDD6A8E045D}" presName="LevelTwoTextNode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205683F-B880-4575-A8A8-754E1AFB2B15}" type="pres">
      <dgm:prSet presAssocID="{C335543C-B2C0-461F-8C8C-9BDD6A8E045D}" presName="level3hierChild" presStyleCnt="0"/>
      <dgm:spPr/>
    </dgm:pt>
    <dgm:pt modelId="{170D27DC-EEBF-48FD-A50D-8F103E4E03A0}" type="pres">
      <dgm:prSet presAssocID="{64903AD2-4357-44D0-8A6D-0B025E359C79}" presName="conn2-1" presStyleLbl="parChTrans1D2" presStyleIdx="3" presStyleCnt="5"/>
      <dgm:spPr/>
      <dgm:t>
        <a:bodyPr/>
        <a:lstStyle/>
        <a:p>
          <a:endParaRPr lang="cs-CZ"/>
        </a:p>
      </dgm:t>
    </dgm:pt>
    <dgm:pt modelId="{5784124B-D64B-431B-9EC4-CADE90B723EF}" type="pres">
      <dgm:prSet presAssocID="{64903AD2-4357-44D0-8A6D-0B025E359C79}" presName="connTx" presStyleLbl="parChTrans1D2" presStyleIdx="3" presStyleCnt="5"/>
      <dgm:spPr/>
      <dgm:t>
        <a:bodyPr/>
        <a:lstStyle/>
        <a:p>
          <a:endParaRPr lang="cs-CZ"/>
        </a:p>
      </dgm:t>
    </dgm:pt>
    <dgm:pt modelId="{CBCB7D25-8E10-4D09-AFFF-150B077D3543}" type="pres">
      <dgm:prSet presAssocID="{A89A665E-449C-46E1-8648-1FD5A888A5D2}" presName="root2" presStyleCnt="0"/>
      <dgm:spPr/>
    </dgm:pt>
    <dgm:pt modelId="{37231DAA-2E8A-463F-BF60-90DD09699F4A}" type="pres">
      <dgm:prSet presAssocID="{A89A665E-449C-46E1-8648-1FD5A888A5D2}" presName="LevelTwoTextNode" presStyleLbl="node2" presStyleIdx="3" presStyleCnt="5" custLinFactNeighborX="-558" custLinFactNeighborY="-1312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0A247AC-34E8-4091-98BD-7EB1502221AD}" type="pres">
      <dgm:prSet presAssocID="{A89A665E-449C-46E1-8648-1FD5A888A5D2}" presName="level3hierChild" presStyleCnt="0"/>
      <dgm:spPr/>
    </dgm:pt>
    <dgm:pt modelId="{C46E33AC-7C1B-4B6A-AD76-47FA8687118F}" type="pres">
      <dgm:prSet presAssocID="{519977C7-5CBD-4426-8DCF-46F75950ED32}" presName="conn2-1" presStyleLbl="parChTrans1D2" presStyleIdx="4" presStyleCnt="5"/>
      <dgm:spPr/>
      <dgm:t>
        <a:bodyPr/>
        <a:lstStyle/>
        <a:p>
          <a:endParaRPr lang="cs-CZ"/>
        </a:p>
      </dgm:t>
    </dgm:pt>
    <dgm:pt modelId="{81D72275-9993-4760-B7D9-59CBFF440B95}" type="pres">
      <dgm:prSet presAssocID="{519977C7-5CBD-4426-8DCF-46F75950ED32}" presName="connTx" presStyleLbl="parChTrans1D2" presStyleIdx="4" presStyleCnt="5"/>
      <dgm:spPr/>
      <dgm:t>
        <a:bodyPr/>
        <a:lstStyle/>
        <a:p>
          <a:endParaRPr lang="cs-CZ"/>
        </a:p>
      </dgm:t>
    </dgm:pt>
    <dgm:pt modelId="{3B8930B4-DADB-44C2-BE14-9FDA0DE998DA}" type="pres">
      <dgm:prSet presAssocID="{1885758F-BFE3-4AF7-A291-D7012778B868}" presName="root2" presStyleCnt="0"/>
      <dgm:spPr/>
    </dgm:pt>
    <dgm:pt modelId="{2DE920B9-0460-4FB5-BB51-5F69E571161C}" type="pres">
      <dgm:prSet presAssocID="{1885758F-BFE3-4AF7-A291-D7012778B868}" presName="LevelTwoTextNode" presStyleLbl="node2" presStyleIdx="4" presStyleCnt="5" custLinFactNeighborX="-558" custLinFactNeighborY="-1312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B59570F-D3AF-4B6D-9150-6A51FE8FD467}" type="pres">
      <dgm:prSet presAssocID="{1885758F-BFE3-4AF7-A291-D7012778B868}" presName="level3hierChild" presStyleCnt="0"/>
      <dgm:spPr/>
    </dgm:pt>
  </dgm:ptLst>
  <dgm:cxnLst>
    <dgm:cxn modelId="{B25FFC91-724A-465B-BA48-30EAF12E95F6}" srcId="{26CC7598-2E05-4B08-BE76-28FAECE43815}" destId="{C335543C-B2C0-461F-8C8C-9BDD6A8E045D}" srcOrd="2" destOrd="0" parTransId="{DA18C8E6-725F-46CA-989A-13752B591EE1}" sibTransId="{7AF8AC07-2F55-49F5-9EF8-691D0B48B6EA}"/>
    <dgm:cxn modelId="{0114D934-3518-4EAE-B61A-974073C0A065}" type="presOf" srcId="{A89A665E-449C-46E1-8648-1FD5A888A5D2}" destId="{37231DAA-2E8A-463F-BF60-90DD09699F4A}" srcOrd="0" destOrd="0" presId="urn:microsoft.com/office/officeart/2005/8/layout/hierarchy2"/>
    <dgm:cxn modelId="{02851934-9A0C-43FB-9019-35312F702A7D}" type="presOf" srcId="{C4B1CEA4-EC87-40EA-83A2-B7B1A5E5B4B2}" destId="{862C4534-DC5B-4285-94C3-7BE796DBBC14}" srcOrd="0" destOrd="0" presId="urn:microsoft.com/office/officeart/2005/8/layout/hierarchy2"/>
    <dgm:cxn modelId="{9B8151CE-3B65-4C1D-B3AB-6E9756F3F023}" srcId="{26CC7598-2E05-4B08-BE76-28FAECE43815}" destId="{A89A665E-449C-46E1-8648-1FD5A888A5D2}" srcOrd="3" destOrd="0" parTransId="{64903AD2-4357-44D0-8A6D-0B025E359C79}" sibTransId="{8184EEEF-2BBC-41AA-9A64-4129D9151D27}"/>
    <dgm:cxn modelId="{16D64ABB-8416-47C6-A270-79F68D4A467E}" type="presOf" srcId="{49903DC3-DB29-4F9B-8043-3F6CA5BE94DD}" destId="{14F61AC1-99B5-4B1A-84CC-575D5368E5FA}" srcOrd="0" destOrd="0" presId="urn:microsoft.com/office/officeart/2005/8/layout/hierarchy2"/>
    <dgm:cxn modelId="{FB87822A-E754-4F06-BC1F-192A9472FA8F}" type="presOf" srcId="{26CC7598-2E05-4B08-BE76-28FAECE43815}" destId="{F6001107-8960-45B6-B9E8-667C5BCB02A0}" srcOrd="0" destOrd="0" presId="urn:microsoft.com/office/officeart/2005/8/layout/hierarchy2"/>
    <dgm:cxn modelId="{3301D34B-5B9D-40D7-A700-B600F824A25D}" type="presOf" srcId="{519977C7-5CBD-4426-8DCF-46F75950ED32}" destId="{C46E33AC-7C1B-4B6A-AD76-47FA8687118F}" srcOrd="0" destOrd="0" presId="urn:microsoft.com/office/officeart/2005/8/layout/hierarchy2"/>
    <dgm:cxn modelId="{8A8D6696-D9A7-4CB8-898B-6C19B3B2272B}" type="presOf" srcId="{1ACD81B7-A7BE-486C-9A9E-F224F5433012}" destId="{89FAA143-9718-4BF8-B363-FD4474A46AC6}" srcOrd="1" destOrd="0" presId="urn:microsoft.com/office/officeart/2005/8/layout/hierarchy2"/>
    <dgm:cxn modelId="{E0363E6C-D6AB-4F82-86DE-30401C8D23CB}" type="presOf" srcId="{64903AD2-4357-44D0-8A6D-0B025E359C79}" destId="{5784124B-D64B-431B-9EC4-CADE90B723EF}" srcOrd="1" destOrd="0" presId="urn:microsoft.com/office/officeart/2005/8/layout/hierarchy2"/>
    <dgm:cxn modelId="{980AB7CD-C941-4623-B2A7-BB2294B2B2FE}" type="presOf" srcId="{55200241-3718-4EA4-845D-434D3CBFF9A1}" destId="{D27EEB3F-C721-44C4-B5FF-CE34CFCAB54E}" srcOrd="0" destOrd="0" presId="urn:microsoft.com/office/officeart/2005/8/layout/hierarchy2"/>
    <dgm:cxn modelId="{600532D2-7F39-4B96-B350-50321F28AF3F}" type="presOf" srcId="{C335543C-B2C0-461F-8C8C-9BDD6A8E045D}" destId="{D14BFCC7-019B-45C0-8C92-BC20E955C79F}" srcOrd="0" destOrd="0" presId="urn:microsoft.com/office/officeart/2005/8/layout/hierarchy2"/>
    <dgm:cxn modelId="{280A411A-F6BB-4DCB-B4AF-5083468E523D}" srcId="{26CC7598-2E05-4B08-BE76-28FAECE43815}" destId="{1885758F-BFE3-4AF7-A291-D7012778B868}" srcOrd="4" destOrd="0" parTransId="{519977C7-5CBD-4426-8DCF-46F75950ED32}" sibTransId="{CFECE7E3-C83E-4F47-94ED-57D2723E032D}"/>
    <dgm:cxn modelId="{609EA148-4FBF-444C-B368-D6B5A0424C3E}" srcId="{55200241-3718-4EA4-845D-434D3CBFF9A1}" destId="{26CC7598-2E05-4B08-BE76-28FAECE43815}" srcOrd="0" destOrd="0" parTransId="{34865B66-78D9-49B2-9789-BE40A64E35C6}" sibTransId="{146C8D41-46B3-44BA-A6A6-E70680B559A4}"/>
    <dgm:cxn modelId="{EA4E253D-3349-43D0-9819-F5091A856C8E}" type="presOf" srcId="{519977C7-5CBD-4426-8DCF-46F75950ED32}" destId="{81D72275-9993-4760-B7D9-59CBFF440B95}" srcOrd="1" destOrd="0" presId="urn:microsoft.com/office/officeart/2005/8/layout/hierarchy2"/>
    <dgm:cxn modelId="{F01BD0DD-B0BB-4CDA-BDB3-3FEF928F4CED}" type="presOf" srcId="{1ACD81B7-A7BE-486C-9A9E-F224F5433012}" destId="{307BD454-5BB2-4E80-BD02-434A2BB2E2E1}" srcOrd="0" destOrd="0" presId="urn:microsoft.com/office/officeart/2005/8/layout/hierarchy2"/>
    <dgm:cxn modelId="{CD3B055F-97F7-48CF-88C0-8B5B42D44D98}" type="presOf" srcId="{49903DC3-DB29-4F9B-8043-3F6CA5BE94DD}" destId="{C2922926-5E7C-4C50-90D3-606FC554DDB8}" srcOrd="1" destOrd="0" presId="urn:microsoft.com/office/officeart/2005/8/layout/hierarchy2"/>
    <dgm:cxn modelId="{F4DD7F28-2801-42E0-8392-C9F98694260B}" type="presOf" srcId="{DA18C8E6-725F-46CA-989A-13752B591EE1}" destId="{36CE0E3C-AE4A-442B-B486-1022A69DD231}" srcOrd="1" destOrd="0" presId="urn:microsoft.com/office/officeart/2005/8/layout/hierarchy2"/>
    <dgm:cxn modelId="{DAFD312A-EE88-49EC-9A65-08837BC046AD}" srcId="{26CC7598-2E05-4B08-BE76-28FAECE43815}" destId="{C4B1CEA4-EC87-40EA-83A2-B7B1A5E5B4B2}" srcOrd="0" destOrd="0" parTransId="{49903DC3-DB29-4F9B-8043-3F6CA5BE94DD}" sibTransId="{DBF30237-A0A5-4676-8D72-826DA5CB5379}"/>
    <dgm:cxn modelId="{75A0A3AE-F033-40C2-836C-5C976CC4375B}" type="presOf" srcId="{1885758F-BFE3-4AF7-A291-D7012778B868}" destId="{2DE920B9-0460-4FB5-BB51-5F69E571161C}" srcOrd="0" destOrd="0" presId="urn:microsoft.com/office/officeart/2005/8/layout/hierarchy2"/>
    <dgm:cxn modelId="{3B75AC1B-FA1C-478F-84A0-C9D16429C22D}" type="presOf" srcId="{DE8B9B5A-89BA-4955-AA77-3B9AD21172FC}" destId="{C30CCE94-1A4D-4F14-9198-C92186743D9D}" srcOrd="0" destOrd="0" presId="urn:microsoft.com/office/officeart/2005/8/layout/hierarchy2"/>
    <dgm:cxn modelId="{AD70E9D8-9141-4D0C-9E30-E3DD297C831D}" srcId="{26CC7598-2E05-4B08-BE76-28FAECE43815}" destId="{DE8B9B5A-89BA-4955-AA77-3B9AD21172FC}" srcOrd="1" destOrd="0" parTransId="{1ACD81B7-A7BE-486C-9A9E-F224F5433012}" sibTransId="{2DC7B07D-59AA-41CE-90FB-1F769846212B}"/>
    <dgm:cxn modelId="{6BD47C17-D842-4112-A5FF-19A06A70CE3D}" type="presOf" srcId="{64903AD2-4357-44D0-8A6D-0B025E359C79}" destId="{170D27DC-EEBF-48FD-A50D-8F103E4E03A0}" srcOrd="0" destOrd="0" presId="urn:microsoft.com/office/officeart/2005/8/layout/hierarchy2"/>
    <dgm:cxn modelId="{24D44E43-A622-4139-866A-2794D87108C8}" type="presOf" srcId="{DA18C8E6-725F-46CA-989A-13752B591EE1}" destId="{ADAA4758-10E6-447D-8F8E-6D37235D74C2}" srcOrd="0" destOrd="0" presId="urn:microsoft.com/office/officeart/2005/8/layout/hierarchy2"/>
    <dgm:cxn modelId="{0009CE59-BEF5-4B57-B051-BA981E0B7498}" type="presParOf" srcId="{D27EEB3F-C721-44C4-B5FF-CE34CFCAB54E}" destId="{A77FE945-E8F1-4628-9AAD-50DEFCBBC1A9}" srcOrd="0" destOrd="0" presId="urn:microsoft.com/office/officeart/2005/8/layout/hierarchy2"/>
    <dgm:cxn modelId="{D01C9D60-7098-451F-B524-9C4D30107214}" type="presParOf" srcId="{A77FE945-E8F1-4628-9AAD-50DEFCBBC1A9}" destId="{F6001107-8960-45B6-B9E8-667C5BCB02A0}" srcOrd="0" destOrd="0" presId="urn:microsoft.com/office/officeart/2005/8/layout/hierarchy2"/>
    <dgm:cxn modelId="{989097A2-56E4-42D2-B91A-3AEF46873319}" type="presParOf" srcId="{A77FE945-E8F1-4628-9AAD-50DEFCBBC1A9}" destId="{03070BA5-927A-49BB-9A7E-837B5E3AF792}" srcOrd="1" destOrd="0" presId="urn:microsoft.com/office/officeart/2005/8/layout/hierarchy2"/>
    <dgm:cxn modelId="{68B4EA88-F8D8-4A94-8377-701B1ADDF2FD}" type="presParOf" srcId="{03070BA5-927A-49BB-9A7E-837B5E3AF792}" destId="{14F61AC1-99B5-4B1A-84CC-575D5368E5FA}" srcOrd="0" destOrd="0" presId="urn:microsoft.com/office/officeart/2005/8/layout/hierarchy2"/>
    <dgm:cxn modelId="{CB9E658D-AF50-4077-8EC9-E14437F92F5F}" type="presParOf" srcId="{14F61AC1-99B5-4B1A-84CC-575D5368E5FA}" destId="{C2922926-5E7C-4C50-90D3-606FC554DDB8}" srcOrd="0" destOrd="0" presId="urn:microsoft.com/office/officeart/2005/8/layout/hierarchy2"/>
    <dgm:cxn modelId="{D5DA5B6F-4515-4BF3-A269-B96504539EB3}" type="presParOf" srcId="{03070BA5-927A-49BB-9A7E-837B5E3AF792}" destId="{A47B3E66-97A1-4F85-ADE0-CD30A6C7D218}" srcOrd="1" destOrd="0" presId="urn:microsoft.com/office/officeart/2005/8/layout/hierarchy2"/>
    <dgm:cxn modelId="{4D014CD3-1460-48EC-A4FB-1C2E6C291A02}" type="presParOf" srcId="{A47B3E66-97A1-4F85-ADE0-CD30A6C7D218}" destId="{862C4534-DC5B-4285-94C3-7BE796DBBC14}" srcOrd="0" destOrd="0" presId="urn:microsoft.com/office/officeart/2005/8/layout/hierarchy2"/>
    <dgm:cxn modelId="{43D8B6D9-939E-4BD1-B728-4ED4F16C7E40}" type="presParOf" srcId="{A47B3E66-97A1-4F85-ADE0-CD30A6C7D218}" destId="{7D06291D-C00B-448B-AAE5-A1F424CADC99}" srcOrd="1" destOrd="0" presId="urn:microsoft.com/office/officeart/2005/8/layout/hierarchy2"/>
    <dgm:cxn modelId="{8F9560DD-5CA4-426A-BEF8-1A8A0406ACD4}" type="presParOf" srcId="{03070BA5-927A-49BB-9A7E-837B5E3AF792}" destId="{307BD454-5BB2-4E80-BD02-434A2BB2E2E1}" srcOrd="2" destOrd="0" presId="urn:microsoft.com/office/officeart/2005/8/layout/hierarchy2"/>
    <dgm:cxn modelId="{9BC24098-49A8-46B3-8A8D-0D84F73DA5B2}" type="presParOf" srcId="{307BD454-5BB2-4E80-BD02-434A2BB2E2E1}" destId="{89FAA143-9718-4BF8-B363-FD4474A46AC6}" srcOrd="0" destOrd="0" presId="urn:microsoft.com/office/officeart/2005/8/layout/hierarchy2"/>
    <dgm:cxn modelId="{87F01F5C-37DE-405D-AE7F-229975C2717C}" type="presParOf" srcId="{03070BA5-927A-49BB-9A7E-837B5E3AF792}" destId="{1A2888B1-7681-4BE1-A984-1FE79986A134}" srcOrd="3" destOrd="0" presId="urn:microsoft.com/office/officeart/2005/8/layout/hierarchy2"/>
    <dgm:cxn modelId="{1FA12CB2-4DA0-4587-8C52-43AC4DA95111}" type="presParOf" srcId="{1A2888B1-7681-4BE1-A984-1FE79986A134}" destId="{C30CCE94-1A4D-4F14-9198-C92186743D9D}" srcOrd="0" destOrd="0" presId="urn:microsoft.com/office/officeart/2005/8/layout/hierarchy2"/>
    <dgm:cxn modelId="{AE71D654-AD21-4EDD-BF56-C85240B206A8}" type="presParOf" srcId="{1A2888B1-7681-4BE1-A984-1FE79986A134}" destId="{79E7DA6E-DEE0-4C1C-96C8-631E4151467D}" srcOrd="1" destOrd="0" presId="urn:microsoft.com/office/officeart/2005/8/layout/hierarchy2"/>
    <dgm:cxn modelId="{8C30304C-08C3-422A-B964-152AE8ACB8C4}" type="presParOf" srcId="{03070BA5-927A-49BB-9A7E-837B5E3AF792}" destId="{ADAA4758-10E6-447D-8F8E-6D37235D74C2}" srcOrd="4" destOrd="0" presId="urn:microsoft.com/office/officeart/2005/8/layout/hierarchy2"/>
    <dgm:cxn modelId="{2C923313-4906-4AA2-B91F-A152DFA87325}" type="presParOf" srcId="{ADAA4758-10E6-447D-8F8E-6D37235D74C2}" destId="{36CE0E3C-AE4A-442B-B486-1022A69DD231}" srcOrd="0" destOrd="0" presId="urn:microsoft.com/office/officeart/2005/8/layout/hierarchy2"/>
    <dgm:cxn modelId="{C6915797-3715-4781-8A81-8DC880335647}" type="presParOf" srcId="{03070BA5-927A-49BB-9A7E-837B5E3AF792}" destId="{1C584999-6871-45EF-9743-693F3117DFE9}" srcOrd="5" destOrd="0" presId="urn:microsoft.com/office/officeart/2005/8/layout/hierarchy2"/>
    <dgm:cxn modelId="{537D2D8A-13EC-4B58-BFC4-4BB3EB738192}" type="presParOf" srcId="{1C584999-6871-45EF-9743-693F3117DFE9}" destId="{D14BFCC7-019B-45C0-8C92-BC20E955C79F}" srcOrd="0" destOrd="0" presId="urn:microsoft.com/office/officeart/2005/8/layout/hierarchy2"/>
    <dgm:cxn modelId="{060BF445-4D4D-46A2-B304-DFC29A2841BB}" type="presParOf" srcId="{1C584999-6871-45EF-9743-693F3117DFE9}" destId="{4205683F-B880-4575-A8A8-754E1AFB2B15}" srcOrd="1" destOrd="0" presId="urn:microsoft.com/office/officeart/2005/8/layout/hierarchy2"/>
    <dgm:cxn modelId="{A681CE9C-B28F-4E71-BC09-5A731D5DB560}" type="presParOf" srcId="{03070BA5-927A-49BB-9A7E-837B5E3AF792}" destId="{170D27DC-EEBF-48FD-A50D-8F103E4E03A0}" srcOrd="6" destOrd="0" presId="urn:microsoft.com/office/officeart/2005/8/layout/hierarchy2"/>
    <dgm:cxn modelId="{AE00D0F3-3A4C-4337-A6E8-DF30671BB905}" type="presParOf" srcId="{170D27DC-EEBF-48FD-A50D-8F103E4E03A0}" destId="{5784124B-D64B-431B-9EC4-CADE90B723EF}" srcOrd="0" destOrd="0" presId="urn:microsoft.com/office/officeart/2005/8/layout/hierarchy2"/>
    <dgm:cxn modelId="{D2832816-71E2-4485-85CC-FBE7C7414173}" type="presParOf" srcId="{03070BA5-927A-49BB-9A7E-837B5E3AF792}" destId="{CBCB7D25-8E10-4D09-AFFF-150B077D3543}" srcOrd="7" destOrd="0" presId="urn:microsoft.com/office/officeart/2005/8/layout/hierarchy2"/>
    <dgm:cxn modelId="{F1D8BBC7-CD75-4C67-A651-234053333A02}" type="presParOf" srcId="{CBCB7D25-8E10-4D09-AFFF-150B077D3543}" destId="{37231DAA-2E8A-463F-BF60-90DD09699F4A}" srcOrd="0" destOrd="0" presId="urn:microsoft.com/office/officeart/2005/8/layout/hierarchy2"/>
    <dgm:cxn modelId="{7B555B30-903C-4CD5-A7B8-7E64ABC83253}" type="presParOf" srcId="{CBCB7D25-8E10-4D09-AFFF-150B077D3543}" destId="{40A247AC-34E8-4091-98BD-7EB1502221AD}" srcOrd="1" destOrd="0" presId="urn:microsoft.com/office/officeart/2005/8/layout/hierarchy2"/>
    <dgm:cxn modelId="{60A86562-D36F-473F-80AA-A2453611560A}" type="presParOf" srcId="{03070BA5-927A-49BB-9A7E-837B5E3AF792}" destId="{C46E33AC-7C1B-4B6A-AD76-47FA8687118F}" srcOrd="8" destOrd="0" presId="urn:microsoft.com/office/officeart/2005/8/layout/hierarchy2"/>
    <dgm:cxn modelId="{196E8FA6-36AC-4EF1-B192-57AE665D8E8E}" type="presParOf" srcId="{C46E33AC-7C1B-4B6A-AD76-47FA8687118F}" destId="{81D72275-9993-4760-B7D9-59CBFF440B95}" srcOrd="0" destOrd="0" presId="urn:microsoft.com/office/officeart/2005/8/layout/hierarchy2"/>
    <dgm:cxn modelId="{CC1D7B66-4DAD-4506-8ECB-AFFE889566B1}" type="presParOf" srcId="{03070BA5-927A-49BB-9A7E-837B5E3AF792}" destId="{3B8930B4-DADB-44C2-BE14-9FDA0DE998DA}" srcOrd="9" destOrd="0" presId="urn:microsoft.com/office/officeart/2005/8/layout/hierarchy2"/>
    <dgm:cxn modelId="{BF8C75B2-FADF-4C5D-9A23-0C550C1355AB}" type="presParOf" srcId="{3B8930B4-DADB-44C2-BE14-9FDA0DE998DA}" destId="{2DE920B9-0460-4FB5-BB51-5F69E571161C}" srcOrd="0" destOrd="0" presId="urn:microsoft.com/office/officeart/2005/8/layout/hierarchy2"/>
    <dgm:cxn modelId="{CB6DD147-91A5-4816-9B82-A76D71AA9861}" type="presParOf" srcId="{3B8930B4-DADB-44C2-BE14-9FDA0DE998DA}" destId="{5B59570F-D3AF-4B6D-9150-6A51FE8FD467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22DB4D-C1F4-4384-AF5F-D8C73106B112}">
      <dsp:nvSpPr>
        <dsp:cNvPr id="0" name=""/>
        <dsp:cNvSpPr/>
      </dsp:nvSpPr>
      <dsp:spPr>
        <a:xfrm>
          <a:off x="0" y="1806983"/>
          <a:ext cx="2947883" cy="14739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Rozdělení </a:t>
          </a:r>
          <a:endParaRPr lang="cs-CZ" sz="3300" kern="1200" dirty="0"/>
        </a:p>
      </dsp:txBody>
      <dsp:txXfrm>
        <a:off x="43170" y="1850153"/>
        <a:ext cx="2861543" cy="1387601"/>
      </dsp:txXfrm>
    </dsp:sp>
    <dsp:sp modelId="{8C30AA0B-64C8-49C5-B794-C99294BABEBE}">
      <dsp:nvSpPr>
        <dsp:cNvPr id="0" name=""/>
        <dsp:cNvSpPr/>
      </dsp:nvSpPr>
      <dsp:spPr>
        <a:xfrm rot="19904813">
          <a:off x="2874540" y="2226298"/>
          <a:ext cx="1231264" cy="52470"/>
        </a:xfrm>
        <a:custGeom>
          <a:avLst/>
          <a:gdLst/>
          <a:ahLst/>
          <a:cxnLst/>
          <a:rect l="0" t="0" r="0" b="0"/>
          <a:pathLst>
            <a:path>
              <a:moveTo>
                <a:pt x="0" y="26235"/>
              </a:moveTo>
              <a:lnTo>
                <a:pt x="1231264" y="26235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459390" y="2221751"/>
        <a:ext cx="61563" cy="61563"/>
      </dsp:txXfrm>
    </dsp:sp>
    <dsp:sp modelId="{C4914C34-D575-4115-B890-C9663011DA4F}">
      <dsp:nvSpPr>
        <dsp:cNvPr id="0" name=""/>
        <dsp:cNvSpPr/>
      </dsp:nvSpPr>
      <dsp:spPr>
        <a:xfrm>
          <a:off x="4032461" y="1224142"/>
          <a:ext cx="2947883" cy="14739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 podle typu dopravní cesty 	</a:t>
          </a:r>
          <a:endParaRPr lang="cs-CZ" sz="3300" kern="1200" dirty="0"/>
        </a:p>
      </dsp:txBody>
      <dsp:txXfrm>
        <a:off x="4075631" y="1267312"/>
        <a:ext cx="2861543" cy="1387601"/>
      </dsp:txXfrm>
    </dsp:sp>
    <dsp:sp modelId="{5CDBB0A3-8772-4ADC-9CA5-EFC1FAC91FDA}">
      <dsp:nvSpPr>
        <dsp:cNvPr id="0" name=""/>
        <dsp:cNvSpPr/>
      </dsp:nvSpPr>
      <dsp:spPr>
        <a:xfrm rot="3680926">
          <a:off x="2437352" y="3378426"/>
          <a:ext cx="1961606" cy="52470"/>
        </a:xfrm>
        <a:custGeom>
          <a:avLst/>
          <a:gdLst/>
          <a:ahLst/>
          <a:cxnLst/>
          <a:rect l="0" t="0" r="0" b="0"/>
          <a:pathLst>
            <a:path>
              <a:moveTo>
                <a:pt x="0" y="26235"/>
              </a:moveTo>
              <a:lnTo>
                <a:pt x="1961606" y="26235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3369115" y="3355622"/>
        <a:ext cx="98080" cy="98080"/>
      </dsp:txXfrm>
    </dsp:sp>
    <dsp:sp modelId="{899F6B41-1E31-4FD1-A948-A304B304CE99}">
      <dsp:nvSpPr>
        <dsp:cNvPr id="0" name=""/>
        <dsp:cNvSpPr/>
      </dsp:nvSpPr>
      <dsp:spPr>
        <a:xfrm>
          <a:off x="3888427" y="3528399"/>
          <a:ext cx="2947883" cy="14739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podle kapacity dopravních prostředků</a:t>
          </a:r>
          <a:endParaRPr lang="cs-CZ" sz="3300" kern="1200" dirty="0"/>
        </a:p>
      </dsp:txBody>
      <dsp:txXfrm>
        <a:off x="3931597" y="3571569"/>
        <a:ext cx="2861543" cy="13876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EBABAC-C1B3-4EB1-933B-7FA2485FE882}">
      <dsp:nvSpPr>
        <dsp:cNvPr id="0" name=""/>
        <dsp:cNvSpPr/>
      </dsp:nvSpPr>
      <dsp:spPr>
        <a:xfrm>
          <a:off x="5086" y="1804459"/>
          <a:ext cx="3012011" cy="15060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305" tIns="27305" rIns="27305" bIns="2730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b="1" kern="1200" dirty="0" smtClean="0">
              <a:solidFill>
                <a:schemeClr val="tx1"/>
              </a:solidFill>
            </a:rPr>
            <a:t>Doprava osob</a:t>
          </a:r>
          <a:endParaRPr lang="cs-CZ" sz="4300" b="1" kern="1200" dirty="0">
            <a:solidFill>
              <a:schemeClr val="tx1"/>
            </a:solidFill>
          </a:endParaRPr>
        </a:p>
      </dsp:txBody>
      <dsp:txXfrm>
        <a:off x="49195" y="1848568"/>
        <a:ext cx="2923793" cy="1417787"/>
      </dsp:txXfrm>
    </dsp:sp>
    <dsp:sp modelId="{1B2CE74D-1939-4580-A1AE-B83439F48B59}">
      <dsp:nvSpPr>
        <dsp:cNvPr id="0" name=""/>
        <dsp:cNvSpPr/>
      </dsp:nvSpPr>
      <dsp:spPr>
        <a:xfrm rot="19457599">
          <a:off x="2877639" y="2097986"/>
          <a:ext cx="1483721" cy="52998"/>
        </a:xfrm>
        <a:custGeom>
          <a:avLst/>
          <a:gdLst/>
          <a:ahLst/>
          <a:cxnLst/>
          <a:rect l="0" t="0" r="0" b="0"/>
          <a:pathLst>
            <a:path>
              <a:moveTo>
                <a:pt x="0" y="26499"/>
              </a:moveTo>
              <a:lnTo>
                <a:pt x="1483721" y="26499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582406" y="2087392"/>
        <a:ext cx="74186" cy="74186"/>
      </dsp:txXfrm>
    </dsp:sp>
    <dsp:sp modelId="{D6FA18B0-910D-418D-BB48-7EEAF0F12ECD}">
      <dsp:nvSpPr>
        <dsp:cNvPr id="0" name=""/>
        <dsp:cNvSpPr/>
      </dsp:nvSpPr>
      <dsp:spPr>
        <a:xfrm>
          <a:off x="4221902" y="938506"/>
          <a:ext cx="3012011" cy="15060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305" tIns="27305" rIns="27305" bIns="2730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individuální</a:t>
          </a:r>
          <a:endParaRPr lang="cs-CZ" sz="4300" kern="1200" dirty="0"/>
        </a:p>
      </dsp:txBody>
      <dsp:txXfrm>
        <a:off x="4266011" y="982615"/>
        <a:ext cx="2923793" cy="1417787"/>
      </dsp:txXfrm>
    </dsp:sp>
    <dsp:sp modelId="{F105AEE2-EB8A-4676-B017-47385B0496D8}">
      <dsp:nvSpPr>
        <dsp:cNvPr id="0" name=""/>
        <dsp:cNvSpPr/>
      </dsp:nvSpPr>
      <dsp:spPr>
        <a:xfrm rot="2142401">
          <a:off x="2877639" y="2963940"/>
          <a:ext cx="1483721" cy="52998"/>
        </a:xfrm>
        <a:custGeom>
          <a:avLst/>
          <a:gdLst/>
          <a:ahLst/>
          <a:cxnLst/>
          <a:rect l="0" t="0" r="0" b="0"/>
          <a:pathLst>
            <a:path>
              <a:moveTo>
                <a:pt x="0" y="26499"/>
              </a:moveTo>
              <a:lnTo>
                <a:pt x="1483721" y="26499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582406" y="2953346"/>
        <a:ext cx="74186" cy="74186"/>
      </dsp:txXfrm>
    </dsp:sp>
    <dsp:sp modelId="{E6C9C868-77A3-47C6-A71D-98B5F6121D5C}">
      <dsp:nvSpPr>
        <dsp:cNvPr id="0" name=""/>
        <dsp:cNvSpPr/>
      </dsp:nvSpPr>
      <dsp:spPr>
        <a:xfrm>
          <a:off x="4221902" y="2670412"/>
          <a:ext cx="3012011" cy="15060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305" tIns="27305" rIns="27305" bIns="2730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hromadnou</a:t>
          </a:r>
          <a:endParaRPr lang="cs-CZ" sz="4300" kern="1200" dirty="0"/>
        </a:p>
      </dsp:txBody>
      <dsp:txXfrm>
        <a:off x="4266011" y="2714521"/>
        <a:ext cx="2923793" cy="14177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001107-8960-45B6-B9E8-667C5BCB02A0}">
      <dsp:nvSpPr>
        <dsp:cNvPr id="0" name=""/>
        <dsp:cNvSpPr/>
      </dsp:nvSpPr>
      <dsp:spPr>
        <a:xfrm>
          <a:off x="1464588" y="2514170"/>
          <a:ext cx="2184676" cy="10923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>
              <a:solidFill>
                <a:schemeClr val="tx1"/>
              </a:solidFill>
            </a:rPr>
            <a:t>Hromadná</a:t>
          </a:r>
          <a:endParaRPr lang="cs-CZ" sz="3400" b="1" kern="1200" dirty="0">
            <a:solidFill>
              <a:schemeClr val="tx1"/>
            </a:solidFill>
          </a:endParaRPr>
        </a:p>
      </dsp:txBody>
      <dsp:txXfrm>
        <a:off x="1496581" y="2546163"/>
        <a:ext cx="2120690" cy="1028352"/>
      </dsp:txXfrm>
    </dsp:sp>
    <dsp:sp modelId="{14F61AC1-99B5-4B1A-84CC-575D5368E5FA}">
      <dsp:nvSpPr>
        <dsp:cNvPr id="0" name=""/>
        <dsp:cNvSpPr/>
      </dsp:nvSpPr>
      <dsp:spPr>
        <a:xfrm rot="17321675">
          <a:off x="2747530" y="1787193"/>
          <a:ext cx="2654203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2654203" y="1606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4008277" y="1736900"/>
        <a:ext cx="132710" cy="132710"/>
      </dsp:txXfrm>
    </dsp:sp>
    <dsp:sp modelId="{862C4534-DC5B-4285-94C3-7BE796DBBC14}">
      <dsp:nvSpPr>
        <dsp:cNvPr id="0" name=""/>
        <dsp:cNvSpPr/>
      </dsp:nvSpPr>
      <dsp:spPr>
        <a:xfrm>
          <a:off x="4499999" y="1"/>
          <a:ext cx="2184676" cy="10923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autobus </a:t>
          </a:r>
          <a:endParaRPr lang="cs-CZ" sz="3400" kern="1200" dirty="0"/>
        </a:p>
      </dsp:txBody>
      <dsp:txXfrm>
        <a:off x="4531992" y="31994"/>
        <a:ext cx="2120690" cy="1028352"/>
      </dsp:txXfrm>
    </dsp:sp>
    <dsp:sp modelId="{307BD454-5BB2-4E80-BD02-434A2BB2E2E1}">
      <dsp:nvSpPr>
        <dsp:cNvPr id="0" name=""/>
        <dsp:cNvSpPr/>
      </dsp:nvSpPr>
      <dsp:spPr>
        <a:xfrm rot="18289469">
          <a:off x="3321075" y="2416183"/>
          <a:ext cx="1530248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530248" y="1606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047943" y="2393989"/>
        <a:ext cx="76512" cy="76512"/>
      </dsp:txXfrm>
    </dsp:sp>
    <dsp:sp modelId="{C30CCE94-1A4D-4F14-9198-C92186743D9D}">
      <dsp:nvSpPr>
        <dsp:cNvPr id="0" name=""/>
        <dsp:cNvSpPr/>
      </dsp:nvSpPr>
      <dsp:spPr>
        <a:xfrm>
          <a:off x="4523135" y="1257982"/>
          <a:ext cx="2184676" cy="10923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metro</a:t>
          </a:r>
          <a:endParaRPr lang="cs-CZ" sz="3400" kern="1200" dirty="0"/>
        </a:p>
      </dsp:txBody>
      <dsp:txXfrm>
        <a:off x="4555128" y="1289975"/>
        <a:ext cx="2120690" cy="1028352"/>
      </dsp:txXfrm>
    </dsp:sp>
    <dsp:sp modelId="{ADAA4758-10E6-447D-8F8E-6D37235D74C2}">
      <dsp:nvSpPr>
        <dsp:cNvPr id="0" name=""/>
        <dsp:cNvSpPr/>
      </dsp:nvSpPr>
      <dsp:spPr>
        <a:xfrm>
          <a:off x="3649264" y="3044277"/>
          <a:ext cx="873870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873870" y="1606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064353" y="3038493"/>
        <a:ext cx="43693" cy="43693"/>
      </dsp:txXfrm>
    </dsp:sp>
    <dsp:sp modelId="{D14BFCC7-019B-45C0-8C92-BC20E955C79F}">
      <dsp:nvSpPr>
        <dsp:cNvPr id="0" name=""/>
        <dsp:cNvSpPr/>
      </dsp:nvSpPr>
      <dsp:spPr>
        <a:xfrm>
          <a:off x="4523135" y="2514170"/>
          <a:ext cx="2184676" cy="10923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tramvaj</a:t>
          </a:r>
          <a:endParaRPr lang="cs-CZ" sz="3400" kern="1200" dirty="0"/>
        </a:p>
      </dsp:txBody>
      <dsp:txXfrm>
        <a:off x="4555128" y="2546163"/>
        <a:ext cx="2120690" cy="1028352"/>
      </dsp:txXfrm>
    </dsp:sp>
    <dsp:sp modelId="{170D27DC-EEBF-48FD-A50D-8F103E4E03A0}">
      <dsp:nvSpPr>
        <dsp:cNvPr id="0" name=""/>
        <dsp:cNvSpPr/>
      </dsp:nvSpPr>
      <dsp:spPr>
        <a:xfrm rot="3134982">
          <a:off x="3376372" y="3600709"/>
          <a:ext cx="1407464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407464" y="1606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044918" y="3581584"/>
        <a:ext cx="70373" cy="70373"/>
      </dsp:txXfrm>
    </dsp:sp>
    <dsp:sp modelId="{37231DAA-2E8A-463F-BF60-90DD09699F4A}">
      <dsp:nvSpPr>
        <dsp:cNvPr id="0" name=""/>
        <dsp:cNvSpPr/>
      </dsp:nvSpPr>
      <dsp:spPr>
        <a:xfrm>
          <a:off x="4510944" y="3627034"/>
          <a:ext cx="2184676" cy="10923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trolejbus</a:t>
          </a:r>
          <a:endParaRPr lang="cs-CZ" sz="3400" kern="1200" dirty="0"/>
        </a:p>
      </dsp:txBody>
      <dsp:txXfrm>
        <a:off x="4542937" y="3659027"/>
        <a:ext cx="2120690" cy="1028352"/>
      </dsp:txXfrm>
    </dsp:sp>
    <dsp:sp modelId="{C46E33AC-7C1B-4B6A-AD76-47FA8687118F}">
      <dsp:nvSpPr>
        <dsp:cNvPr id="0" name=""/>
        <dsp:cNvSpPr/>
      </dsp:nvSpPr>
      <dsp:spPr>
        <a:xfrm rot="4200749">
          <a:off x="2819658" y="4228804"/>
          <a:ext cx="2520892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2520892" y="1606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4017082" y="4181843"/>
        <a:ext cx="126044" cy="126044"/>
      </dsp:txXfrm>
    </dsp:sp>
    <dsp:sp modelId="{2DE920B9-0460-4FB5-BB51-5F69E571161C}">
      <dsp:nvSpPr>
        <dsp:cNvPr id="0" name=""/>
        <dsp:cNvSpPr/>
      </dsp:nvSpPr>
      <dsp:spPr>
        <a:xfrm>
          <a:off x="4510944" y="4883222"/>
          <a:ext cx="2184676" cy="10923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vlak</a:t>
          </a:r>
          <a:endParaRPr lang="cs-CZ" sz="3400" kern="1200" dirty="0"/>
        </a:p>
      </dsp:txBody>
      <dsp:txXfrm>
        <a:off x="4542937" y="4915215"/>
        <a:ext cx="2120690" cy="10283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F698391-44CC-4D93-A287-ACD2F0230E66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9BBE631-0965-4081-840D-E3ECEAD10F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4512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39AF91-3540-43CE-BFFE-99237DB7CA3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AC6A19DD-AC65-4344-9397-42E7940EBBC1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A2D6DB02-4DCF-4F86-B439-911D47F3F5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F815AF-7409-46C2-A396-1E6305B8FCC8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3166DC-2F03-47D7-BA36-2419809A9B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1BB11002-8D1D-41CB-8691-9823A5928646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73445D2-3FA5-426E-9F79-D7CA003723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E68553-1F53-4A77-9141-DB448F89590D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EA4EFB-FC2C-4AA6-9515-1670C66349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C7EE4A-4C98-45D0-A219-F39E3166E4DC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F1899-7127-4731-86A7-6D818B3CAA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9D1A48-AF6E-4821-80DE-B1D57E5E3C15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D82C58-2DD6-46C1-9E42-FFF6BC7448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963C0-930A-4767-B221-82A99FC98BFE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AD97C2-EE2C-4123-BE50-5767151FF1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547614-B5D5-4055-AE02-CD6E21BFFCA6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903DF-6F89-4811-B552-2D3476A175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00B71C4-E500-48BF-B82B-6BB9630F7E2B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BE4235A-B110-48D8-A9CF-FACCD9CCBF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4CFC97-2B73-4EF2-9B39-F48D317BDEFA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7FB76A-34D0-491D-9CA1-3AA5E36FA0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4BBC804-A5A1-4346-9BC0-AFADCFFBD68A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6CB75CA2-1977-4C88-902E-DCE765651F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C6DDE455-3936-4044-A4D5-4B4B9635C720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F9C15A95-E4BD-463E-A856-819651BCF1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796" r:id="rId2"/>
    <p:sldLayoutId id="2147483804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5" r:id="rId9"/>
    <p:sldLayoutId id="2147483802" r:id="rId10"/>
    <p:sldLayoutId id="214748380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5/50/Alpina_Volvo_Solobus,_Frankfurt_am_Main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6/69/Praha_metro_renovovany_vlak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d/de/Tram_Vario_LF_Brno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7/71/Teplice,_%C5%A0koda_14TrM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5/5c/Mlad%C4%9Bjov,_motorov%C3%A1_jednotka_814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1/17/2012_Mazda5_Sport_--_03-09-2011.jpg" TargetMode="External"/><Relationship Id="rId13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7.jpeg"/><Relationship Id="rId12" Type="http://schemas.openxmlformats.org/officeDocument/2006/relationships/hyperlink" Target="//upload.wikimedia.org/wikipedia/commons/9/93/Honda_Hornet_900_1.jpg" TargetMode="External"/><Relationship Id="rId2" Type="http://schemas.openxmlformats.org/officeDocument/2006/relationships/hyperlink" Target="//upload.wikimedia.org/wikipedia/commons/6/69/Praha_metro_renovovany_vla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5/5c/Mlad%C4%9Bjov,_motorov%C3%A1_jednotka_814.jpg" TargetMode="External"/><Relationship Id="rId11" Type="http://schemas.openxmlformats.org/officeDocument/2006/relationships/image" Target="../media/image3.jpeg"/><Relationship Id="rId5" Type="http://schemas.openxmlformats.org/officeDocument/2006/relationships/image" Target="../media/image6.jpeg"/><Relationship Id="rId15" Type="http://schemas.openxmlformats.org/officeDocument/2006/relationships/image" Target="../media/image10.jpeg"/><Relationship Id="rId10" Type="http://schemas.openxmlformats.org/officeDocument/2006/relationships/hyperlink" Target="//upload.wikimedia.org/wikipedia/commons/5/50/Alpina_Volvo_Solobus,_Frankfurt_am_Main.jpg" TargetMode="External"/><Relationship Id="rId4" Type="http://schemas.openxmlformats.org/officeDocument/2006/relationships/hyperlink" Target="//upload.wikimedia.org/wikipedia/commons/7/71/Teplice,_%C5%A0koda_14TrM.jpg" TargetMode="External"/><Relationship Id="rId9" Type="http://schemas.openxmlformats.org/officeDocument/2006/relationships/image" Target="../media/image8.jpeg"/><Relationship Id="rId14" Type="http://schemas.openxmlformats.org/officeDocument/2006/relationships/hyperlink" Target="//upload.wikimedia.org/wikipedia/commons/e/e5/Subaru_Outback_IV_2.0D_AWD_Active_front_20100613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2" Type="http://schemas.openxmlformats.org/officeDocument/2006/relationships/hyperlink" Target="//upload.wikimedia.org/wikipedia/commons/1/17/2012_Mazda5_Sport_--_03-09-201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e/e5/Subaru_Outback_IV_2.0D_AWD_Active_front_20100613.jpg" TargetMode="External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9/93/Honda_Hornet_900_1.jpg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2012_Mazda5_Sport_--_03-09-2011.jpg" TargetMode="External"/><Relationship Id="rId3" Type="http://schemas.openxmlformats.org/officeDocument/2006/relationships/hyperlink" Target="http://cs.wikipedia.org/wiki/Soubor:Alpina_Volvo_Solobus,_Frankfurt_am_Main.jpg" TargetMode="External"/><Relationship Id="rId7" Type="http://schemas.openxmlformats.org/officeDocument/2006/relationships/hyperlink" Target="http://cs.wikipedia.org/wiki/Soubor:Mlad%C4%9Bjov,_motorov%C3%A1_jednotka_814.jpg" TargetMode="External"/><Relationship Id="rId12" Type="http://schemas.openxmlformats.org/officeDocument/2006/relationships/image" Target="../media/image2.jpeg"/><Relationship Id="rId2" Type="http://schemas.openxmlformats.org/officeDocument/2006/relationships/hyperlink" Target="http://www.eupenizeskolam.cz/uploads/images/loga/loga_celek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eplice,_%C5%A0koda_14TrM.jpg" TargetMode="External"/><Relationship Id="rId11" Type="http://schemas.openxmlformats.org/officeDocument/2006/relationships/hyperlink" Target="http://cs.wikipedia.org/wiki/Dopravn%C3%AD_prost%C5%99edek" TargetMode="External"/><Relationship Id="rId5" Type="http://schemas.openxmlformats.org/officeDocument/2006/relationships/hyperlink" Target="http://cs.wikipedia.org/wiki/Soubor:Tram_Vario_LF_Brno.jpg" TargetMode="External"/><Relationship Id="rId10" Type="http://schemas.openxmlformats.org/officeDocument/2006/relationships/hyperlink" Target="http://cs.wikipedia.org/wiki/Soubor:Subaru_Outback_IV_2.0D_AWD_Active_front_20100613.jpg" TargetMode="External"/><Relationship Id="rId4" Type="http://schemas.openxmlformats.org/officeDocument/2006/relationships/hyperlink" Target="http://cs.wikipedia.org/wiki/Soubor:Praha_metro_renovovany_vlak.jpg" TargetMode="External"/><Relationship Id="rId9" Type="http://schemas.openxmlformats.org/officeDocument/2006/relationships/hyperlink" Target="http://cs.wikipedia.org/wiki/Soubor:Honda_Hornet_900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548680"/>
            <a:ext cx="7788700" cy="145544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DOPRAVNÍ Výchova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147" name="Podnadpis 2"/>
          <p:cNvSpPr>
            <a:spLocks noGrp="1"/>
          </p:cNvSpPr>
          <p:nvPr>
            <p:ph type="subTitle" idx="1"/>
          </p:nvPr>
        </p:nvSpPr>
        <p:spPr>
          <a:xfrm>
            <a:off x="2555776" y="2060848"/>
            <a:ext cx="6335713" cy="2305050"/>
          </a:xfrm>
        </p:spPr>
        <p:txBody>
          <a:bodyPr/>
          <a:lstStyle/>
          <a:p>
            <a:pPr algn="ctr" eaLnBrk="1" hangingPunct="1"/>
            <a:r>
              <a:rPr lang="cs-CZ" dirty="0" smtClean="0"/>
              <a:t>Mgr. Iveta </a:t>
            </a:r>
            <a:r>
              <a:rPr lang="cs-CZ" dirty="0" err="1" smtClean="0"/>
              <a:t>Niederlová</a:t>
            </a:r>
            <a:endParaRPr lang="cs-CZ" dirty="0" smtClean="0"/>
          </a:p>
          <a:p>
            <a:pPr algn="ctr" eaLnBrk="1" hangingPunct="1"/>
            <a:endParaRPr lang="cs-CZ" dirty="0" smtClean="0"/>
          </a:p>
          <a:p>
            <a:pPr algn="ctr" eaLnBrk="1" hangingPunct="1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VY_32_INOVACE_11_17_dopravní prostředky 6</a:t>
            </a:r>
          </a:p>
        </p:txBody>
      </p:sp>
      <p:pic>
        <p:nvPicPr>
          <p:cNvPr id="6148" name="Obrázek 3" descr="logo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4581525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804069"/>
          </a:xfrm>
        </p:spPr>
        <p:txBody>
          <a:bodyPr/>
          <a:lstStyle/>
          <a:p>
            <a:pPr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Popis prezentace</a:t>
            </a:r>
            <a:endParaRPr lang="cs-CZ" sz="2400" dirty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snímek – dopravní prostředky (výklad)</a:t>
            </a:r>
          </a:p>
          <a:p>
            <a:r>
              <a:rPr lang="cs-CZ" smtClean="0"/>
              <a:t>2.–3. snímek – rozdělení podle  typu (výklad)</a:t>
            </a:r>
          </a:p>
          <a:p>
            <a:r>
              <a:rPr lang="cs-CZ" smtClean="0"/>
              <a:t>4.-6. snímek – rozdělení podle fotografie</a:t>
            </a:r>
          </a:p>
          <a:p>
            <a:r>
              <a:rPr lang="cs-CZ" smtClean="0"/>
              <a:t>7. snímek – Co nepatří mezi individuální prostředky ? (označení, vybrání nebo  zaškrtnutí )</a:t>
            </a:r>
          </a:p>
          <a:p>
            <a:r>
              <a:rPr lang="cs-CZ" smtClean="0"/>
              <a:t>8. snímek – Co nepatří mezi individuální prostředky –řešení </a:t>
            </a:r>
          </a:p>
          <a:p>
            <a:endParaRPr lang="cs-CZ" smtClean="0"/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060848"/>
            <a:ext cx="7239000" cy="410304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Dopravní prostředky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Dopravní prostředek</a:t>
            </a:r>
            <a:r>
              <a:rPr lang="cs-CZ" smtClean="0"/>
              <a:t> je zpravidla pohyblivé těleso sloužící k dopravě materiálu a přepravě osob.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graphicFrame>
        <p:nvGraphicFramePr>
          <p:cNvPr id="5" name="Diagram 4"/>
          <p:cNvGraphicFramePr/>
          <p:nvPr/>
        </p:nvGraphicFramePr>
        <p:xfrm>
          <a:off x="1115616" y="1268760"/>
          <a:ext cx="7080448" cy="5056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92696"/>
            <a:ext cx="72390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Rozdělení podle kapacity dopravních prostředků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341438"/>
          <a:ext cx="7239000" cy="5114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188640"/>
          <a:ext cx="8172400" cy="612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i="1" dirty="0" smtClean="0">
                <a:solidFill>
                  <a:schemeClr val="tx2">
                    <a:lumMod val="50000"/>
                  </a:schemeClr>
                </a:solidFill>
              </a:rPr>
              <a:t>hromadná doprava: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981075"/>
            <a:ext cx="5411788" cy="18335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Autobus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611188" y="3357563"/>
            <a:ext cx="4465637" cy="1846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cs-CZ" sz="2600" dirty="0">
                <a:solidFill>
                  <a:schemeClr val="tx2">
                    <a:lumMod val="50000"/>
                  </a:schemeClr>
                </a:solidFill>
              </a:rPr>
              <a:t>Metro</a:t>
            </a:r>
          </a:p>
          <a:p>
            <a:pPr>
              <a:buFont typeface="Arial" pitchFamily="34" charset="0"/>
              <a:buChar char="•"/>
              <a:defRPr/>
            </a:pPr>
            <a:endParaRPr lang="cs-CZ" sz="2600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  <a:defRPr/>
            </a:pPr>
            <a:endParaRPr lang="cs-CZ" sz="2600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8" name="Picture 6" descr="Soubor:Alpina Volvo Solobus, Frankfurt am Mai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412775"/>
            <a:ext cx="3096344" cy="2209369"/>
          </a:xfrm>
          <a:prstGeom prst="rect">
            <a:avLst/>
          </a:prstGeom>
          <a:noFill/>
        </p:spPr>
      </p:pic>
      <p:pic>
        <p:nvPicPr>
          <p:cNvPr id="11" name="Picture 2" descr="Soubor:Praha metro renovovany vlak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149080"/>
            <a:ext cx="3240360" cy="2413034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333375"/>
            <a:ext cx="5411788" cy="18335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Tramvaj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611188" y="3357563"/>
            <a:ext cx="4465637" cy="1846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cs-CZ" sz="2600" dirty="0">
                <a:solidFill>
                  <a:schemeClr val="tx2">
                    <a:lumMod val="50000"/>
                  </a:schemeClr>
                </a:solidFill>
              </a:rPr>
              <a:t>Trolejbus</a:t>
            </a:r>
          </a:p>
          <a:p>
            <a:pPr>
              <a:buFont typeface="Arial" pitchFamily="34" charset="0"/>
              <a:buChar char="•"/>
              <a:defRPr/>
            </a:pPr>
            <a:endParaRPr lang="cs-CZ" sz="2600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  <a:defRPr/>
            </a:pPr>
            <a:endParaRPr lang="cs-CZ" sz="2600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8" name="Picture 6" descr="Soubor:Tram Vario LF Brn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836712"/>
            <a:ext cx="3528392" cy="2646294"/>
          </a:xfrm>
          <a:prstGeom prst="rect">
            <a:avLst/>
          </a:prstGeom>
          <a:noFill/>
        </p:spPr>
      </p:pic>
      <p:pic>
        <p:nvPicPr>
          <p:cNvPr id="6146" name="Picture 2" descr="Soubor:Teplice, Škoda 14TrM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4077072"/>
            <a:ext cx="3546662" cy="2376264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333375"/>
            <a:ext cx="5411788" cy="18335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Vlak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pic>
        <p:nvPicPr>
          <p:cNvPr id="4" name="Picture 4" descr="Soubor:Mladějov, motorová jednotka 81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980727"/>
            <a:ext cx="7416824" cy="5562619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80728"/>
            <a:ext cx="7239000" cy="660053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Co nepatří mezi Hromadné prostředky   ?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1" name="Picture 2" descr="Soubor:Praha metro renovovany vla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340768"/>
            <a:ext cx="2610804" cy="1944216"/>
          </a:xfrm>
          <a:prstGeom prst="rect">
            <a:avLst/>
          </a:prstGeom>
          <a:noFill/>
        </p:spPr>
      </p:pic>
      <p:pic>
        <p:nvPicPr>
          <p:cNvPr id="4098" name="Picture 2" descr="Soubor:Teplice, Škoda 14TrM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4293096"/>
            <a:ext cx="2794341" cy="2160240"/>
          </a:xfrm>
          <a:prstGeom prst="rect">
            <a:avLst/>
          </a:prstGeom>
          <a:noFill/>
        </p:spPr>
      </p:pic>
      <p:pic>
        <p:nvPicPr>
          <p:cNvPr id="13" name="Picture 4" descr="Soubor:Mladějov, motorová jednotka 814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52120" y="2780928"/>
            <a:ext cx="2304256" cy="1728192"/>
          </a:xfrm>
          <a:prstGeom prst="rect">
            <a:avLst/>
          </a:prstGeom>
          <a:noFill/>
        </p:spPr>
      </p:pic>
      <p:pic>
        <p:nvPicPr>
          <p:cNvPr id="21" name="Picture 2" descr="Soubor:2012 Mazda5 Sport -- 03-09-2011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08104" y="1097650"/>
            <a:ext cx="2583195" cy="1611269"/>
          </a:xfrm>
          <a:prstGeom prst="rect">
            <a:avLst/>
          </a:prstGeom>
          <a:noFill/>
        </p:spPr>
      </p:pic>
      <p:pic>
        <p:nvPicPr>
          <p:cNvPr id="22" name="Picture 6" descr="Soubor:Alpina Volvo Solobus, Frankfurt am Main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724127" y="4797152"/>
            <a:ext cx="2623827" cy="1872208"/>
          </a:xfrm>
          <a:prstGeom prst="rect">
            <a:avLst/>
          </a:prstGeom>
          <a:noFill/>
        </p:spPr>
      </p:pic>
      <p:pic>
        <p:nvPicPr>
          <p:cNvPr id="23" name="Picture 4" descr="Soubor:Honda Hornet 900 1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843808" y="2420888"/>
            <a:ext cx="2491626" cy="1800200"/>
          </a:xfrm>
          <a:prstGeom prst="rect">
            <a:avLst/>
          </a:prstGeom>
          <a:noFill/>
        </p:spPr>
      </p:pic>
      <p:pic>
        <p:nvPicPr>
          <p:cNvPr id="24" name="Picture 4" descr="Soubor:Subaru Outback IV 2.0D AWD Active front 20100613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059832" y="4725144"/>
            <a:ext cx="2470114" cy="15777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80728"/>
            <a:ext cx="7239000" cy="660053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Co nepatří mezi Hromadné prostředky - řešení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21" name="Picture 2" descr="Soubor:2012 Mazda5 Sport -- 03-09-201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1097650"/>
            <a:ext cx="2583195" cy="1611269"/>
          </a:xfrm>
          <a:prstGeom prst="rect">
            <a:avLst/>
          </a:prstGeom>
          <a:noFill/>
        </p:spPr>
      </p:pic>
      <p:pic>
        <p:nvPicPr>
          <p:cNvPr id="23" name="Picture 4" descr="Soubor:Honda Hornet 900 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2420888"/>
            <a:ext cx="2491626" cy="1800200"/>
          </a:xfrm>
          <a:prstGeom prst="rect">
            <a:avLst/>
          </a:prstGeom>
          <a:noFill/>
        </p:spPr>
      </p:pic>
      <p:pic>
        <p:nvPicPr>
          <p:cNvPr id="24" name="Picture 4" descr="Soubor:Subaru Outback IV 2.0D AWD Active front 20100613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59832" y="4725144"/>
            <a:ext cx="2470114" cy="15777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239000" cy="55432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7239000" cy="5904656"/>
          </a:xfrm>
        </p:spPr>
        <p:txBody>
          <a:bodyPr/>
          <a:lstStyle/>
          <a:p>
            <a:pPr eaLnBrk="1" hangingPunct="1"/>
            <a:r>
              <a:rPr lang="cs-CZ" sz="1600" dirty="0" smtClean="0"/>
              <a:t>Snímek č. 1</a:t>
            </a:r>
            <a:r>
              <a:rPr lang="cs-CZ" sz="1600" dirty="0" smtClean="0">
                <a:latin typeface="Times New Roman" pitchFamily="18" charset="0"/>
              </a:rPr>
              <a:t>,17</a:t>
            </a:r>
            <a:r>
              <a:rPr lang="cs-CZ" sz="1600" dirty="0" smtClean="0"/>
              <a:t>: 13. 04. 2011, [cit. 2011-04-13]. Dostupný z WWW: </a:t>
            </a:r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eupenizeskolam.cz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uploads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images</a:t>
            </a:r>
            <a:r>
              <a:rPr lang="cs-CZ" sz="1600" dirty="0" smtClean="0">
                <a:hlinkClick r:id="rId2"/>
              </a:rPr>
              <a:t>/loga/loga_celek.</a:t>
            </a:r>
            <a:r>
              <a:rPr lang="cs-CZ" sz="1600" dirty="0" err="1" smtClean="0">
                <a:hlinkClick r:id="rId2"/>
              </a:rPr>
              <a:t>png</a:t>
            </a:r>
            <a:r>
              <a:rPr lang="cs-CZ" sz="1600" dirty="0" smtClean="0">
                <a:hlinkClick r:id="rId2"/>
              </a:rPr>
              <a:t> </a:t>
            </a:r>
            <a:r>
              <a:rPr lang="cs-CZ" sz="1600" dirty="0" smtClean="0"/>
              <a:t>.</a:t>
            </a:r>
          </a:p>
          <a:p>
            <a:pPr eaLnBrk="1" hangingPunct="1"/>
            <a:r>
              <a:rPr lang="cs-CZ" sz="1600" dirty="0" smtClean="0">
                <a:hlinkClick r:id="rId3"/>
              </a:rPr>
              <a:t>http://cs.wikipedia.org/wiki/Soubor:Alpina_Volvo_Solobus,_Frankfurt_am_Main.jpg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4"/>
              </a:rPr>
              <a:t>http://cs.wikipedia.org/wiki/Soubor:Praha_metro_renovovany_vlak.jpg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5"/>
              </a:rPr>
              <a:t>http://cs.wikipedia.org/wiki/Soubor:Tram_Vario_LF_Brno.jpg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6"/>
              </a:rPr>
              <a:t>http://cs.wikipedia.org/wiki/Soubor:Teplice,_%C5%A0koda_14TrM.jpg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7"/>
              </a:rPr>
              <a:t>http://cs.wikipedia.org/wiki/Soubor:Mlad%C4%9Bjov,_motorov%C3%A1_jednotka_814.jpg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8"/>
              </a:rPr>
              <a:t>http://cs.wikipedia.org/wiki/Soubor:2012_Mazda5_Sport_--_03-09-2011.jpg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9"/>
              </a:rPr>
              <a:t>http://cs.wikipedia.org/wiki/Soubor:Honda_Hornet_900_1.jpg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10"/>
              </a:rPr>
              <a:t>http://cs.wikipedia.org/wiki/Soubor:Subaru_Outback_IV_2.0D_AWD_Active_front_20100613.jpg</a:t>
            </a:r>
            <a:endParaRPr lang="cs-CZ" sz="1600" dirty="0" smtClean="0"/>
          </a:p>
          <a:p>
            <a:pPr eaLnBrk="1" hangingPunct="1"/>
            <a:r>
              <a:rPr lang="cs-CZ" sz="1600" i="1" dirty="0" smtClean="0">
                <a:hlinkClick r:id="rId11"/>
              </a:rPr>
              <a:t>http://cs.wikipedia.org/wiki/Dopravn%C3%AD_prost%C5%99edek</a:t>
            </a:r>
            <a:endParaRPr lang="cs-CZ" sz="1600" dirty="0" smtClean="0"/>
          </a:p>
          <a:p>
            <a:pPr eaLnBrk="1" hangingPunct="1"/>
            <a:r>
              <a:rPr lang="cs-CZ" sz="1600" i="1" dirty="0" smtClean="0"/>
              <a:t>Autorem materiálu a všech jeho částí, není-li uvedeno jinak, je Mgr. Iveta </a:t>
            </a:r>
            <a:r>
              <a:rPr lang="cs-CZ" sz="1600" i="1" dirty="0" err="1" smtClean="0"/>
              <a:t>Niederlová</a:t>
            </a:r>
            <a:r>
              <a:rPr lang="cs-CZ" sz="1600" i="1" dirty="0" smtClean="0"/>
              <a:t> </a:t>
            </a:r>
            <a:endParaRPr lang="cs-CZ" sz="1600" dirty="0" smtClean="0"/>
          </a:p>
          <a:p>
            <a:pPr eaLnBrk="1" hangingPunct="1"/>
            <a:endParaRPr lang="cs-CZ" sz="1600" dirty="0" smtClean="0"/>
          </a:p>
        </p:txBody>
      </p:sp>
      <p:pic>
        <p:nvPicPr>
          <p:cNvPr id="5" name="Obrázek 3" descr="logo.JPG"/>
          <p:cNvPicPr>
            <a:picLocks noChangeAspect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115616" y="5733256"/>
            <a:ext cx="4952256" cy="9562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314</TotalTime>
  <Words>131</Words>
  <Application>Microsoft Office PowerPoint</Application>
  <PresentationFormat>Předvádění na obrazovce (4:3)</PresentationFormat>
  <Paragraphs>53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DOPRAVNÍ Výchova </vt:lpstr>
      <vt:lpstr>Popis prezentace</vt:lpstr>
      <vt:lpstr>Dopravní prostředky   </vt:lpstr>
      <vt:lpstr>Rozdělení podle kapacity dopravních prostředků </vt:lpstr>
      <vt:lpstr>Prezentace aplikace PowerPoint</vt:lpstr>
      <vt:lpstr>hromadná doprava: </vt:lpstr>
      <vt:lpstr>Prezentace aplikace PowerPoint</vt:lpstr>
      <vt:lpstr>Prezentace aplikace PowerPoint</vt:lpstr>
      <vt:lpstr>Co nepatří mezi Hromadné prostředky   ? </vt:lpstr>
      <vt:lpstr>Co nepatří mezi Hromadné prostředky - řešení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PROSTŘEDKY</dc:title>
  <dc:creator>Václav Niederle</dc:creator>
  <cp:lastModifiedBy>pc</cp:lastModifiedBy>
  <cp:revision>35</cp:revision>
  <dcterms:created xsi:type="dcterms:W3CDTF">2011-09-25T08:02:40Z</dcterms:created>
  <dcterms:modified xsi:type="dcterms:W3CDTF">2012-03-15T11:33:54Z</dcterms:modified>
</cp:coreProperties>
</file>