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64" r:id="rId3"/>
    <p:sldId id="261" r:id="rId4"/>
    <p:sldId id="257" r:id="rId5"/>
    <p:sldId id="259" r:id="rId6"/>
    <p:sldId id="262" r:id="rId7"/>
    <p:sldId id="269" r:id="rId8"/>
    <p:sldId id="270" r:id="rId9"/>
    <p:sldId id="275" r:id="rId10"/>
    <p:sldId id="268" r:id="rId11"/>
    <p:sldId id="288" r:id="rId12"/>
    <p:sldId id="28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60"/>
  </p:normalViewPr>
  <p:slideViewPr>
    <p:cSldViewPr>
      <p:cViewPr>
        <p:scale>
          <a:sx n="72" d="100"/>
          <a:sy n="72" d="100"/>
        </p:scale>
        <p:origin x="-1014" y="-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E5AE4-E37C-4CCC-9D7D-7201C47E4013}" type="doc">
      <dgm:prSet loTypeId="urn:microsoft.com/office/officeart/2005/8/layout/orgChart1" loCatId="hierarchy" qsTypeId="urn:microsoft.com/office/officeart/2005/8/quickstyle/3d4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6ECE0FB-15EF-4215-B348-4C9B5C8CBB98}">
      <dgm:prSet phldrT="[Text]"/>
      <dgm:spPr/>
      <dgm:t>
        <a:bodyPr/>
        <a:lstStyle/>
        <a:p>
          <a:r>
            <a:rPr lang="cs-CZ" dirty="0" smtClean="0"/>
            <a:t>Hlavní železniční tah</a:t>
          </a:r>
          <a:endParaRPr lang="cs-CZ" dirty="0"/>
        </a:p>
      </dgm:t>
    </dgm:pt>
    <dgm:pt modelId="{C2CBA8AE-664C-4BCB-AE66-BD4C30BF3814}" type="parTrans" cxnId="{6A248DB0-BD5D-4C37-93BE-D99B055F3BD8}">
      <dgm:prSet/>
      <dgm:spPr/>
      <dgm:t>
        <a:bodyPr/>
        <a:lstStyle/>
        <a:p>
          <a:endParaRPr lang="cs-CZ"/>
        </a:p>
      </dgm:t>
    </dgm:pt>
    <dgm:pt modelId="{80E9339D-3AF0-4FC5-BD27-08197CC2101B}" type="sibTrans" cxnId="{6A248DB0-BD5D-4C37-93BE-D99B055F3BD8}">
      <dgm:prSet/>
      <dgm:spPr/>
      <dgm:t>
        <a:bodyPr/>
        <a:lstStyle/>
        <a:p>
          <a:endParaRPr lang="cs-CZ"/>
        </a:p>
      </dgm:t>
    </dgm:pt>
    <dgm:pt modelId="{420D2093-0CA3-4852-9066-F3FFA64284F0}">
      <dgm:prSet phldrT="[Text]"/>
      <dgm:spPr/>
      <dgm:t>
        <a:bodyPr/>
        <a:lstStyle/>
        <a:p>
          <a:r>
            <a:rPr lang="cs-CZ" dirty="0" smtClean="0"/>
            <a:t>osobní</a:t>
          </a:r>
          <a:endParaRPr lang="cs-CZ" dirty="0"/>
        </a:p>
      </dgm:t>
    </dgm:pt>
    <dgm:pt modelId="{EDFABDA6-AD74-41D9-A0F7-0F35DB56E859}" type="parTrans" cxnId="{175BFD39-61E9-4A20-9477-A9CB343C5F99}">
      <dgm:prSet/>
      <dgm:spPr/>
      <dgm:t>
        <a:bodyPr/>
        <a:lstStyle/>
        <a:p>
          <a:endParaRPr lang="cs-CZ"/>
        </a:p>
      </dgm:t>
    </dgm:pt>
    <dgm:pt modelId="{A39F14AC-62E2-4493-BBE2-821D17DB43E4}" type="sibTrans" cxnId="{175BFD39-61E9-4A20-9477-A9CB343C5F99}">
      <dgm:prSet/>
      <dgm:spPr/>
      <dgm:t>
        <a:bodyPr/>
        <a:lstStyle/>
        <a:p>
          <a:endParaRPr lang="cs-CZ"/>
        </a:p>
      </dgm:t>
    </dgm:pt>
    <dgm:pt modelId="{5DB3689D-EDC1-4CC7-BB21-BDB57CAF3505}">
      <dgm:prSet phldrT="[Text]"/>
      <dgm:spPr/>
      <dgm:t>
        <a:bodyPr/>
        <a:lstStyle/>
        <a:p>
          <a:r>
            <a:rPr lang="cs-CZ" dirty="0" smtClean="0"/>
            <a:t>nákladní</a:t>
          </a:r>
          <a:endParaRPr lang="cs-CZ" dirty="0"/>
        </a:p>
      </dgm:t>
    </dgm:pt>
    <dgm:pt modelId="{DEDCF322-3D6C-4D7F-AF84-0CE3E4816CE2}" type="parTrans" cxnId="{97F34EAB-5C66-4754-B7D1-0CC9F9B8CB40}">
      <dgm:prSet/>
      <dgm:spPr/>
      <dgm:t>
        <a:bodyPr/>
        <a:lstStyle/>
        <a:p>
          <a:endParaRPr lang="cs-CZ"/>
        </a:p>
      </dgm:t>
    </dgm:pt>
    <dgm:pt modelId="{52770B01-1AB5-4A78-9348-4A4E721C8BCB}" type="sibTrans" cxnId="{97F34EAB-5C66-4754-B7D1-0CC9F9B8CB40}">
      <dgm:prSet/>
      <dgm:spPr/>
      <dgm:t>
        <a:bodyPr/>
        <a:lstStyle/>
        <a:p>
          <a:endParaRPr lang="cs-CZ"/>
        </a:p>
      </dgm:t>
    </dgm:pt>
    <dgm:pt modelId="{5A0CBA71-E136-4420-B049-5F1375C05A51}">
      <dgm:prSet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907AC11C-BC3B-4DAB-882E-6E3445707EA5}" type="parTrans" cxnId="{596677F6-EED2-4A23-8E33-C27C69B3DBDA}">
      <dgm:prSet/>
      <dgm:spPr/>
      <dgm:t>
        <a:bodyPr/>
        <a:lstStyle/>
        <a:p>
          <a:endParaRPr lang="cs-CZ"/>
        </a:p>
      </dgm:t>
    </dgm:pt>
    <dgm:pt modelId="{1DBFA81D-5E1B-47A2-8222-ABFE9121F38F}" type="sibTrans" cxnId="{596677F6-EED2-4A23-8E33-C27C69B3DBDA}">
      <dgm:prSet/>
      <dgm:spPr/>
      <dgm:t>
        <a:bodyPr/>
        <a:lstStyle/>
        <a:p>
          <a:endParaRPr lang="cs-CZ"/>
        </a:p>
      </dgm:t>
    </dgm:pt>
    <dgm:pt modelId="{9DCAB07A-4C1C-44A8-B22F-B3793CBFA9E5}">
      <dgm:prSet/>
      <dgm:spPr/>
      <dgm:t>
        <a:bodyPr/>
        <a:lstStyle/>
        <a:p>
          <a:r>
            <a:rPr lang="cs-CZ" dirty="0" smtClean="0"/>
            <a:t>Ústí nad Labem</a:t>
          </a:r>
          <a:endParaRPr lang="cs-CZ" dirty="0"/>
        </a:p>
      </dgm:t>
    </dgm:pt>
    <dgm:pt modelId="{815890E2-D1C0-4462-8997-48FE025CA814}" type="parTrans" cxnId="{54AEB5D4-EC6F-42DF-945D-A43CC9197633}">
      <dgm:prSet/>
      <dgm:spPr/>
      <dgm:t>
        <a:bodyPr/>
        <a:lstStyle/>
        <a:p>
          <a:endParaRPr lang="cs-CZ"/>
        </a:p>
      </dgm:t>
    </dgm:pt>
    <dgm:pt modelId="{5C2221EC-3176-4F0F-B072-77BD9A6F26BD}" type="sibTrans" cxnId="{54AEB5D4-EC6F-42DF-945D-A43CC9197633}">
      <dgm:prSet/>
      <dgm:spPr/>
      <dgm:t>
        <a:bodyPr/>
        <a:lstStyle/>
        <a:p>
          <a:endParaRPr lang="cs-CZ"/>
        </a:p>
      </dgm:t>
    </dgm:pt>
    <dgm:pt modelId="{362FC5C2-689C-48CF-A8A6-06FED7D64A82}">
      <dgm:prSet/>
      <dgm:spPr/>
      <dgm:t>
        <a:bodyPr/>
        <a:lstStyle/>
        <a:p>
          <a:r>
            <a:rPr lang="cs-CZ" dirty="0" smtClean="0"/>
            <a:t>Drážďany</a:t>
          </a:r>
          <a:endParaRPr lang="cs-CZ" dirty="0"/>
        </a:p>
      </dgm:t>
    </dgm:pt>
    <dgm:pt modelId="{2CA01DDB-6750-454F-BE71-6CEC529F27AC}" type="parTrans" cxnId="{64199FAA-B7DD-404B-951E-A9FE7C910F44}">
      <dgm:prSet/>
      <dgm:spPr/>
      <dgm:t>
        <a:bodyPr/>
        <a:lstStyle/>
        <a:p>
          <a:endParaRPr lang="cs-CZ"/>
        </a:p>
      </dgm:t>
    </dgm:pt>
    <dgm:pt modelId="{EDB81F38-50A6-473B-99F6-EE348B4B8911}" type="sibTrans" cxnId="{64199FAA-B7DD-404B-951E-A9FE7C910F44}">
      <dgm:prSet/>
      <dgm:spPr/>
      <dgm:t>
        <a:bodyPr/>
        <a:lstStyle/>
        <a:p>
          <a:endParaRPr lang="cs-CZ"/>
        </a:p>
      </dgm:t>
    </dgm:pt>
    <dgm:pt modelId="{38E7474C-E69E-4A63-BDFB-632C1E0729AD}">
      <dgm:prSet/>
      <dgm:spPr/>
      <dgm:t>
        <a:bodyPr/>
        <a:lstStyle/>
        <a:p>
          <a:r>
            <a:rPr lang="cs-CZ" dirty="0" smtClean="0"/>
            <a:t>Lysá nad Labem</a:t>
          </a:r>
          <a:endParaRPr lang="cs-CZ" dirty="0"/>
        </a:p>
      </dgm:t>
    </dgm:pt>
    <dgm:pt modelId="{7483CE20-28D5-49F9-BB13-B4B9A2C6B991}" type="parTrans" cxnId="{A9361A96-57ED-46AD-977E-4F5960D7DD6E}">
      <dgm:prSet/>
      <dgm:spPr/>
      <dgm:t>
        <a:bodyPr/>
        <a:lstStyle/>
        <a:p>
          <a:endParaRPr lang="cs-CZ"/>
        </a:p>
      </dgm:t>
    </dgm:pt>
    <dgm:pt modelId="{F923B33D-9DC9-4644-8A12-2F29EDA7BBEF}" type="sibTrans" cxnId="{A9361A96-57ED-46AD-977E-4F5960D7DD6E}">
      <dgm:prSet/>
      <dgm:spPr/>
      <dgm:t>
        <a:bodyPr/>
        <a:lstStyle/>
        <a:p>
          <a:endParaRPr lang="cs-CZ"/>
        </a:p>
      </dgm:t>
    </dgm:pt>
    <dgm:pt modelId="{F2A37DDC-202D-4FCF-AE2F-AC4D7AF9FE40}">
      <dgm:prSet/>
      <dgm:spPr/>
      <dgm:t>
        <a:bodyPr/>
        <a:lstStyle/>
        <a:p>
          <a:r>
            <a:rPr lang="cs-CZ" dirty="0" smtClean="0"/>
            <a:t>Ústí nad Labem</a:t>
          </a:r>
          <a:endParaRPr lang="cs-CZ" dirty="0"/>
        </a:p>
      </dgm:t>
    </dgm:pt>
    <dgm:pt modelId="{1CD3FA31-C6B5-4F56-BEC5-34499ACD5066}" type="parTrans" cxnId="{E97E9DAD-8BB0-4FC4-989B-F59EECB2F60A}">
      <dgm:prSet/>
      <dgm:spPr/>
      <dgm:t>
        <a:bodyPr/>
        <a:lstStyle/>
        <a:p>
          <a:endParaRPr lang="cs-CZ"/>
        </a:p>
      </dgm:t>
    </dgm:pt>
    <dgm:pt modelId="{ACCDB5BD-3203-4698-9659-00EC6FC32A3E}" type="sibTrans" cxnId="{E97E9DAD-8BB0-4FC4-989B-F59EECB2F60A}">
      <dgm:prSet/>
      <dgm:spPr/>
      <dgm:t>
        <a:bodyPr/>
        <a:lstStyle/>
        <a:p>
          <a:endParaRPr lang="cs-CZ"/>
        </a:p>
      </dgm:t>
    </dgm:pt>
    <dgm:pt modelId="{69980BE5-9D8A-4E3F-9173-4CC2BF846CBD}" type="pres">
      <dgm:prSet presAssocID="{793E5AE4-E37C-4CCC-9D7D-7201C47E401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EA62F0E-A1D7-4C0D-B86E-C28D555AE4B4}" type="pres">
      <dgm:prSet presAssocID="{06ECE0FB-15EF-4215-B348-4C9B5C8CBB98}" presName="hierRoot1" presStyleCnt="0">
        <dgm:presLayoutVars>
          <dgm:hierBranch/>
        </dgm:presLayoutVars>
      </dgm:prSet>
      <dgm:spPr/>
    </dgm:pt>
    <dgm:pt modelId="{46A9E570-5B66-4573-9BEF-16CFA925108A}" type="pres">
      <dgm:prSet presAssocID="{06ECE0FB-15EF-4215-B348-4C9B5C8CBB98}" presName="rootComposite1" presStyleCnt="0"/>
      <dgm:spPr/>
    </dgm:pt>
    <dgm:pt modelId="{A641A466-EA18-4970-98A0-8EB91868D70A}" type="pres">
      <dgm:prSet presAssocID="{06ECE0FB-15EF-4215-B348-4C9B5C8CBB98}" presName="rootText1" presStyleLbl="node0" presStyleIdx="0" presStyleCnt="1" custScaleX="2230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446959-38A5-49B0-A186-9E63F0FDB9C8}" type="pres">
      <dgm:prSet presAssocID="{06ECE0FB-15EF-4215-B348-4C9B5C8CBB9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9251FDB-B70A-4E18-832A-A1A37825322D}" type="pres">
      <dgm:prSet presAssocID="{06ECE0FB-15EF-4215-B348-4C9B5C8CBB98}" presName="hierChild2" presStyleCnt="0"/>
      <dgm:spPr/>
    </dgm:pt>
    <dgm:pt modelId="{0F07E421-ABC1-489C-A92A-17B5AAB2F08B}" type="pres">
      <dgm:prSet presAssocID="{EDFABDA6-AD74-41D9-A0F7-0F35DB56E859}" presName="Name35" presStyleLbl="parChTrans1D2" presStyleIdx="0" presStyleCnt="2"/>
      <dgm:spPr/>
      <dgm:t>
        <a:bodyPr/>
        <a:lstStyle/>
        <a:p>
          <a:endParaRPr lang="cs-CZ"/>
        </a:p>
      </dgm:t>
    </dgm:pt>
    <dgm:pt modelId="{58909D74-7C4F-42E3-9E4C-74D931752ECD}" type="pres">
      <dgm:prSet presAssocID="{420D2093-0CA3-4852-9066-F3FFA64284F0}" presName="hierRoot2" presStyleCnt="0">
        <dgm:presLayoutVars>
          <dgm:hierBranch val="l"/>
        </dgm:presLayoutVars>
      </dgm:prSet>
      <dgm:spPr/>
    </dgm:pt>
    <dgm:pt modelId="{EA529C41-222D-4B17-9426-2E70AC3B61B1}" type="pres">
      <dgm:prSet presAssocID="{420D2093-0CA3-4852-9066-F3FFA64284F0}" presName="rootComposite" presStyleCnt="0"/>
      <dgm:spPr/>
    </dgm:pt>
    <dgm:pt modelId="{3DABC288-53FA-4734-93AE-8D396BDCF1A1}" type="pres">
      <dgm:prSet presAssocID="{420D2093-0CA3-4852-9066-F3FFA64284F0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B41042-2DE1-4EDB-A1C7-55027D02CDA4}" type="pres">
      <dgm:prSet presAssocID="{420D2093-0CA3-4852-9066-F3FFA64284F0}" presName="rootConnector" presStyleLbl="node2" presStyleIdx="0" presStyleCnt="2"/>
      <dgm:spPr/>
      <dgm:t>
        <a:bodyPr/>
        <a:lstStyle/>
        <a:p>
          <a:endParaRPr lang="cs-CZ"/>
        </a:p>
      </dgm:t>
    </dgm:pt>
    <dgm:pt modelId="{B0EA76FA-1D07-451B-896F-98D0D854BDA3}" type="pres">
      <dgm:prSet presAssocID="{420D2093-0CA3-4852-9066-F3FFA64284F0}" presName="hierChild4" presStyleCnt="0"/>
      <dgm:spPr/>
    </dgm:pt>
    <dgm:pt modelId="{B17574F6-6422-4802-8744-E76BCFE1A288}" type="pres">
      <dgm:prSet presAssocID="{907AC11C-BC3B-4DAB-882E-6E3445707EA5}" presName="Name50" presStyleLbl="parChTrans1D3" presStyleIdx="0" presStyleCnt="5"/>
      <dgm:spPr/>
      <dgm:t>
        <a:bodyPr/>
        <a:lstStyle/>
        <a:p>
          <a:endParaRPr lang="cs-CZ"/>
        </a:p>
      </dgm:t>
    </dgm:pt>
    <dgm:pt modelId="{4D9D4922-8987-46AA-8F57-FF525B6F11D3}" type="pres">
      <dgm:prSet presAssocID="{5A0CBA71-E136-4420-B049-5F1375C05A51}" presName="hierRoot2" presStyleCnt="0">
        <dgm:presLayoutVars>
          <dgm:hierBranch val="init"/>
        </dgm:presLayoutVars>
      </dgm:prSet>
      <dgm:spPr/>
    </dgm:pt>
    <dgm:pt modelId="{7675764C-5C7F-491C-9E0D-A8DCF4C63EED}" type="pres">
      <dgm:prSet presAssocID="{5A0CBA71-E136-4420-B049-5F1375C05A51}" presName="rootComposite" presStyleCnt="0"/>
      <dgm:spPr/>
    </dgm:pt>
    <dgm:pt modelId="{3290CC6E-E75D-4CE4-840C-A5CFC3BF0EAE}" type="pres">
      <dgm:prSet presAssocID="{5A0CBA71-E136-4420-B049-5F1375C05A51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C51FF7-59C7-4C77-866A-555467DB0F1A}" type="pres">
      <dgm:prSet presAssocID="{5A0CBA71-E136-4420-B049-5F1375C05A51}" presName="rootConnector" presStyleLbl="node3" presStyleIdx="0" presStyleCnt="5"/>
      <dgm:spPr/>
      <dgm:t>
        <a:bodyPr/>
        <a:lstStyle/>
        <a:p>
          <a:endParaRPr lang="cs-CZ"/>
        </a:p>
      </dgm:t>
    </dgm:pt>
    <dgm:pt modelId="{60C6713B-50F1-41E8-B651-F0C32287EBFE}" type="pres">
      <dgm:prSet presAssocID="{5A0CBA71-E136-4420-B049-5F1375C05A51}" presName="hierChild4" presStyleCnt="0"/>
      <dgm:spPr/>
    </dgm:pt>
    <dgm:pt modelId="{695A531C-3BB3-478F-98F5-0072D7F36D26}" type="pres">
      <dgm:prSet presAssocID="{5A0CBA71-E136-4420-B049-5F1375C05A51}" presName="hierChild5" presStyleCnt="0"/>
      <dgm:spPr/>
    </dgm:pt>
    <dgm:pt modelId="{7993CBED-7A5D-4089-AA46-6B9D3366B340}" type="pres">
      <dgm:prSet presAssocID="{815890E2-D1C0-4462-8997-48FE025CA814}" presName="Name50" presStyleLbl="parChTrans1D3" presStyleIdx="1" presStyleCnt="5"/>
      <dgm:spPr/>
      <dgm:t>
        <a:bodyPr/>
        <a:lstStyle/>
        <a:p>
          <a:endParaRPr lang="cs-CZ"/>
        </a:p>
      </dgm:t>
    </dgm:pt>
    <dgm:pt modelId="{CD9E9B6E-3104-474B-88A5-0F94D0FAC675}" type="pres">
      <dgm:prSet presAssocID="{9DCAB07A-4C1C-44A8-B22F-B3793CBFA9E5}" presName="hierRoot2" presStyleCnt="0">
        <dgm:presLayoutVars>
          <dgm:hierBranch val="init"/>
        </dgm:presLayoutVars>
      </dgm:prSet>
      <dgm:spPr/>
    </dgm:pt>
    <dgm:pt modelId="{C2F4E5B5-42C3-4BB3-A478-F7FF80CDC445}" type="pres">
      <dgm:prSet presAssocID="{9DCAB07A-4C1C-44A8-B22F-B3793CBFA9E5}" presName="rootComposite" presStyleCnt="0"/>
      <dgm:spPr/>
    </dgm:pt>
    <dgm:pt modelId="{FFBB04B2-4D71-4EC3-8CA0-F858567AA8FE}" type="pres">
      <dgm:prSet presAssocID="{9DCAB07A-4C1C-44A8-B22F-B3793CBFA9E5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0E0498-1D5A-4659-B971-81EDB1BD1722}" type="pres">
      <dgm:prSet presAssocID="{9DCAB07A-4C1C-44A8-B22F-B3793CBFA9E5}" presName="rootConnector" presStyleLbl="node3" presStyleIdx="1" presStyleCnt="5"/>
      <dgm:spPr/>
      <dgm:t>
        <a:bodyPr/>
        <a:lstStyle/>
        <a:p>
          <a:endParaRPr lang="cs-CZ"/>
        </a:p>
      </dgm:t>
    </dgm:pt>
    <dgm:pt modelId="{B7487C46-E6DF-404F-88A5-5DDF9ECB3E1F}" type="pres">
      <dgm:prSet presAssocID="{9DCAB07A-4C1C-44A8-B22F-B3793CBFA9E5}" presName="hierChild4" presStyleCnt="0"/>
      <dgm:spPr/>
    </dgm:pt>
    <dgm:pt modelId="{2A97C763-FC95-4813-93C2-FCFEB8902738}" type="pres">
      <dgm:prSet presAssocID="{9DCAB07A-4C1C-44A8-B22F-B3793CBFA9E5}" presName="hierChild5" presStyleCnt="0"/>
      <dgm:spPr/>
    </dgm:pt>
    <dgm:pt modelId="{5F2F2BCA-260F-41A4-9148-49300F237716}" type="pres">
      <dgm:prSet presAssocID="{2CA01DDB-6750-454F-BE71-6CEC529F27AC}" presName="Name50" presStyleLbl="parChTrans1D3" presStyleIdx="2" presStyleCnt="5"/>
      <dgm:spPr/>
      <dgm:t>
        <a:bodyPr/>
        <a:lstStyle/>
        <a:p>
          <a:endParaRPr lang="cs-CZ"/>
        </a:p>
      </dgm:t>
    </dgm:pt>
    <dgm:pt modelId="{7381275C-3069-4518-907B-4446364340B7}" type="pres">
      <dgm:prSet presAssocID="{362FC5C2-689C-48CF-A8A6-06FED7D64A82}" presName="hierRoot2" presStyleCnt="0">
        <dgm:presLayoutVars>
          <dgm:hierBranch val="init"/>
        </dgm:presLayoutVars>
      </dgm:prSet>
      <dgm:spPr/>
    </dgm:pt>
    <dgm:pt modelId="{74AD9720-7DCF-469E-95B5-27B14CAF7520}" type="pres">
      <dgm:prSet presAssocID="{362FC5C2-689C-48CF-A8A6-06FED7D64A82}" presName="rootComposite" presStyleCnt="0"/>
      <dgm:spPr/>
    </dgm:pt>
    <dgm:pt modelId="{C3D5A509-B91F-4B23-AB5F-18E0F8E0B76D}" type="pres">
      <dgm:prSet presAssocID="{362FC5C2-689C-48CF-A8A6-06FED7D64A82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62B8C9-7DD0-4999-9BEC-C284A69E8B02}" type="pres">
      <dgm:prSet presAssocID="{362FC5C2-689C-48CF-A8A6-06FED7D64A82}" presName="rootConnector" presStyleLbl="node3" presStyleIdx="2" presStyleCnt="5"/>
      <dgm:spPr/>
      <dgm:t>
        <a:bodyPr/>
        <a:lstStyle/>
        <a:p>
          <a:endParaRPr lang="cs-CZ"/>
        </a:p>
      </dgm:t>
    </dgm:pt>
    <dgm:pt modelId="{B73DD742-6357-4C0A-8261-A3BB03548D92}" type="pres">
      <dgm:prSet presAssocID="{362FC5C2-689C-48CF-A8A6-06FED7D64A82}" presName="hierChild4" presStyleCnt="0"/>
      <dgm:spPr/>
    </dgm:pt>
    <dgm:pt modelId="{E68D4FD5-AEC7-430A-93E7-AD11104A6123}" type="pres">
      <dgm:prSet presAssocID="{362FC5C2-689C-48CF-A8A6-06FED7D64A82}" presName="hierChild5" presStyleCnt="0"/>
      <dgm:spPr/>
    </dgm:pt>
    <dgm:pt modelId="{012C028F-47AF-45D9-922C-5BD1626198C6}" type="pres">
      <dgm:prSet presAssocID="{420D2093-0CA3-4852-9066-F3FFA64284F0}" presName="hierChild5" presStyleCnt="0"/>
      <dgm:spPr/>
    </dgm:pt>
    <dgm:pt modelId="{1E156A13-3F25-4D9D-BA6F-0C9C2C3F0B4E}" type="pres">
      <dgm:prSet presAssocID="{DEDCF322-3D6C-4D7F-AF84-0CE3E4816CE2}" presName="Name35" presStyleLbl="parChTrans1D2" presStyleIdx="1" presStyleCnt="2"/>
      <dgm:spPr/>
      <dgm:t>
        <a:bodyPr/>
        <a:lstStyle/>
        <a:p>
          <a:endParaRPr lang="cs-CZ"/>
        </a:p>
      </dgm:t>
    </dgm:pt>
    <dgm:pt modelId="{7CE40AED-5592-4807-B985-AB3430A3D280}" type="pres">
      <dgm:prSet presAssocID="{5DB3689D-EDC1-4CC7-BB21-BDB57CAF3505}" presName="hierRoot2" presStyleCnt="0">
        <dgm:presLayoutVars>
          <dgm:hierBranch val="init"/>
        </dgm:presLayoutVars>
      </dgm:prSet>
      <dgm:spPr/>
    </dgm:pt>
    <dgm:pt modelId="{05DB2050-1D38-49BA-8211-4308BF7586A1}" type="pres">
      <dgm:prSet presAssocID="{5DB3689D-EDC1-4CC7-BB21-BDB57CAF3505}" presName="rootComposite" presStyleCnt="0"/>
      <dgm:spPr/>
    </dgm:pt>
    <dgm:pt modelId="{C5137DD1-CC7D-4EAF-9C16-03A99D34B18B}" type="pres">
      <dgm:prSet presAssocID="{5DB3689D-EDC1-4CC7-BB21-BDB57CAF3505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2830DC-ABD1-40B0-BE53-BFD387FEF173}" type="pres">
      <dgm:prSet presAssocID="{5DB3689D-EDC1-4CC7-BB21-BDB57CAF3505}" presName="rootConnector" presStyleLbl="node2" presStyleIdx="1" presStyleCnt="2"/>
      <dgm:spPr/>
      <dgm:t>
        <a:bodyPr/>
        <a:lstStyle/>
        <a:p>
          <a:endParaRPr lang="cs-CZ"/>
        </a:p>
      </dgm:t>
    </dgm:pt>
    <dgm:pt modelId="{CBD8986B-E7CC-447B-B440-F62F0886382F}" type="pres">
      <dgm:prSet presAssocID="{5DB3689D-EDC1-4CC7-BB21-BDB57CAF3505}" presName="hierChild4" presStyleCnt="0"/>
      <dgm:spPr/>
    </dgm:pt>
    <dgm:pt modelId="{B9F8F942-26EC-4DE2-8D87-068A0666F40A}" type="pres">
      <dgm:prSet presAssocID="{7483CE20-28D5-49F9-BB13-B4B9A2C6B991}" presName="Name37" presStyleLbl="parChTrans1D3" presStyleIdx="3" presStyleCnt="5"/>
      <dgm:spPr/>
      <dgm:t>
        <a:bodyPr/>
        <a:lstStyle/>
        <a:p>
          <a:endParaRPr lang="cs-CZ"/>
        </a:p>
      </dgm:t>
    </dgm:pt>
    <dgm:pt modelId="{42AEB062-AC42-4AF9-B671-2958E22B9A8F}" type="pres">
      <dgm:prSet presAssocID="{38E7474C-E69E-4A63-BDFB-632C1E0729AD}" presName="hierRoot2" presStyleCnt="0">
        <dgm:presLayoutVars>
          <dgm:hierBranch val="init"/>
        </dgm:presLayoutVars>
      </dgm:prSet>
      <dgm:spPr/>
    </dgm:pt>
    <dgm:pt modelId="{E235FA48-92D2-484A-A45D-26D233C20ABB}" type="pres">
      <dgm:prSet presAssocID="{38E7474C-E69E-4A63-BDFB-632C1E0729AD}" presName="rootComposite" presStyleCnt="0"/>
      <dgm:spPr/>
    </dgm:pt>
    <dgm:pt modelId="{FAA57F1D-8F4E-4727-8FBA-69907DE64CD5}" type="pres">
      <dgm:prSet presAssocID="{38E7474C-E69E-4A63-BDFB-632C1E0729AD}" presName="rootText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1644F3-3795-4016-A177-EAB5C6EE67E0}" type="pres">
      <dgm:prSet presAssocID="{38E7474C-E69E-4A63-BDFB-632C1E0729AD}" presName="rootConnector" presStyleLbl="node3" presStyleIdx="3" presStyleCnt="5"/>
      <dgm:spPr/>
      <dgm:t>
        <a:bodyPr/>
        <a:lstStyle/>
        <a:p>
          <a:endParaRPr lang="cs-CZ"/>
        </a:p>
      </dgm:t>
    </dgm:pt>
    <dgm:pt modelId="{B4193DBC-C502-42C6-80F9-B026BDA79F3A}" type="pres">
      <dgm:prSet presAssocID="{38E7474C-E69E-4A63-BDFB-632C1E0729AD}" presName="hierChild4" presStyleCnt="0"/>
      <dgm:spPr/>
    </dgm:pt>
    <dgm:pt modelId="{1D277808-3930-4B7E-A2AE-A6EB30F2E4DA}" type="pres">
      <dgm:prSet presAssocID="{38E7474C-E69E-4A63-BDFB-632C1E0729AD}" presName="hierChild5" presStyleCnt="0"/>
      <dgm:spPr/>
    </dgm:pt>
    <dgm:pt modelId="{108B10B2-9C64-49AE-BF73-3E87FA0D37E9}" type="pres">
      <dgm:prSet presAssocID="{1CD3FA31-C6B5-4F56-BEC5-34499ACD5066}" presName="Name37" presStyleLbl="parChTrans1D3" presStyleIdx="4" presStyleCnt="5"/>
      <dgm:spPr/>
      <dgm:t>
        <a:bodyPr/>
        <a:lstStyle/>
        <a:p>
          <a:endParaRPr lang="cs-CZ"/>
        </a:p>
      </dgm:t>
    </dgm:pt>
    <dgm:pt modelId="{6B09A668-EEBF-48D7-A567-F00FBD28685A}" type="pres">
      <dgm:prSet presAssocID="{F2A37DDC-202D-4FCF-AE2F-AC4D7AF9FE40}" presName="hierRoot2" presStyleCnt="0">
        <dgm:presLayoutVars>
          <dgm:hierBranch val="init"/>
        </dgm:presLayoutVars>
      </dgm:prSet>
      <dgm:spPr/>
    </dgm:pt>
    <dgm:pt modelId="{250D7D17-F994-49FD-A7A0-8947305C0122}" type="pres">
      <dgm:prSet presAssocID="{F2A37DDC-202D-4FCF-AE2F-AC4D7AF9FE40}" presName="rootComposite" presStyleCnt="0"/>
      <dgm:spPr/>
    </dgm:pt>
    <dgm:pt modelId="{8F596693-AF6B-4556-8072-5583A2C78651}" type="pres">
      <dgm:prSet presAssocID="{F2A37DDC-202D-4FCF-AE2F-AC4D7AF9FE40}" presName="rootText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DA8167-DF7E-4A0B-8D79-4B1D1201B50B}" type="pres">
      <dgm:prSet presAssocID="{F2A37DDC-202D-4FCF-AE2F-AC4D7AF9FE40}" presName="rootConnector" presStyleLbl="node3" presStyleIdx="4" presStyleCnt="5"/>
      <dgm:spPr/>
      <dgm:t>
        <a:bodyPr/>
        <a:lstStyle/>
        <a:p>
          <a:endParaRPr lang="cs-CZ"/>
        </a:p>
      </dgm:t>
    </dgm:pt>
    <dgm:pt modelId="{34D4D487-D433-4ABE-A9D7-EA6AA94F29B8}" type="pres">
      <dgm:prSet presAssocID="{F2A37DDC-202D-4FCF-AE2F-AC4D7AF9FE40}" presName="hierChild4" presStyleCnt="0"/>
      <dgm:spPr/>
    </dgm:pt>
    <dgm:pt modelId="{414371CB-4442-46BA-8EA7-7B3BAAC71E2A}" type="pres">
      <dgm:prSet presAssocID="{F2A37DDC-202D-4FCF-AE2F-AC4D7AF9FE40}" presName="hierChild5" presStyleCnt="0"/>
      <dgm:spPr/>
    </dgm:pt>
    <dgm:pt modelId="{B7FEB692-6158-4A42-8FEB-656C49DC4803}" type="pres">
      <dgm:prSet presAssocID="{5DB3689D-EDC1-4CC7-BB21-BDB57CAF3505}" presName="hierChild5" presStyleCnt="0"/>
      <dgm:spPr/>
    </dgm:pt>
    <dgm:pt modelId="{33ABEE8C-D0A2-4E8D-B625-15803997228C}" type="pres">
      <dgm:prSet presAssocID="{06ECE0FB-15EF-4215-B348-4C9B5C8CBB98}" presName="hierChild3" presStyleCnt="0"/>
      <dgm:spPr/>
    </dgm:pt>
  </dgm:ptLst>
  <dgm:cxnLst>
    <dgm:cxn modelId="{B5679868-1872-488B-B836-55007FB856F3}" type="presOf" srcId="{9DCAB07A-4C1C-44A8-B22F-B3793CBFA9E5}" destId="{320E0498-1D5A-4659-B971-81EDB1BD1722}" srcOrd="1" destOrd="0" presId="urn:microsoft.com/office/officeart/2005/8/layout/orgChart1"/>
    <dgm:cxn modelId="{FD8ED10A-4B10-407D-A6F9-4C4CD59EDEAD}" type="presOf" srcId="{815890E2-D1C0-4462-8997-48FE025CA814}" destId="{7993CBED-7A5D-4089-AA46-6B9D3366B340}" srcOrd="0" destOrd="0" presId="urn:microsoft.com/office/officeart/2005/8/layout/orgChart1"/>
    <dgm:cxn modelId="{DC677F9D-883A-4C2A-A030-66F95742EDD6}" type="presOf" srcId="{38E7474C-E69E-4A63-BDFB-632C1E0729AD}" destId="{FAA57F1D-8F4E-4727-8FBA-69907DE64CD5}" srcOrd="0" destOrd="0" presId="urn:microsoft.com/office/officeart/2005/8/layout/orgChart1"/>
    <dgm:cxn modelId="{AAAEF181-7365-4710-82D8-E84C09BAC0B0}" type="presOf" srcId="{06ECE0FB-15EF-4215-B348-4C9B5C8CBB98}" destId="{A641A466-EA18-4970-98A0-8EB91868D70A}" srcOrd="0" destOrd="0" presId="urn:microsoft.com/office/officeart/2005/8/layout/orgChart1"/>
    <dgm:cxn modelId="{CA8EFD76-2FEB-4DA8-B208-D196F0C0D344}" type="presOf" srcId="{9DCAB07A-4C1C-44A8-B22F-B3793CBFA9E5}" destId="{FFBB04B2-4D71-4EC3-8CA0-F858567AA8FE}" srcOrd="0" destOrd="0" presId="urn:microsoft.com/office/officeart/2005/8/layout/orgChart1"/>
    <dgm:cxn modelId="{175BFD39-61E9-4A20-9477-A9CB343C5F99}" srcId="{06ECE0FB-15EF-4215-B348-4C9B5C8CBB98}" destId="{420D2093-0CA3-4852-9066-F3FFA64284F0}" srcOrd="0" destOrd="0" parTransId="{EDFABDA6-AD74-41D9-A0F7-0F35DB56E859}" sibTransId="{A39F14AC-62E2-4493-BBE2-821D17DB43E4}"/>
    <dgm:cxn modelId="{4B1555B7-DA9F-4CF5-BB3E-1505675C4D5D}" type="presOf" srcId="{7483CE20-28D5-49F9-BB13-B4B9A2C6B991}" destId="{B9F8F942-26EC-4DE2-8D87-068A0666F40A}" srcOrd="0" destOrd="0" presId="urn:microsoft.com/office/officeart/2005/8/layout/orgChart1"/>
    <dgm:cxn modelId="{B2A09F6C-6BA0-40CA-8130-A5DDA4557FBB}" type="presOf" srcId="{1CD3FA31-C6B5-4F56-BEC5-34499ACD5066}" destId="{108B10B2-9C64-49AE-BF73-3E87FA0D37E9}" srcOrd="0" destOrd="0" presId="urn:microsoft.com/office/officeart/2005/8/layout/orgChart1"/>
    <dgm:cxn modelId="{91410E65-DA78-48E6-BC2B-CAF9EBBD1B6C}" type="presOf" srcId="{5DB3689D-EDC1-4CC7-BB21-BDB57CAF3505}" destId="{C5137DD1-CC7D-4EAF-9C16-03A99D34B18B}" srcOrd="0" destOrd="0" presId="urn:microsoft.com/office/officeart/2005/8/layout/orgChart1"/>
    <dgm:cxn modelId="{F094DB26-B939-4E86-927C-B13E62207465}" type="presOf" srcId="{DEDCF322-3D6C-4D7F-AF84-0CE3E4816CE2}" destId="{1E156A13-3F25-4D9D-BA6F-0C9C2C3F0B4E}" srcOrd="0" destOrd="0" presId="urn:microsoft.com/office/officeart/2005/8/layout/orgChart1"/>
    <dgm:cxn modelId="{3C85E695-3F2A-4F57-850E-1FB72E6F4B3E}" type="presOf" srcId="{2CA01DDB-6750-454F-BE71-6CEC529F27AC}" destId="{5F2F2BCA-260F-41A4-9148-49300F237716}" srcOrd="0" destOrd="0" presId="urn:microsoft.com/office/officeart/2005/8/layout/orgChart1"/>
    <dgm:cxn modelId="{596677F6-EED2-4A23-8E33-C27C69B3DBDA}" srcId="{420D2093-0CA3-4852-9066-F3FFA64284F0}" destId="{5A0CBA71-E136-4420-B049-5F1375C05A51}" srcOrd="0" destOrd="0" parTransId="{907AC11C-BC3B-4DAB-882E-6E3445707EA5}" sibTransId="{1DBFA81D-5E1B-47A2-8222-ABFE9121F38F}"/>
    <dgm:cxn modelId="{D07E6FC2-4026-4191-BE00-B8BD5EB2316A}" type="presOf" srcId="{5DB3689D-EDC1-4CC7-BB21-BDB57CAF3505}" destId="{2E2830DC-ABD1-40B0-BE53-BFD387FEF173}" srcOrd="1" destOrd="0" presId="urn:microsoft.com/office/officeart/2005/8/layout/orgChart1"/>
    <dgm:cxn modelId="{D975BA7E-ED7B-4767-8016-633F91C91FDC}" type="presOf" srcId="{06ECE0FB-15EF-4215-B348-4C9B5C8CBB98}" destId="{E9446959-38A5-49B0-A186-9E63F0FDB9C8}" srcOrd="1" destOrd="0" presId="urn:microsoft.com/office/officeart/2005/8/layout/orgChart1"/>
    <dgm:cxn modelId="{ED932B3E-9E8E-4CAB-9E7D-50377634898A}" type="presOf" srcId="{362FC5C2-689C-48CF-A8A6-06FED7D64A82}" destId="{0962B8C9-7DD0-4999-9BEC-C284A69E8B02}" srcOrd="1" destOrd="0" presId="urn:microsoft.com/office/officeart/2005/8/layout/orgChart1"/>
    <dgm:cxn modelId="{64199FAA-B7DD-404B-951E-A9FE7C910F44}" srcId="{420D2093-0CA3-4852-9066-F3FFA64284F0}" destId="{362FC5C2-689C-48CF-A8A6-06FED7D64A82}" srcOrd="2" destOrd="0" parTransId="{2CA01DDB-6750-454F-BE71-6CEC529F27AC}" sibTransId="{EDB81F38-50A6-473B-99F6-EE348B4B8911}"/>
    <dgm:cxn modelId="{FFC0A7E2-D05A-41BD-9F84-6CA70BE36E7D}" type="presOf" srcId="{F2A37DDC-202D-4FCF-AE2F-AC4D7AF9FE40}" destId="{8F596693-AF6B-4556-8072-5583A2C78651}" srcOrd="0" destOrd="0" presId="urn:microsoft.com/office/officeart/2005/8/layout/orgChart1"/>
    <dgm:cxn modelId="{0CBE2080-FAAF-44F0-BE27-12A985BAD9D9}" type="presOf" srcId="{362FC5C2-689C-48CF-A8A6-06FED7D64A82}" destId="{C3D5A509-B91F-4B23-AB5F-18E0F8E0B76D}" srcOrd="0" destOrd="0" presId="urn:microsoft.com/office/officeart/2005/8/layout/orgChart1"/>
    <dgm:cxn modelId="{DE55DA5D-126A-42FA-A1E9-4958FA059A78}" type="presOf" srcId="{907AC11C-BC3B-4DAB-882E-6E3445707EA5}" destId="{B17574F6-6422-4802-8744-E76BCFE1A288}" srcOrd="0" destOrd="0" presId="urn:microsoft.com/office/officeart/2005/8/layout/orgChart1"/>
    <dgm:cxn modelId="{7CB76887-BE7C-431E-AD4D-546E333E2903}" type="presOf" srcId="{793E5AE4-E37C-4CCC-9D7D-7201C47E4013}" destId="{69980BE5-9D8A-4E3F-9173-4CC2BF846CBD}" srcOrd="0" destOrd="0" presId="urn:microsoft.com/office/officeart/2005/8/layout/orgChart1"/>
    <dgm:cxn modelId="{820901B3-0DDD-4074-BE72-15813D0B484F}" type="presOf" srcId="{EDFABDA6-AD74-41D9-A0F7-0F35DB56E859}" destId="{0F07E421-ABC1-489C-A92A-17B5AAB2F08B}" srcOrd="0" destOrd="0" presId="urn:microsoft.com/office/officeart/2005/8/layout/orgChart1"/>
    <dgm:cxn modelId="{97F34EAB-5C66-4754-B7D1-0CC9F9B8CB40}" srcId="{06ECE0FB-15EF-4215-B348-4C9B5C8CBB98}" destId="{5DB3689D-EDC1-4CC7-BB21-BDB57CAF3505}" srcOrd="1" destOrd="0" parTransId="{DEDCF322-3D6C-4D7F-AF84-0CE3E4816CE2}" sibTransId="{52770B01-1AB5-4A78-9348-4A4E721C8BCB}"/>
    <dgm:cxn modelId="{9F03FFB5-1C8D-4EC4-ABB3-85F349A0DA60}" type="presOf" srcId="{5A0CBA71-E136-4420-B049-5F1375C05A51}" destId="{3290CC6E-E75D-4CE4-840C-A5CFC3BF0EAE}" srcOrd="0" destOrd="0" presId="urn:microsoft.com/office/officeart/2005/8/layout/orgChart1"/>
    <dgm:cxn modelId="{54AEB5D4-EC6F-42DF-945D-A43CC9197633}" srcId="{420D2093-0CA3-4852-9066-F3FFA64284F0}" destId="{9DCAB07A-4C1C-44A8-B22F-B3793CBFA9E5}" srcOrd="1" destOrd="0" parTransId="{815890E2-D1C0-4462-8997-48FE025CA814}" sibTransId="{5C2221EC-3176-4F0F-B072-77BD9A6F26BD}"/>
    <dgm:cxn modelId="{2D7A9F0F-296E-4750-A751-D1D6C99BBA82}" type="presOf" srcId="{420D2093-0CA3-4852-9066-F3FFA64284F0}" destId="{3DABC288-53FA-4734-93AE-8D396BDCF1A1}" srcOrd="0" destOrd="0" presId="urn:microsoft.com/office/officeart/2005/8/layout/orgChart1"/>
    <dgm:cxn modelId="{9BC4850E-18EA-4D8D-8383-20E2A69C3E0C}" type="presOf" srcId="{F2A37DDC-202D-4FCF-AE2F-AC4D7AF9FE40}" destId="{DEDA8167-DF7E-4A0B-8D79-4B1D1201B50B}" srcOrd="1" destOrd="0" presId="urn:microsoft.com/office/officeart/2005/8/layout/orgChart1"/>
    <dgm:cxn modelId="{90EBD3CC-D248-4522-A673-14A7EFD969BE}" type="presOf" srcId="{420D2093-0CA3-4852-9066-F3FFA64284F0}" destId="{01B41042-2DE1-4EDB-A1C7-55027D02CDA4}" srcOrd="1" destOrd="0" presId="urn:microsoft.com/office/officeart/2005/8/layout/orgChart1"/>
    <dgm:cxn modelId="{6A248DB0-BD5D-4C37-93BE-D99B055F3BD8}" srcId="{793E5AE4-E37C-4CCC-9D7D-7201C47E4013}" destId="{06ECE0FB-15EF-4215-B348-4C9B5C8CBB98}" srcOrd="0" destOrd="0" parTransId="{C2CBA8AE-664C-4BCB-AE66-BD4C30BF3814}" sibTransId="{80E9339D-3AF0-4FC5-BD27-08197CC2101B}"/>
    <dgm:cxn modelId="{A9361A96-57ED-46AD-977E-4F5960D7DD6E}" srcId="{5DB3689D-EDC1-4CC7-BB21-BDB57CAF3505}" destId="{38E7474C-E69E-4A63-BDFB-632C1E0729AD}" srcOrd="0" destOrd="0" parTransId="{7483CE20-28D5-49F9-BB13-B4B9A2C6B991}" sibTransId="{F923B33D-9DC9-4644-8A12-2F29EDA7BBEF}"/>
    <dgm:cxn modelId="{A9E8330C-5270-4B7A-B843-5D0AE630FEB3}" type="presOf" srcId="{5A0CBA71-E136-4420-B049-5F1375C05A51}" destId="{ABC51FF7-59C7-4C77-866A-555467DB0F1A}" srcOrd="1" destOrd="0" presId="urn:microsoft.com/office/officeart/2005/8/layout/orgChart1"/>
    <dgm:cxn modelId="{3D1BE629-212C-484E-B630-CB0E1DF49B1B}" type="presOf" srcId="{38E7474C-E69E-4A63-BDFB-632C1E0729AD}" destId="{381644F3-3795-4016-A177-EAB5C6EE67E0}" srcOrd="1" destOrd="0" presId="urn:microsoft.com/office/officeart/2005/8/layout/orgChart1"/>
    <dgm:cxn modelId="{E97E9DAD-8BB0-4FC4-989B-F59EECB2F60A}" srcId="{5DB3689D-EDC1-4CC7-BB21-BDB57CAF3505}" destId="{F2A37DDC-202D-4FCF-AE2F-AC4D7AF9FE40}" srcOrd="1" destOrd="0" parTransId="{1CD3FA31-C6B5-4F56-BEC5-34499ACD5066}" sibTransId="{ACCDB5BD-3203-4698-9659-00EC6FC32A3E}"/>
    <dgm:cxn modelId="{886636D6-8D9A-43BC-B1A2-D200808CE411}" type="presParOf" srcId="{69980BE5-9D8A-4E3F-9173-4CC2BF846CBD}" destId="{7EA62F0E-A1D7-4C0D-B86E-C28D555AE4B4}" srcOrd="0" destOrd="0" presId="urn:microsoft.com/office/officeart/2005/8/layout/orgChart1"/>
    <dgm:cxn modelId="{E7A5A088-4D7A-4903-8A27-CD3440360D5D}" type="presParOf" srcId="{7EA62F0E-A1D7-4C0D-B86E-C28D555AE4B4}" destId="{46A9E570-5B66-4573-9BEF-16CFA925108A}" srcOrd="0" destOrd="0" presId="urn:microsoft.com/office/officeart/2005/8/layout/orgChart1"/>
    <dgm:cxn modelId="{BF9BEF0D-08F4-42C6-9AC0-3B60063F655F}" type="presParOf" srcId="{46A9E570-5B66-4573-9BEF-16CFA925108A}" destId="{A641A466-EA18-4970-98A0-8EB91868D70A}" srcOrd="0" destOrd="0" presId="urn:microsoft.com/office/officeart/2005/8/layout/orgChart1"/>
    <dgm:cxn modelId="{24CAE5EA-96E1-4FBD-B2A7-88F61EA8DC72}" type="presParOf" srcId="{46A9E570-5B66-4573-9BEF-16CFA925108A}" destId="{E9446959-38A5-49B0-A186-9E63F0FDB9C8}" srcOrd="1" destOrd="0" presId="urn:microsoft.com/office/officeart/2005/8/layout/orgChart1"/>
    <dgm:cxn modelId="{2E1D6912-5B94-40B6-B74A-4608378D2304}" type="presParOf" srcId="{7EA62F0E-A1D7-4C0D-B86E-C28D555AE4B4}" destId="{E9251FDB-B70A-4E18-832A-A1A37825322D}" srcOrd="1" destOrd="0" presId="urn:microsoft.com/office/officeart/2005/8/layout/orgChart1"/>
    <dgm:cxn modelId="{5BC9716B-B48B-45D1-96D4-14E4EEEAFEDE}" type="presParOf" srcId="{E9251FDB-B70A-4E18-832A-A1A37825322D}" destId="{0F07E421-ABC1-489C-A92A-17B5AAB2F08B}" srcOrd="0" destOrd="0" presId="urn:microsoft.com/office/officeart/2005/8/layout/orgChart1"/>
    <dgm:cxn modelId="{2E0E0FA9-1D4E-4985-B988-C0142E714E06}" type="presParOf" srcId="{E9251FDB-B70A-4E18-832A-A1A37825322D}" destId="{58909D74-7C4F-42E3-9E4C-74D931752ECD}" srcOrd="1" destOrd="0" presId="urn:microsoft.com/office/officeart/2005/8/layout/orgChart1"/>
    <dgm:cxn modelId="{3D932CEE-30B2-42E9-ADB6-87B5EEB54B49}" type="presParOf" srcId="{58909D74-7C4F-42E3-9E4C-74D931752ECD}" destId="{EA529C41-222D-4B17-9426-2E70AC3B61B1}" srcOrd="0" destOrd="0" presId="urn:microsoft.com/office/officeart/2005/8/layout/orgChart1"/>
    <dgm:cxn modelId="{CB3B8DFC-BE79-4EE3-9E3E-81BFCEAA3C51}" type="presParOf" srcId="{EA529C41-222D-4B17-9426-2E70AC3B61B1}" destId="{3DABC288-53FA-4734-93AE-8D396BDCF1A1}" srcOrd="0" destOrd="0" presId="urn:microsoft.com/office/officeart/2005/8/layout/orgChart1"/>
    <dgm:cxn modelId="{B0FF0E30-D179-4CDC-A9C7-BC9DB6669079}" type="presParOf" srcId="{EA529C41-222D-4B17-9426-2E70AC3B61B1}" destId="{01B41042-2DE1-4EDB-A1C7-55027D02CDA4}" srcOrd="1" destOrd="0" presId="urn:microsoft.com/office/officeart/2005/8/layout/orgChart1"/>
    <dgm:cxn modelId="{24269B02-9918-4DBB-BA9A-47CCDD34E6EA}" type="presParOf" srcId="{58909D74-7C4F-42E3-9E4C-74D931752ECD}" destId="{B0EA76FA-1D07-451B-896F-98D0D854BDA3}" srcOrd="1" destOrd="0" presId="urn:microsoft.com/office/officeart/2005/8/layout/orgChart1"/>
    <dgm:cxn modelId="{AD75366F-F016-40AB-BC71-1678F4B5C670}" type="presParOf" srcId="{B0EA76FA-1D07-451B-896F-98D0D854BDA3}" destId="{B17574F6-6422-4802-8744-E76BCFE1A288}" srcOrd="0" destOrd="0" presId="urn:microsoft.com/office/officeart/2005/8/layout/orgChart1"/>
    <dgm:cxn modelId="{D7ACEA3F-A9B4-4FAB-9D86-F89BF2320AAD}" type="presParOf" srcId="{B0EA76FA-1D07-451B-896F-98D0D854BDA3}" destId="{4D9D4922-8987-46AA-8F57-FF525B6F11D3}" srcOrd="1" destOrd="0" presId="urn:microsoft.com/office/officeart/2005/8/layout/orgChart1"/>
    <dgm:cxn modelId="{45A3B582-FA3A-43A8-B828-8DAFD8C046A2}" type="presParOf" srcId="{4D9D4922-8987-46AA-8F57-FF525B6F11D3}" destId="{7675764C-5C7F-491C-9E0D-A8DCF4C63EED}" srcOrd="0" destOrd="0" presId="urn:microsoft.com/office/officeart/2005/8/layout/orgChart1"/>
    <dgm:cxn modelId="{8EB5D861-5BAB-4829-BE6C-981EF3854C5C}" type="presParOf" srcId="{7675764C-5C7F-491C-9E0D-A8DCF4C63EED}" destId="{3290CC6E-E75D-4CE4-840C-A5CFC3BF0EAE}" srcOrd="0" destOrd="0" presId="urn:microsoft.com/office/officeart/2005/8/layout/orgChart1"/>
    <dgm:cxn modelId="{AC4DCB90-1E84-4342-99D9-0229B1E33B61}" type="presParOf" srcId="{7675764C-5C7F-491C-9E0D-A8DCF4C63EED}" destId="{ABC51FF7-59C7-4C77-866A-555467DB0F1A}" srcOrd="1" destOrd="0" presId="urn:microsoft.com/office/officeart/2005/8/layout/orgChart1"/>
    <dgm:cxn modelId="{B2CEE2BF-D5EE-4D30-996C-890175F7E4A6}" type="presParOf" srcId="{4D9D4922-8987-46AA-8F57-FF525B6F11D3}" destId="{60C6713B-50F1-41E8-B651-F0C32287EBFE}" srcOrd="1" destOrd="0" presId="urn:microsoft.com/office/officeart/2005/8/layout/orgChart1"/>
    <dgm:cxn modelId="{C3F56449-32E8-498A-9520-F3A729DEA289}" type="presParOf" srcId="{4D9D4922-8987-46AA-8F57-FF525B6F11D3}" destId="{695A531C-3BB3-478F-98F5-0072D7F36D26}" srcOrd="2" destOrd="0" presId="urn:microsoft.com/office/officeart/2005/8/layout/orgChart1"/>
    <dgm:cxn modelId="{098CDDF0-B0D2-4518-A8EC-7E426C63B27D}" type="presParOf" srcId="{B0EA76FA-1D07-451B-896F-98D0D854BDA3}" destId="{7993CBED-7A5D-4089-AA46-6B9D3366B340}" srcOrd="2" destOrd="0" presId="urn:microsoft.com/office/officeart/2005/8/layout/orgChart1"/>
    <dgm:cxn modelId="{F3F7A714-0C23-41FA-B7DD-0E759D7E7C7A}" type="presParOf" srcId="{B0EA76FA-1D07-451B-896F-98D0D854BDA3}" destId="{CD9E9B6E-3104-474B-88A5-0F94D0FAC675}" srcOrd="3" destOrd="0" presId="urn:microsoft.com/office/officeart/2005/8/layout/orgChart1"/>
    <dgm:cxn modelId="{378FD8C2-998C-4144-8C30-72B27D7C668C}" type="presParOf" srcId="{CD9E9B6E-3104-474B-88A5-0F94D0FAC675}" destId="{C2F4E5B5-42C3-4BB3-A478-F7FF80CDC445}" srcOrd="0" destOrd="0" presId="urn:microsoft.com/office/officeart/2005/8/layout/orgChart1"/>
    <dgm:cxn modelId="{70D29D11-FAD6-42F1-B4B4-412E4C66D1D4}" type="presParOf" srcId="{C2F4E5B5-42C3-4BB3-A478-F7FF80CDC445}" destId="{FFBB04B2-4D71-4EC3-8CA0-F858567AA8FE}" srcOrd="0" destOrd="0" presId="urn:microsoft.com/office/officeart/2005/8/layout/orgChart1"/>
    <dgm:cxn modelId="{C5AD68CA-A2D7-4716-94D8-CCC96645388F}" type="presParOf" srcId="{C2F4E5B5-42C3-4BB3-A478-F7FF80CDC445}" destId="{320E0498-1D5A-4659-B971-81EDB1BD1722}" srcOrd="1" destOrd="0" presId="urn:microsoft.com/office/officeart/2005/8/layout/orgChart1"/>
    <dgm:cxn modelId="{F162B64C-7F62-4CF2-BEFF-3F628FB6C641}" type="presParOf" srcId="{CD9E9B6E-3104-474B-88A5-0F94D0FAC675}" destId="{B7487C46-E6DF-404F-88A5-5DDF9ECB3E1F}" srcOrd="1" destOrd="0" presId="urn:microsoft.com/office/officeart/2005/8/layout/orgChart1"/>
    <dgm:cxn modelId="{9428D939-253C-45AF-A5D4-32D7DBD1B391}" type="presParOf" srcId="{CD9E9B6E-3104-474B-88A5-0F94D0FAC675}" destId="{2A97C763-FC95-4813-93C2-FCFEB8902738}" srcOrd="2" destOrd="0" presId="urn:microsoft.com/office/officeart/2005/8/layout/orgChart1"/>
    <dgm:cxn modelId="{84D90E04-E8FA-4569-AE64-B90B45FA1ED5}" type="presParOf" srcId="{B0EA76FA-1D07-451B-896F-98D0D854BDA3}" destId="{5F2F2BCA-260F-41A4-9148-49300F237716}" srcOrd="4" destOrd="0" presId="urn:microsoft.com/office/officeart/2005/8/layout/orgChart1"/>
    <dgm:cxn modelId="{F9A77888-694D-4EE8-B971-FD1CE58742CB}" type="presParOf" srcId="{B0EA76FA-1D07-451B-896F-98D0D854BDA3}" destId="{7381275C-3069-4518-907B-4446364340B7}" srcOrd="5" destOrd="0" presId="urn:microsoft.com/office/officeart/2005/8/layout/orgChart1"/>
    <dgm:cxn modelId="{328CC817-F585-42EA-BB08-359C8AC2034D}" type="presParOf" srcId="{7381275C-3069-4518-907B-4446364340B7}" destId="{74AD9720-7DCF-469E-95B5-27B14CAF7520}" srcOrd="0" destOrd="0" presId="urn:microsoft.com/office/officeart/2005/8/layout/orgChart1"/>
    <dgm:cxn modelId="{0EEA356C-6BD8-44BD-BE45-C87838E4766A}" type="presParOf" srcId="{74AD9720-7DCF-469E-95B5-27B14CAF7520}" destId="{C3D5A509-B91F-4B23-AB5F-18E0F8E0B76D}" srcOrd="0" destOrd="0" presId="urn:microsoft.com/office/officeart/2005/8/layout/orgChart1"/>
    <dgm:cxn modelId="{7AF9769E-0F7A-4461-B50F-DDC2DD9BA6C0}" type="presParOf" srcId="{74AD9720-7DCF-469E-95B5-27B14CAF7520}" destId="{0962B8C9-7DD0-4999-9BEC-C284A69E8B02}" srcOrd="1" destOrd="0" presId="urn:microsoft.com/office/officeart/2005/8/layout/orgChart1"/>
    <dgm:cxn modelId="{76DB9888-3974-4AC5-9C22-26416F616436}" type="presParOf" srcId="{7381275C-3069-4518-907B-4446364340B7}" destId="{B73DD742-6357-4C0A-8261-A3BB03548D92}" srcOrd="1" destOrd="0" presId="urn:microsoft.com/office/officeart/2005/8/layout/orgChart1"/>
    <dgm:cxn modelId="{975F4EC8-1BA8-4572-8196-2D7F25E112D5}" type="presParOf" srcId="{7381275C-3069-4518-907B-4446364340B7}" destId="{E68D4FD5-AEC7-430A-93E7-AD11104A6123}" srcOrd="2" destOrd="0" presId="urn:microsoft.com/office/officeart/2005/8/layout/orgChart1"/>
    <dgm:cxn modelId="{BEE975AC-9D08-4D1A-856D-12B5B9F7CF3F}" type="presParOf" srcId="{58909D74-7C4F-42E3-9E4C-74D931752ECD}" destId="{012C028F-47AF-45D9-922C-5BD1626198C6}" srcOrd="2" destOrd="0" presId="urn:microsoft.com/office/officeart/2005/8/layout/orgChart1"/>
    <dgm:cxn modelId="{2822F075-5D75-4617-80E3-A473D1A80D88}" type="presParOf" srcId="{E9251FDB-B70A-4E18-832A-A1A37825322D}" destId="{1E156A13-3F25-4D9D-BA6F-0C9C2C3F0B4E}" srcOrd="2" destOrd="0" presId="urn:microsoft.com/office/officeart/2005/8/layout/orgChart1"/>
    <dgm:cxn modelId="{0C32BD70-8221-4C4D-845C-C57B1D78D9AB}" type="presParOf" srcId="{E9251FDB-B70A-4E18-832A-A1A37825322D}" destId="{7CE40AED-5592-4807-B985-AB3430A3D280}" srcOrd="3" destOrd="0" presId="urn:microsoft.com/office/officeart/2005/8/layout/orgChart1"/>
    <dgm:cxn modelId="{12324213-7EA9-4A05-8185-37416A17E0F1}" type="presParOf" srcId="{7CE40AED-5592-4807-B985-AB3430A3D280}" destId="{05DB2050-1D38-49BA-8211-4308BF7586A1}" srcOrd="0" destOrd="0" presId="urn:microsoft.com/office/officeart/2005/8/layout/orgChart1"/>
    <dgm:cxn modelId="{4FC9EF6D-8816-49D1-9298-165D4F43AFEA}" type="presParOf" srcId="{05DB2050-1D38-49BA-8211-4308BF7586A1}" destId="{C5137DD1-CC7D-4EAF-9C16-03A99D34B18B}" srcOrd="0" destOrd="0" presId="urn:microsoft.com/office/officeart/2005/8/layout/orgChart1"/>
    <dgm:cxn modelId="{BEF0DC0C-3D91-4812-95AF-EC04037BC4F6}" type="presParOf" srcId="{05DB2050-1D38-49BA-8211-4308BF7586A1}" destId="{2E2830DC-ABD1-40B0-BE53-BFD387FEF173}" srcOrd="1" destOrd="0" presId="urn:microsoft.com/office/officeart/2005/8/layout/orgChart1"/>
    <dgm:cxn modelId="{73A07D8B-E1E3-43D3-891B-E5EFCCD5D03B}" type="presParOf" srcId="{7CE40AED-5592-4807-B985-AB3430A3D280}" destId="{CBD8986B-E7CC-447B-B440-F62F0886382F}" srcOrd="1" destOrd="0" presId="urn:microsoft.com/office/officeart/2005/8/layout/orgChart1"/>
    <dgm:cxn modelId="{A23AABB9-8C5D-44BA-ADB0-5F0429943110}" type="presParOf" srcId="{CBD8986B-E7CC-447B-B440-F62F0886382F}" destId="{B9F8F942-26EC-4DE2-8D87-068A0666F40A}" srcOrd="0" destOrd="0" presId="urn:microsoft.com/office/officeart/2005/8/layout/orgChart1"/>
    <dgm:cxn modelId="{EBBFA401-566F-46CC-9F7D-EBE6B7C1DB89}" type="presParOf" srcId="{CBD8986B-E7CC-447B-B440-F62F0886382F}" destId="{42AEB062-AC42-4AF9-B671-2958E22B9A8F}" srcOrd="1" destOrd="0" presId="urn:microsoft.com/office/officeart/2005/8/layout/orgChart1"/>
    <dgm:cxn modelId="{0AE3CFDE-855F-40D5-826A-9C3C2DE2BC8F}" type="presParOf" srcId="{42AEB062-AC42-4AF9-B671-2958E22B9A8F}" destId="{E235FA48-92D2-484A-A45D-26D233C20ABB}" srcOrd="0" destOrd="0" presId="urn:microsoft.com/office/officeart/2005/8/layout/orgChart1"/>
    <dgm:cxn modelId="{6995E78E-3143-4B42-8942-31A404998632}" type="presParOf" srcId="{E235FA48-92D2-484A-A45D-26D233C20ABB}" destId="{FAA57F1D-8F4E-4727-8FBA-69907DE64CD5}" srcOrd="0" destOrd="0" presId="urn:microsoft.com/office/officeart/2005/8/layout/orgChart1"/>
    <dgm:cxn modelId="{A7E91548-6275-497B-9E93-710C73406913}" type="presParOf" srcId="{E235FA48-92D2-484A-A45D-26D233C20ABB}" destId="{381644F3-3795-4016-A177-EAB5C6EE67E0}" srcOrd="1" destOrd="0" presId="urn:microsoft.com/office/officeart/2005/8/layout/orgChart1"/>
    <dgm:cxn modelId="{2897D325-9DA3-4E77-AA42-412E2441C09B}" type="presParOf" srcId="{42AEB062-AC42-4AF9-B671-2958E22B9A8F}" destId="{B4193DBC-C502-42C6-80F9-B026BDA79F3A}" srcOrd="1" destOrd="0" presId="urn:microsoft.com/office/officeart/2005/8/layout/orgChart1"/>
    <dgm:cxn modelId="{B778DC64-D0F7-41A6-9456-D3E1341403FB}" type="presParOf" srcId="{42AEB062-AC42-4AF9-B671-2958E22B9A8F}" destId="{1D277808-3930-4B7E-A2AE-A6EB30F2E4DA}" srcOrd="2" destOrd="0" presId="urn:microsoft.com/office/officeart/2005/8/layout/orgChart1"/>
    <dgm:cxn modelId="{18B2BAE7-CCB9-433C-886D-938650955237}" type="presParOf" srcId="{CBD8986B-E7CC-447B-B440-F62F0886382F}" destId="{108B10B2-9C64-49AE-BF73-3E87FA0D37E9}" srcOrd="2" destOrd="0" presId="urn:microsoft.com/office/officeart/2005/8/layout/orgChart1"/>
    <dgm:cxn modelId="{727E6B35-6E4A-47FA-AB4B-D69E05D892FD}" type="presParOf" srcId="{CBD8986B-E7CC-447B-B440-F62F0886382F}" destId="{6B09A668-EEBF-48D7-A567-F00FBD28685A}" srcOrd="3" destOrd="0" presId="urn:microsoft.com/office/officeart/2005/8/layout/orgChart1"/>
    <dgm:cxn modelId="{5EC72582-4860-4328-99C3-4D0B7C39AC25}" type="presParOf" srcId="{6B09A668-EEBF-48D7-A567-F00FBD28685A}" destId="{250D7D17-F994-49FD-A7A0-8947305C0122}" srcOrd="0" destOrd="0" presId="urn:microsoft.com/office/officeart/2005/8/layout/orgChart1"/>
    <dgm:cxn modelId="{35F7617E-9BEB-4AEB-A39D-DB983CA64FD3}" type="presParOf" srcId="{250D7D17-F994-49FD-A7A0-8947305C0122}" destId="{8F596693-AF6B-4556-8072-5583A2C78651}" srcOrd="0" destOrd="0" presId="urn:microsoft.com/office/officeart/2005/8/layout/orgChart1"/>
    <dgm:cxn modelId="{DC576F53-C0D9-45E2-9A24-1C5C35C2DFF8}" type="presParOf" srcId="{250D7D17-F994-49FD-A7A0-8947305C0122}" destId="{DEDA8167-DF7E-4A0B-8D79-4B1D1201B50B}" srcOrd="1" destOrd="0" presId="urn:microsoft.com/office/officeart/2005/8/layout/orgChart1"/>
    <dgm:cxn modelId="{6D6C3006-BE76-4DCB-AA5D-219F009E3073}" type="presParOf" srcId="{6B09A668-EEBF-48D7-A567-F00FBD28685A}" destId="{34D4D487-D433-4ABE-A9D7-EA6AA94F29B8}" srcOrd="1" destOrd="0" presId="urn:microsoft.com/office/officeart/2005/8/layout/orgChart1"/>
    <dgm:cxn modelId="{409DFBF4-BCF2-4032-ADE7-F5BE19050E80}" type="presParOf" srcId="{6B09A668-EEBF-48D7-A567-F00FBD28685A}" destId="{414371CB-4442-46BA-8EA7-7B3BAAC71E2A}" srcOrd="2" destOrd="0" presId="urn:microsoft.com/office/officeart/2005/8/layout/orgChart1"/>
    <dgm:cxn modelId="{5DD3A188-F8E3-4115-BD3F-06588AF38CFD}" type="presParOf" srcId="{7CE40AED-5592-4807-B985-AB3430A3D280}" destId="{B7FEB692-6158-4A42-8FEB-656C49DC4803}" srcOrd="2" destOrd="0" presId="urn:microsoft.com/office/officeart/2005/8/layout/orgChart1"/>
    <dgm:cxn modelId="{1E173B56-E4A6-4A28-BF51-90DBD82ACCE6}" type="presParOf" srcId="{7EA62F0E-A1D7-4C0D-B86E-C28D555AE4B4}" destId="{33ABEE8C-D0A2-4E8D-B625-15803997228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list1" loCatId="list" qsTypeId="urn:microsoft.com/office/officeart/2005/8/quickstyle/3d9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dirty="0" smtClean="0"/>
            <a:t>Pohoří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dirty="0" smtClean="0"/>
            <a:t>Ralská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F8539B6E-8374-46DD-8CAA-917156427577}">
      <dgm:prSet/>
      <dgm:spPr/>
      <dgm:t>
        <a:bodyPr/>
        <a:lstStyle/>
        <a:p>
          <a:r>
            <a:rPr lang="cs-CZ" b="1" dirty="0" smtClean="0"/>
            <a:t>Vrchoviny</a:t>
          </a:r>
          <a:endParaRPr lang="cs-CZ" dirty="0"/>
        </a:p>
      </dgm:t>
    </dgm:pt>
    <dgm:pt modelId="{C05A7E79-9E2F-4528-A08B-D61808105FD7}" type="parTrans" cxnId="{31FC6877-7208-44E6-A87B-1195ADC46FE1}">
      <dgm:prSet/>
      <dgm:spPr/>
      <dgm:t>
        <a:bodyPr/>
        <a:lstStyle/>
        <a:p>
          <a:endParaRPr lang="cs-CZ"/>
        </a:p>
      </dgm:t>
    </dgm:pt>
    <dgm:pt modelId="{6B7D49DB-51A1-4A72-BDE5-84EC0519B943}" type="sibTrans" cxnId="{31FC6877-7208-44E6-A87B-1195ADC46FE1}">
      <dgm:prSet/>
      <dgm:spPr/>
      <dgm:t>
        <a:bodyPr/>
        <a:lstStyle/>
        <a:p>
          <a:endParaRPr lang="cs-CZ"/>
        </a:p>
      </dgm:t>
    </dgm:pt>
    <dgm:pt modelId="{C6E4EC2A-197A-4625-B00D-CE7D8E375408}">
      <dgm:prSet phldrT="[Text]"/>
      <dgm:spPr/>
      <dgm:t>
        <a:bodyPr/>
        <a:lstStyle/>
        <a:p>
          <a:r>
            <a:rPr lang="cs-CZ" dirty="0" smtClean="0"/>
            <a:t>Krušné hory</a:t>
          </a:r>
          <a:endParaRPr lang="cs-CZ" dirty="0"/>
        </a:p>
      </dgm:t>
    </dgm:pt>
    <dgm:pt modelId="{30481286-82B7-463F-BE18-6602A70B61CD}" type="parTrans" cxnId="{F6E4FA0C-09C4-49BF-B892-183EDE5E51B6}">
      <dgm:prSet/>
      <dgm:spPr/>
      <dgm:t>
        <a:bodyPr/>
        <a:lstStyle/>
        <a:p>
          <a:endParaRPr lang="cs-CZ"/>
        </a:p>
      </dgm:t>
    </dgm:pt>
    <dgm:pt modelId="{CEAE3643-3FE0-465D-9477-54FF539AA7E4}" type="sibTrans" cxnId="{F6E4FA0C-09C4-49BF-B892-183EDE5E51B6}">
      <dgm:prSet/>
      <dgm:spPr/>
      <dgm:t>
        <a:bodyPr/>
        <a:lstStyle/>
        <a:p>
          <a:endParaRPr lang="cs-CZ"/>
        </a:p>
      </dgm:t>
    </dgm:pt>
    <dgm:pt modelId="{C5C92ED3-9562-4180-BBB4-D171B50FF00E}">
      <dgm:prSet phldrT="[Text]"/>
      <dgm:spPr/>
      <dgm:t>
        <a:bodyPr/>
        <a:lstStyle/>
        <a:p>
          <a:r>
            <a:rPr lang="cs-CZ" dirty="0" smtClean="0"/>
            <a:t>České středohoří</a:t>
          </a:r>
          <a:endParaRPr lang="cs-CZ" dirty="0"/>
        </a:p>
      </dgm:t>
    </dgm:pt>
    <dgm:pt modelId="{7BC3D984-DA3D-4B92-8666-4DB8B0C9DDC7}" type="parTrans" cxnId="{DC4CC5EF-C3A5-4F77-A7F0-AE79F1B15606}">
      <dgm:prSet/>
      <dgm:spPr/>
      <dgm:t>
        <a:bodyPr/>
        <a:lstStyle/>
        <a:p>
          <a:endParaRPr lang="cs-CZ"/>
        </a:p>
      </dgm:t>
    </dgm:pt>
    <dgm:pt modelId="{10E2E4E5-3E23-4B98-AF04-8B06BE066E1C}" type="sibTrans" cxnId="{DC4CC5EF-C3A5-4F77-A7F0-AE79F1B15606}">
      <dgm:prSet/>
      <dgm:spPr/>
      <dgm:t>
        <a:bodyPr/>
        <a:lstStyle/>
        <a:p>
          <a:endParaRPr lang="cs-CZ"/>
        </a:p>
      </dgm:t>
    </dgm:pt>
    <dgm:pt modelId="{F1EE5295-F69C-4D9E-B4CA-E4A3D9E347EB}">
      <dgm:prSet phldrT="[Text]"/>
      <dgm:spPr/>
      <dgm:t>
        <a:bodyPr/>
        <a:lstStyle/>
        <a:p>
          <a:r>
            <a:rPr lang="cs-CZ" b="1" smtClean="0"/>
            <a:t>Pahorkatiny</a:t>
          </a:r>
          <a:endParaRPr lang="cs-CZ"/>
        </a:p>
      </dgm:t>
    </dgm:pt>
    <dgm:pt modelId="{050415EF-620F-4B89-84E2-8091C8F20DE9}" type="parTrans" cxnId="{8A32DF46-BDD4-44D1-A2E7-846FE551FC56}">
      <dgm:prSet/>
      <dgm:spPr/>
      <dgm:t>
        <a:bodyPr/>
        <a:lstStyle/>
        <a:p>
          <a:endParaRPr lang="cs-CZ"/>
        </a:p>
      </dgm:t>
    </dgm:pt>
    <dgm:pt modelId="{596B1ECD-99C2-4678-A1F1-5EFFB4AD8C5C}" type="sibTrans" cxnId="{8A32DF46-BDD4-44D1-A2E7-846FE551FC56}">
      <dgm:prSet/>
      <dgm:spPr/>
      <dgm:t>
        <a:bodyPr/>
        <a:lstStyle/>
        <a:p>
          <a:endParaRPr lang="cs-CZ"/>
        </a:p>
      </dgm:t>
    </dgm:pt>
    <dgm:pt modelId="{EDBFD185-C91F-4F01-8B2C-443A06EA2924}">
      <dgm:prSet/>
      <dgm:spPr/>
      <dgm:t>
        <a:bodyPr/>
        <a:lstStyle/>
        <a:p>
          <a:r>
            <a:rPr lang="cs-CZ" dirty="0" smtClean="0"/>
            <a:t>Nížiny</a:t>
          </a:r>
          <a:endParaRPr lang="cs-CZ" dirty="0"/>
        </a:p>
      </dgm:t>
    </dgm:pt>
    <dgm:pt modelId="{00D44A16-9464-4625-8280-D669590797A5}" type="parTrans" cxnId="{4C0B03B0-5429-4B3E-BEAD-07D2A0765B75}">
      <dgm:prSet/>
      <dgm:spPr/>
      <dgm:t>
        <a:bodyPr/>
        <a:lstStyle/>
        <a:p>
          <a:endParaRPr lang="cs-CZ"/>
        </a:p>
      </dgm:t>
    </dgm:pt>
    <dgm:pt modelId="{E28DD26D-DC1F-47FA-955F-A6A44CA84636}" type="sibTrans" cxnId="{4C0B03B0-5429-4B3E-BEAD-07D2A0765B75}">
      <dgm:prSet/>
      <dgm:spPr/>
      <dgm:t>
        <a:bodyPr/>
        <a:lstStyle/>
        <a:p>
          <a:endParaRPr lang="cs-CZ"/>
        </a:p>
      </dgm:t>
    </dgm:pt>
    <dgm:pt modelId="{CE7732C9-EE56-4016-B392-7B36D4A63F45}">
      <dgm:prSet/>
      <dgm:spPr/>
      <dgm:t>
        <a:bodyPr/>
        <a:lstStyle/>
        <a:p>
          <a:r>
            <a:rPr lang="cs-CZ" dirty="0" smtClean="0"/>
            <a:t>Děčínská</a:t>
          </a:r>
          <a:endParaRPr lang="cs-CZ" dirty="0"/>
        </a:p>
      </dgm:t>
    </dgm:pt>
    <dgm:pt modelId="{1EA64865-1760-4B16-9D0C-E8F967B7635E}" type="parTrans" cxnId="{F5EC8233-88B3-4FDA-8ACA-12E8FE6D2A66}">
      <dgm:prSet/>
      <dgm:spPr/>
      <dgm:t>
        <a:bodyPr/>
        <a:lstStyle/>
        <a:p>
          <a:endParaRPr lang="cs-CZ"/>
        </a:p>
      </dgm:t>
    </dgm:pt>
    <dgm:pt modelId="{CEF2130C-4CBB-4094-A8F0-18E2BCAF94B8}" type="sibTrans" cxnId="{F5EC8233-88B3-4FDA-8ACA-12E8FE6D2A66}">
      <dgm:prSet/>
      <dgm:spPr/>
      <dgm:t>
        <a:bodyPr/>
        <a:lstStyle/>
        <a:p>
          <a:endParaRPr lang="cs-CZ"/>
        </a:p>
      </dgm:t>
    </dgm:pt>
    <dgm:pt modelId="{227432B8-5D4C-4B59-90E6-2A8D1E5ED499}">
      <dgm:prSet/>
      <dgm:spPr/>
      <dgm:t>
        <a:bodyPr/>
        <a:lstStyle/>
        <a:p>
          <a:r>
            <a:rPr lang="cs-CZ" dirty="0" smtClean="0"/>
            <a:t>Polabská</a:t>
          </a:r>
          <a:endParaRPr lang="cs-CZ" dirty="0"/>
        </a:p>
      </dgm:t>
    </dgm:pt>
    <dgm:pt modelId="{0018DA76-9852-458D-9B45-F683FC51C5AB}" type="parTrans" cxnId="{EEE15E02-E484-4B06-B70D-93F30DCB3759}">
      <dgm:prSet/>
      <dgm:spPr/>
      <dgm:t>
        <a:bodyPr/>
        <a:lstStyle/>
        <a:p>
          <a:endParaRPr lang="cs-CZ"/>
        </a:p>
      </dgm:t>
    </dgm:pt>
    <dgm:pt modelId="{D5FD269E-B031-42DB-8D5E-31B53BE9A4DC}" type="sibTrans" cxnId="{EEE15E02-E484-4B06-B70D-93F30DCB3759}">
      <dgm:prSet/>
      <dgm:spPr/>
      <dgm:t>
        <a:bodyPr/>
        <a:lstStyle/>
        <a:p>
          <a:endParaRPr lang="cs-CZ"/>
        </a:p>
      </dgm:t>
    </dgm:pt>
    <dgm:pt modelId="{0AC0C653-0E5E-4D1A-AB9C-0DE69A039676}" type="pres">
      <dgm:prSet presAssocID="{10982308-DF3B-4B0C-9A7B-78DC37BB5DC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960D5A-B400-400A-A529-1EC94A1CFEEF}" type="pres">
      <dgm:prSet presAssocID="{B3EF33E4-2CF9-4C89-80E8-1C8BB01B0B2D}" presName="parentLin" presStyleCnt="0"/>
      <dgm:spPr/>
    </dgm:pt>
    <dgm:pt modelId="{C7200152-FB97-4B74-B665-03E466B7B907}" type="pres">
      <dgm:prSet presAssocID="{B3EF33E4-2CF9-4C89-80E8-1C8BB01B0B2D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1C4ECDE3-1F84-48F6-8E90-3E4B2556783A}" type="pres">
      <dgm:prSet presAssocID="{B3EF33E4-2CF9-4C89-80E8-1C8BB01B0B2D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80EC3-AD96-4F54-B28B-70AD40403D4F}" type="pres">
      <dgm:prSet presAssocID="{B3EF33E4-2CF9-4C89-80E8-1C8BB01B0B2D}" presName="negativeSpace" presStyleCnt="0"/>
      <dgm:spPr/>
    </dgm:pt>
    <dgm:pt modelId="{A24E89F7-4C44-4A06-8EB6-B793ECEBEB70}" type="pres">
      <dgm:prSet presAssocID="{B3EF33E4-2CF9-4C89-80E8-1C8BB01B0B2D}" presName="childText" presStyleLbl="conFgAcc1" presStyleIdx="0" presStyleCnt="4" custLinFactNeighborX="-16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5061B9-6164-4A27-9EFD-A37F4EFD714A}" type="pres">
      <dgm:prSet presAssocID="{F9503C02-D892-469D-9BEC-520CF281452F}" presName="spaceBetweenRectangles" presStyleCnt="0"/>
      <dgm:spPr/>
    </dgm:pt>
    <dgm:pt modelId="{887DB2BC-D1EB-4AB1-A656-74730DFC7620}" type="pres">
      <dgm:prSet presAssocID="{F1EE5295-F69C-4D9E-B4CA-E4A3D9E347EB}" presName="parentLin" presStyleCnt="0"/>
      <dgm:spPr/>
    </dgm:pt>
    <dgm:pt modelId="{04145973-0EA3-4226-AC61-9DB0E303488C}" type="pres">
      <dgm:prSet presAssocID="{F1EE5295-F69C-4D9E-B4CA-E4A3D9E347EB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43A5D553-1CFF-4144-B55C-E1D6B603DE1C}" type="pres">
      <dgm:prSet presAssocID="{F1EE5295-F69C-4D9E-B4CA-E4A3D9E347EB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86B439-EB12-4D84-B203-077D4C827513}" type="pres">
      <dgm:prSet presAssocID="{F1EE5295-F69C-4D9E-B4CA-E4A3D9E347EB}" presName="negativeSpace" presStyleCnt="0"/>
      <dgm:spPr/>
    </dgm:pt>
    <dgm:pt modelId="{EE1131AE-E83F-40F0-8040-C9C7FF04FC84}" type="pres">
      <dgm:prSet presAssocID="{F1EE5295-F69C-4D9E-B4CA-E4A3D9E347EB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07144-FBB2-4C32-B0B8-AB85049E3575}" type="pres">
      <dgm:prSet presAssocID="{596B1ECD-99C2-4678-A1F1-5EFFB4AD8C5C}" presName="spaceBetweenRectangles" presStyleCnt="0"/>
      <dgm:spPr/>
    </dgm:pt>
    <dgm:pt modelId="{A91DF51C-8B53-4687-B05D-3F8014A79656}" type="pres">
      <dgm:prSet presAssocID="{F8539B6E-8374-46DD-8CAA-917156427577}" presName="parentLin" presStyleCnt="0"/>
      <dgm:spPr/>
    </dgm:pt>
    <dgm:pt modelId="{2EB5BA0C-A45D-4FFF-BF3E-11D5A81249C6}" type="pres">
      <dgm:prSet presAssocID="{F8539B6E-8374-46DD-8CAA-917156427577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6A0302D2-B23F-4805-B99C-7BD01ED91A66}" type="pres">
      <dgm:prSet presAssocID="{F8539B6E-8374-46DD-8CAA-917156427577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9F53B4-BF9D-4778-877F-81D1D4AB345B}" type="pres">
      <dgm:prSet presAssocID="{F8539B6E-8374-46DD-8CAA-917156427577}" presName="negativeSpace" presStyleCnt="0"/>
      <dgm:spPr/>
    </dgm:pt>
    <dgm:pt modelId="{2EAE293C-BA43-4233-A70B-859E8D5269BC}" type="pres">
      <dgm:prSet presAssocID="{F8539B6E-8374-46DD-8CAA-917156427577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001121-EFC9-40B5-B573-403B9DAF01C0}" type="pres">
      <dgm:prSet presAssocID="{6B7D49DB-51A1-4A72-BDE5-84EC0519B943}" presName="spaceBetweenRectangles" presStyleCnt="0"/>
      <dgm:spPr/>
    </dgm:pt>
    <dgm:pt modelId="{19EAC06F-B398-41E9-8491-8569C6E9F5B9}" type="pres">
      <dgm:prSet presAssocID="{EDBFD185-C91F-4F01-8B2C-443A06EA2924}" presName="parentLin" presStyleCnt="0"/>
      <dgm:spPr/>
    </dgm:pt>
    <dgm:pt modelId="{7A2F841D-8296-447C-9AC4-9446C2A4797A}" type="pres">
      <dgm:prSet presAssocID="{EDBFD185-C91F-4F01-8B2C-443A06EA2924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929E5F8D-E1F5-4773-B73C-9310B1D67039}" type="pres">
      <dgm:prSet presAssocID="{EDBFD185-C91F-4F01-8B2C-443A06EA2924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AF1CAF-9D99-42F0-9CA4-732DA8EB6F30}" type="pres">
      <dgm:prSet presAssocID="{EDBFD185-C91F-4F01-8B2C-443A06EA2924}" presName="negativeSpace" presStyleCnt="0"/>
      <dgm:spPr/>
    </dgm:pt>
    <dgm:pt modelId="{13026D06-3C79-498A-B8EB-9E0A4F81BC09}" type="pres">
      <dgm:prSet presAssocID="{EDBFD185-C91F-4F01-8B2C-443A06EA2924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CA16A0-C681-44A5-BEB4-C97AD57F7799}" srcId="{F1EE5295-F69C-4D9E-B4CA-E4A3D9E347EB}" destId="{DD83FB68-FA71-45CB-A0EC-43D2AB029D14}" srcOrd="0" destOrd="0" parTransId="{C085771B-088B-41B7-B205-21B26D4765BD}" sibTransId="{F03F2694-D641-47DE-91FB-296003622485}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BC9607FC-D761-49AC-8DF0-930E78BDDEA0}" type="presOf" srcId="{F1EE5295-F69C-4D9E-B4CA-E4A3D9E347EB}" destId="{04145973-0EA3-4226-AC61-9DB0E303488C}" srcOrd="0" destOrd="0" presId="urn:microsoft.com/office/officeart/2005/8/layout/list1"/>
    <dgm:cxn modelId="{A06C9B58-30B2-41A1-9BFF-5432B34B4B3E}" type="presOf" srcId="{F8539B6E-8374-46DD-8CAA-917156427577}" destId="{2EB5BA0C-A45D-4FFF-BF3E-11D5A81249C6}" srcOrd="0" destOrd="0" presId="urn:microsoft.com/office/officeart/2005/8/layout/list1"/>
    <dgm:cxn modelId="{39309B8D-4F79-4C4F-91DD-A17909DFC364}" type="presOf" srcId="{EDBFD185-C91F-4F01-8B2C-443A06EA2924}" destId="{929E5F8D-E1F5-4773-B73C-9310B1D67039}" srcOrd="1" destOrd="0" presId="urn:microsoft.com/office/officeart/2005/8/layout/list1"/>
    <dgm:cxn modelId="{F5EC8233-88B3-4FDA-8ACA-12E8FE6D2A66}" srcId="{F8539B6E-8374-46DD-8CAA-917156427577}" destId="{CE7732C9-EE56-4016-B392-7B36D4A63F45}" srcOrd="0" destOrd="0" parTransId="{1EA64865-1760-4B16-9D0C-E8F967B7635E}" sibTransId="{CEF2130C-4CBB-4094-A8F0-18E2BCAF94B8}"/>
    <dgm:cxn modelId="{305BB4AA-2DBB-4CE1-9B91-7F72B3ED1EC9}" type="presOf" srcId="{DD83FB68-FA71-45CB-A0EC-43D2AB029D14}" destId="{EE1131AE-E83F-40F0-8040-C9C7FF04FC84}" srcOrd="0" destOrd="0" presId="urn:microsoft.com/office/officeart/2005/8/layout/list1"/>
    <dgm:cxn modelId="{1C6C269C-AA03-4547-8348-A19F51297A7A}" type="presOf" srcId="{F8539B6E-8374-46DD-8CAA-917156427577}" destId="{6A0302D2-B23F-4805-B99C-7BD01ED91A66}" srcOrd="1" destOrd="0" presId="urn:microsoft.com/office/officeart/2005/8/layout/list1"/>
    <dgm:cxn modelId="{CA63A16D-7518-4577-9F85-850703DA2D6D}" type="presOf" srcId="{EDBFD185-C91F-4F01-8B2C-443A06EA2924}" destId="{7A2F841D-8296-447C-9AC4-9446C2A4797A}" srcOrd="0" destOrd="0" presId="urn:microsoft.com/office/officeart/2005/8/layout/list1"/>
    <dgm:cxn modelId="{EEE15E02-E484-4B06-B70D-93F30DCB3759}" srcId="{EDBFD185-C91F-4F01-8B2C-443A06EA2924}" destId="{227432B8-5D4C-4B59-90E6-2A8D1E5ED499}" srcOrd="0" destOrd="0" parTransId="{0018DA76-9852-458D-9B45-F683FC51C5AB}" sibTransId="{D5FD269E-B031-42DB-8D5E-31B53BE9A4DC}"/>
    <dgm:cxn modelId="{C95EE851-98CA-4C0F-90B9-640BA5A9AD16}" type="presOf" srcId="{C5C92ED3-9562-4180-BBB4-D171B50FF00E}" destId="{A24E89F7-4C44-4A06-8EB6-B793ECEBEB70}" srcOrd="0" destOrd="1" presId="urn:microsoft.com/office/officeart/2005/8/layout/list1"/>
    <dgm:cxn modelId="{F8EF3494-E982-4CB8-9A1F-CBB690F60219}" type="presOf" srcId="{10982308-DF3B-4B0C-9A7B-78DC37BB5DC7}" destId="{0AC0C653-0E5E-4D1A-AB9C-0DE69A039676}" srcOrd="0" destOrd="0" presId="urn:microsoft.com/office/officeart/2005/8/layout/list1"/>
    <dgm:cxn modelId="{DC4CC5EF-C3A5-4F77-A7F0-AE79F1B15606}" srcId="{B3EF33E4-2CF9-4C89-80E8-1C8BB01B0B2D}" destId="{C5C92ED3-9562-4180-BBB4-D171B50FF00E}" srcOrd="1" destOrd="0" parTransId="{7BC3D984-DA3D-4B92-8666-4DB8B0C9DDC7}" sibTransId="{10E2E4E5-3E23-4B98-AF04-8B06BE066E1C}"/>
    <dgm:cxn modelId="{8A32DF46-BDD4-44D1-A2E7-846FE551FC56}" srcId="{10982308-DF3B-4B0C-9A7B-78DC37BB5DC7}" destId="{F1EE5295-F69C-4D9E-B4CA-E4A3D9E347EB}" srcOrd="1" destOrd="0" parTransId="{050415EF-620F-4B89-84E2-8091C8F20DE9}" sibTransId="{596B1ECD-99C2-4678-A1F1-5EFFB4AD8C5C}"/>
    <dgm:cxn modelId="{16246DD3-82A8-496C-9B4C-B53226F033A1}" type="presOf" srcId="{CE7732C9-EE56-4016-B392-7B36D4A63F45}" destId="{2EAE293C-BA43-4233-A70B-859E8D5269BC}" srcOrd="0" destOrd="0" presId="urn:microsoft.com/office/officeart/2005/8/layout/list1"/>
    <dgm:cxn modelId="{F6E4FA0C-09C4-49BF-B892-183EDE5E51B6}" srcId="{B3EF33E4-2CF9-4C89-80E8-1C8BB01B0B2D}" destId="{C6E4EC2A-197A-4625-B00D-CE7D8E375408}" srcOrd="0" destOrd="0" parTransId="{30481286-82B7-463F-BE18-6602A70B61CD}" sibTransId="{CEAE3643-3FE0-465D-9477-54FF539AA7E4}"/>
    <dgm:cxn modelId="{4C0B03B0-5429-4B3E-BEAD-07D2A0765B75}" srcId="{10982308-DF3B-4B0C-9A7B-78DC37BB5DC7}" destId="{EDBFD185-C91F-4F01-8B2C-443A06EA2924}" srcOrd="3" destOrd="0" parTransId="{00D44A16-9464-4625-8280-D669590797A5}" sibTransId="{E28DD26D-DC1F-47FA-955F-A6A44CA84636}"/>
    <dgm:cxn modelId="{A7E37A51-0FF1-4AC4-80E9-8D6E00307A03}" type="presOf" srcId="{B3EF33E4-2CF9-4C89-80E8-1C8BB01B0B2D}" destId="{1C4ECDE3-1F84-48F6-8E90-3E4B2556783A}" srcOrd="1" destOrd="0" presId="urn:microsoft.com/office/officeart/2005/8/layout/list1"/>
    <dgm:cxn modelId="{7849E78C-E440-4DDC-B065-ED890A9B12A9}" type="presOf" srcId="{C6E4EC2A-197A-4625-B00D-CE7D8E375408}" destId="{A24E89F7-4C44-4A06-8EB6-B793ECEBEB70}" srcOrd="0" destOrd="0" presId="urn:microsoft.com/office/officeart/2005/8/layout/list1"/>
    <dgm:cxn modelId="{31FC6877-7208-44E6-A87B-1195ADC46FE1}" srcId="{10982308-DF3B-4B0C-9A7B-78DC37BB5DC7}" destId="{F8539B6E-8374-46DD-8CAA-917156427577}" srcOrd="2" destOrd="0" parTransId="{C05A7E79-9E2F-4528-A08B-D61808105FD7}" sibTransId="{6B7D49DB-51A1-4A72-BDE5-84EC0519B943}"/>
    <dgm:cxn modelId="{DF829141-0B90-42B7-A8F7-CAB69159FE33}" type="presOf" srcId="{B3EF33E4-2CF9-4C89-80E8-1C8BB01B0B2D}" destId="{C7200152-FB97-4B74-B665-03E466B7B907}" srcOrd="0" destOrd="0" presId="urn:microsoft.com/office/officeart/2005/8/layout/list1"/>
    <dgm:cxn modelId="{6ADF1453-9D95-4B36-B0A7-390F3C3B9C72}" type="presOf" srcId="{227432B8-5D4C-4B59-90E6-2A8D1E5ED499}" destId="{13026D06-3C79-498A-B8EB-9E0A4F81BC09}" srcOrd="0" destOrd="0" presId="urn:microsoft.com/office/officeart/2005/8/layout/list1"/>
    <dgm:cxn modelId="{891F71BE-1C9A-4644-B55A-7CC0F3D755F8}" type="presOf" srcId="{F1EE5295-F69C-4D9E-B4CA-E4A3D9E347EB}" destId="{43A5D553-1CFF-4144-B55C-E1D6B603DE1C}" srcOrd="1" destOrd="0" presId="urn:microsoft.com/office/officeart/2005/8/layout/list1"/>
    <dgm:cxn modelId="{566000BA-6DEC-49A9-A2F6-09F57F520353}" type="presParOf" srcId="{0AC0C653-0E5E-4D1A-AB9C-0DE69A039676}" destId="{37960D5A-B400-400A-A529-1EC94A1CFEEF}" srcOrd="0" destOrd="0" presId="urn:microsoft.com/office/officeart/2005/8/layout/list1"/>
    <dgm:cxn modelId="{E857FCA4-8755-45ED-8BE3-A22C7361F50E}" type="presParOf" srcId="{37960D5A-B400-400A-A529-1EC94A1CFEEF}" destId="{C7200152-FB97-4B74-B665-03E466B7B907}" srcOrd="0" destOrd="0" presId="urn:microsoft.com/office/officeart/2005/8/layout/list1"/>
    <dgm:cxn modelId="{5AD66419-E0CD-416B-B4DD-ABED94977256}" type="presParOf" srcId="{37960D5A-B400-400A-A529-1EC94A1CFEEF}" destId="{1C4ECDE3-1F84-48F6-8E90-3E4B2556783A}" srcOrd="1" destOrd="0" presId="urn:microsoft.com/office/officeart/2005/8/layout/list1"/>
    <dgm:cxn modelId="{B803EECA-A788-415E-A7B6-434466A10756}" type="presParOf" srcId="{0AC0C653-0E5E-4D1A-AB9C-0DE69A039676}" destId="{14680EC3-AD96-4F54-B28B-70AD40403D4F}" srcOrd="1" destOrd="0" presId="urn:microsoft.com/office/officeart/2005/8/layout/list1"/>
    <dgm:cxn modelId="{B55F2BFC-3C67-43AF-89FC-DECE66325020}" type="presParOf" srcId="{0AC0C653-0E5E-4D1A-AB9C-0DE69A039676}" destId="{A24E89F7-4C44-4A06-8EB6-B793ECEBEB70}" srcOrd="2" destOrd="0" presId="urn:microsoft.com/office/officeart/2005/8/layout/list1"/>
    <dgm:cxn modelId="{6EDB364F-7584-47A4-8CB1-A0948355C71F}" type="presParOf" srcId="{0AC0C653-0E5E-4D1A-AB9C-0DE69A039676}" destId="{3E5061B9-6164-4A27-9EFD-A37F4EFD714A}" srcOrd="3" destOrd="0" presId="urn:microsoft.com/office/officeart/2005/8/layout/list1"/>
    <dgm:cxn modelId="{BBACE113-6D2B-402B-9F59-681C55852267}" type="presParOf" srcId="{0AC0C653-0E5E-4D1A-AB9C-0DE69A039676}" destId="{887DB2BC-D1EB-4AB1-A656-74730DFC7620}" srcOrd="4" destOrd="0" presId="urn:microsoft.com/office/officeart/2005/8/layout/list1"/>
    <dgm:cxn modelId="{CD9D45AB-E26E-4D22-BF30-C2E52BB7C765}" type="presParOf" srcId="{887DB2BC-D1EB-4AB1-A656-74730DFC7620}" destId="{04145973-0EA3-4226-AC61-9DB0E303488C}" srcOrd="0" destOrd="0" presId="urn:microsoft.com/office/officeart/2005/8/layout/list1"/>
    <dgm:cxn modelId="{E0C2C75B-F3FE-4F1A-B24C-0702CB8AFBD3}" type="presParOf" srcId="{887DB2BC-D1EB-4AB1-A656-74730DFC7620}" destId="{43A5D553-1CFF-4144-B55C-E1D6B603DE1C}" srcOrd="1" destOrd="0" presId="urn:microsoft.com/office/officeart/2005/8/layout/list1"/>
    <dgm:cxn modelId="{59287F36-965D-4B49-BC54-21899BAF4C93}" type="presParOf" srcId="{0AC0C653-0E5E-4D1A-AB9C-0DE69A039676}" destId="{0F86B439-EB12-4D84-B203-077D4C827513}" srcOrd="5" destOrd="0" presId="urn:microsoft.com/office/officeart/2005/8/layout/list1"/>
    <dgm:cxn modelId="{132C6918-8335-4F39-B224-88B63F05ACEE}" type="presParOf" srcId="{0AC0C653-0E5E-4D1A-AB9C-0DE69A039676}" destId="{EE1131AE-E83F-40F0-8040-C9C7FF04FC84}" srcOrd="6" destOrd="0" presId="urn:microsoft.com/office/officeart/2005/8/layout/list1"/>
    <dgm:cxn modelId="{01628106-D37A-4203-BCDD-576ABDD01B08}" type="presParOf" srcId="{0AC0C653-0E5E-4D1A-AB9C-0DE69A039676}" destId="{36107144-FBB2-4C32-B0B8-AB85049E3575}" srcOrd="7" destOrd="0" presId="urn:microsoft.com/office/officeart/2005/8/layout/list1"/>
    <dgm:cxn modelId="{B8E92EF3-79DA-440D-B851-B7097EFAC196}" type="presParOf" srcId="{0AC0C653-0E5E-4D1A-AB9C-0DE69A039676}" destId="{A91DF51C-8B53-4687-B05D-3F8014A79656}" srcOrd="8" destOrd="0" presId="urn:microsoft.com/office/officeart/2005/8/layout/list1"/>
    <dgm:cxn modelId="{A5E62A43-4865-4189-B4F9-D4E9EB82E463}" type="presParOf" srcId="{A91DF51C-8B53-4687-B05D-3F8014A79656}" destId="{2EB5BA0C-A45D-4FFF-BF3E-11D5A81249C6}" srcOrd="0" destOrd="0" presId="urn:microsoft.com/office/officeart/2005/8/layout/list1"/>
    <dgm:cxn modelId="{7CEEF952-AB87-484D-B016-3CC25BF64C96}" type="presParOf" srcId="{A91DF51C-8B53-4687-B05D-3F8014A79656}" destId="{6A0302D2-B23F-4805-B99C-7BD01ED91A66}" srcOrd="1" destOrd="0" presId="urn:microsoft.com/office/officeart/2005/8/layout/list1"/>
    <dgm:cxn modelId="{FDFC472E-5818-4F24-86AF-B239326EB687}" type="presParOf" srcId="{0AC0C653-0E5E-4D1A-AB9C-0DE69A039676}" destId="{949F53B4-BF9D-4778-877F-81D1D4AB345B}" srcOrd="9" destOrd="0" presId="urn:microsoft.com/office/officeart/2005/8/layout/list1"/>
    <dgm:cxn modelId="{CE662262-25DA-41BE-8619-9A3208146B42}" type="presParOf" srcId="{0AC0C653-0E5E-4D1A-AB9C-0DE69A039676}" destId="{2EAE293C-BA43-4233-A70B-859E8D5269BC}" srcOrd="10" destOrd="0" presId="urn:microsoft.com/office/officeart/2005/8/layout/list1"/>
    <dgm:cxn modelId="{A96A9D9D-B849-4175-96A1-A66B4ECBF383}" type="presParOf" srcId="{0AC0C653-0E5E-4D1A-AB9C-0DE69A039676}" destId="{29001121-EFC9-40B5-B573-403B9DAF01C0}" srcOrd="11" destOrd="0" presId="urn:microsoft.com/office/officeart/2005/8/layout/list1"/>
    <dgm:cxn modelId="{A7A2C2A9-9BF8-400A-A259-854D2AF653EA}" type="presParOf" srcId="{0AC0C653-0E5E-4D1A-AB9C-0DE69A039676}" destId="{19EAC06F-B398-41E9-8491-8569C6E9F5B9}" srcOrd="12" destOrd="0" presId="urn:microsoft.com/office/officeart/2005/8/layout/list1"/>
    <dgm:cxn modelId="{7ED2FF1E-E965-47E7-80E4-9167419D56AB}" type="presParOf" srcId="{19EAC06F-B398-41E9-8491-8569C6E9F5B9}" destId="{7A2F841D-8296-447C-9AC4-9446C2A4797A}" srcOrd="0" destOrd="0" presId="urn:microsoft.com/office/officeart/2005/8/layout/list1"/>
    <dgm:cxn modelId="{96BCC8C1-3B84-409F-9D7B-B2E72BB402A3}" type="presParOf" srcId="{19EAC06F-B398-41E9-8491-8569C6E9F5B9}" destId="{929E5F8D-E1F5-4773-B73C-9310B1D67039}" srcOrd="1" destOrd="0" presId="urn:microsoft.com/office/officeart/2005/8/layout/list1"/>
    <dgm:cxn modelId="{C19C8FF9-D2BF-4BB1-8C5E-E4EC5327560A}" type="presParOf" srcId="{0AC0C653-0E5E-4D1A-AB9C-0DE69A039676}" destId="{5CAF1CAF-9D99-42F0-9CA4-732DA8EB6F30}" srcOrd="13" destOrd="0" presId="urn:microsoft.com/office/officeart/2005/8/layout/list1"/>
    <dgm:cxn modelId="{DCABE83E-4B0C-48DE-905E-1820EBC236F5}" type="presParOf" srcId="{0AC0C653-0E5E-4D1A-AB9C-0DE69A039676}" destId="{13026D06-3C79-498A-B8EB-9E0A4F81BC0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982308-DF3B-4B0C-9A7B-78DC37BB5DC7}" type="doc">
      <dgm:prSet loTypeId="urn:microsoft.com/office/officeart/2005/8/layout/hList1" loCatId="list" qsTypeId="urn:microsoft.com/office/officeart/2005/8/quickstyle/3d6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3EF33E4-2CF9-4C89-80E8-1C8BB01B0B2D}">
      <dgm:prSet phldrT="[Text]"/>
      <dgm:spPr/>
      <dgm:t>
        <a:bodyPr/>
        <a:lstStyle/>
        <a:p>
          <a:r>
            <a:rPr lang="cs-CZ" b="1" dirty="0" smtClean="0"/>
            <a:t>Nejvyšší bod</a:t>
          </a:r>
          <a:endParaRPr lang="cs-CZ" b="1" dirty="0"/>
        </a:p>
      </dgm:t>
    </dgm:pt>
    <dgm:pt modelId="{8E32D221-1224-45D6-99BB-BD0F08DE0CE3}" type="parTrans" cxnId="{05BB6A53-C848-4E99-A442-1A5F5CD10D6E}">
      <dgm:prSet/>
      <dgm:spPr/>
      <dgm:t>
        <a:bodyPr/>
        <a:lstStyle/>
        <a:p>
          <a:endParaRPr lang="cs-CZ"/>
        </a:p>
      </dgm:t>
    </dgm:pt>
    <dgm:pt modelId="{F9503C02-D892-469D-9BEC-520CF281452F}" type="sibTrans" cxnId="{05BB6A53-C848-4E99-A442-1A5F5CD10D6E}">
      <dgm:prSet/>
      <dgm:spPr/>
      <dgm:t>
        <a:bodyPr/>
        <a:lstStyle/>
        <a:p>
          <a:endParaRPr lang="cs-CZ"/>
        </a:p>
      </dgm:t>
    </dgm:pt>
    <dgm:pt modelId="{A2D675A2-2637-4170-BABB-73EADC05E432}">
      <dgm:prSet phldrT="[Text]"/>
      <dgm:spPr/>
      <dgm:t>
        <a:bodyPr/>
        <a:lstStyle/>
        <a:p>
          <a:r>
            <a:rPr lang="cs-CZ" b="1" dirty="0" smtClean="0"/>
            <a:t>Nejnižší bod</a:t>
          </a:r>
          <a:endParaRPr lang="cs-CZ" b="1" dirty="0"/>
        </a:p>
      </dgm:t>
    </dgm:pt>
    <dgm:pt modelId="{21C07DBE-899B-4124-ACEC-3ADDE757D264}" type="parTrans" cxnId="{BC2365EE-E92D-4A13-8BAE-96B98E478C06}">
      <dgm:prSet/>
      <dgm:spPr/>
      <dgm:t>
        <a:bodyPr/>
        <a:lstStyle/>
        <a:p>
          <a:endParaRPr lang="cs-CZ"/>
        </a:p>
      </dgm:t>
    </dgm:pt>
    <dgm:pt modelId="{8D1FFAE9-A660-4976-820C-386C3775FF1B}" type="sibTrans" cxnId="{BC2365EE-E92D-4A13-8BAE-96B98E478C06}">
      <dgm:prSet/>
      <dgm:spPr/>
      <dgm:t>
        <a:bodyPr/>
        <a:lstStyle/>
        <a:p>
          <a:endParaRPr lang="cs-CZ"/>
        </a:p>
      </dgm:t>
    </dgm:pt>
    <dgm:pt modelId="{D71D80A5-35E7-455D-8A27-C4103CFA5C2F}">
      <dgm:prSet phldrT="[Text]"/>
      <dgm:spPr/>
      <dgm:t>
        <a:bodyPr/>
        <a:lstStyle/>
        <a:p>
          <a:r>
            <a:rPr lang="cs-CZ" b="0" dirty="0" smtClean="0"/>
            <a:t>Řeka</a:t>
          </a:r>
          <a:r>
            <a:rPr lang="cs-CZ" b="1" dirty="0" smtClean="0"/>
            <a:t> Labe</a:t>
          </a:r>
          <a:r>
            <a:rPr lang="cs-CZ" dirty="0" smtClean="0"/>
            <a:t>, 115 m</a:t>
          </a:r>
          <a:endParaRPr lang="cs-CZ" dirty="0"/>
        </a:p>
      </dgm:t>
    </dgm:pt>
    <dgm:pt modelId="{CF1FA2BE-8D96-419E-BB24-68E9294EEF9D}" type="parTrans" cxnId="{CCBD7AB6-088E-4C97-9875-BED64563B0B4}">
      <dgm:prSet/>
      <dgm:spPr/>
      <dgm:t>
        <a:bodyPr/>
        <a:lstStyle/>
        <a:p>
          <a:endParaRPr lang="cs-CZ"/>
        </a:p>
      </dgm:t>
    </dgm:pt>
    <dgm:pt modelId="{4D4139C4-C876-444B-A02D-64927EC12E19}" type="sibTrans" cxnId="{CCBD7AB6-088E-4C97-9875-BED64563B0B4}">
      <dgm:prSet/>
      <dgm:spPr/>
      <dgm:t>
        <a:bodyPr/>
        <a:lstStyle/>
        <a:p>
          <a:endParaRPr lang="cs-CZ"/>
        </a:p>
      </dgm:t>
    </dgm:pt>
    <dgm:pt modelId="{DD83FB68-FA71-45CB-A0EC-43D2AB029D14}">
      <dgm:prSet phldrT="[Text]"/>
      <dgm:spPr/>
      <dgm:t>
        <a:bodyPr/>
        <a:lstStyle/>
        <a:p>
          <a:r>
            <a:rPr lang="cs-CZ" dirty="0" smtClean="0"/>
            <a:t>Hora </a:t>
          </a:r>
          <a:r>
            <a:rPr lang="cs-CZ" b="1" dirty="0" smtClean="0"/>
            <a:t>Klínovec</a:t>
          </a:r>
          <a:r>
            <a:rPr lang="cs-CZ" dirty="0" smtClean="0"/>
            <a:t>, 1 244 m</a:t>
          </a:r>
          <a:endParaRPr lang="cs-CZ" dirty="0"/>
        </a:p>
      </dgm:t>
    </dgm:pt>
    <dgm:pt modelId="{C085771B-088B-41B7-B205-21B26D4765BD}" type="parTrans" cxnId="{7ACA16A0-C681-44A5-BEB4-C97AD57F7799}">
      <dgm:prSet/>
      <dgm:spPr/>
      <dgm:t>
        <a:bodyPr/>
        <a:lstStyle/>
        <a:p>
          <a:endParaRPr lang="cs-CZ"/>
        </a:p>
      </dgm:t>
    </dgm:pt>
    <dgm:pt modelId="{F03F2694-D641-47DE-91FB-296003622485}" type="sibTrans" cxnId="{7ACA16A0-C681-44A5-BEB4-C97AD57F7799}">
      <dgm:prSet/>
      <dgm:spPr/>
      <dgm:t>
        <a:bodyPr/>
        <a:lstStyle/>
        <a:p>
          <a:endParaRPr lang="cs-CZ"/>
        </a:p>
      </dgm:t>
    </dgm:pt>
    <dgm:pt modelId="{B197EA15-BCF5-46D8-B50E-C396C19442E2}">
      <dgm:prSet phldrT="[Text]"/>
      <dgm:spPr/>
      <dgm:t>
        <a:bodyPr/>
        <a:lstStyle/>
        <a:p>
          <a:r>
            <a:rPr lang="cs-CZ" dirty="0" smtClean="0"/>
            <a:t>Krušné hory</a:t>
          </a:r>
          <a:endParaRPr lang="cs-CZ" dirty="0"/>
        </a:p>
      </dgm:t>
    </dgm:pt>
    <dgm:pt modelId="{B531FDDF-8D7E-4327-8602-71CB4EBA8293}" type="parTrans" cxnId="{884A8D27-6E78-4E36-9230-C89981641F7D}">
      <dgm:prSet/>
      <dgm:spPr/>
      <dgm:t>
        <a:bodyPr/>
        <a:lstStyle/>
        <a:p>
          <a:endParaRPr lang="cs-CZ"/>
        </a:p>
      </dgm:t>
    </dgm:pt>
    <dgm:pt modelId="{7BAD679E-C7B4-4502-8C9A-9C8C4A0F64AC}" type="sibTrans" cxnId="{884A8D27-6E78-4E36-9230-C89981641F7D}">
      <dgm:prSet/>
      <dgm:spPr/>
      <dgm:t>
        <a:bodyPr/>
        <a:lstStyle/>
        <a:p>
          <a:endParaRPr lang="cs-CZ"/>
        </a:p>
      </dgm:t>
    </dgm:pt>
    <dgm:pt modelId="{D3B631D6-599D-4B2A-9E50-D3E7179FCDD5}">
      <dgm:prSet phldrT="[Text]"/>
      <dgm:spPr/>
      <dgm:t>
        <a:bodyPr/>
        <a:lstStyle/>
        <a:p>
          <a:r>
            <a:rPr lang="cs-CZ" dirty="0" smtClean="0"/>
            <a:t>Hřensko</a:t>
          </a:r>
          <a:endParaRPr lang="cs-CZ" dirty="0"/>
        </a:p>
      </dgm:t>
    </dgm:pt>
    <dgm:pt modelId="{CB2E5E9E-B104-4951-8907-2FECA74B57B9}" type="parTrans" cxnId="{19A14A29-AF8B-4561-BC2A-978DB7BD70B6}">
      <dgm:prSet/>
      <dgm:spPr/>
      <dgm:t>
        <a:bodyPr/>
        <a:lstStyle/>
        <a:p>
          <a:endParaRPr lang="cs-CZ"/>
        </a:p>
      </dgm:t>
    </dgm:pt>
    <dgm:pt modelId="{7709EDF0-42FA-4D12-A663-9F86618E3245}" type="sibTrans" cxnId="{19A14A29-AF8B-4561-BC2A-978DB7BD70B6}">
      <dgm:prSet/>
      <dgm:spPr/>
      <dgm:t>
        <a:bodyPr/>
        <a:lstStyle/>
        <a:p>
          <a:endParaRPr lang="cs-CZ"/>
        </a:p>
      </dgm:t>
    </dgm:pt>
    <dgm:pt modelId="{1ECA77EF-921B-4F52-AF2D-53F260333F0B}" type="pres">
      <dgm:prSet presAssocID="{10982308-DF3B-4B0C-9A7B-78DC37BB5DC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6A5A42-5EC2-4954-A1C6-46ED2CCF56DA}" type="pres">
      <dgm:prSet presAssocID="{B3EF33E4-2CF9-4C89-80E8-1C8BB01B0B2D}" presName="composite" presStyleCnt="0"/>
      <dgm:spPr/>
    </dgm:pt>
    <dgm:pt modelId="{839A1CD8-1322-4477-B69C-3768840DC8B4}" type="pres">
      <dgm:prSet presAssocID="{B3EF33E4-2CF9-4C89-80E8-1C8BB01B0B2D}" presName="parTx" presStyleLbl="alignNode1" presStyleIdx="0" presStyleCnt="2" custScaleX="17715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6D2E8-BE1C-49F2-B266-9C8DF47CC4DC}" type="pres">
      <dgm:prSet presAssocID="{B3EF33E4-2CF9-4C89-80E8-1C8BB01B0B2D}" presName="desTx" presStyleLbl="alignAccFollowNode1" presStyleIdx="0" presStyleCnt="2" custScaleX="1771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BFC780-DE56-4F54-AC43-A8F4D892EFC5}" type="pres">
      <dgm:prSet presAssocID="{F9503C02-D892-469D-9BEC-520CF281452F}" presName="space" presStyleCnt="0"/>
      <dgm:spPr/>
    </dgm:pt>
    <dgm:pt modelId="{901A8281-47B3-4EBD-A857-136D0F42ADF0}" type="pres">
      <dgm:prSet presAssocID="{A2D675A2-2637-4170-BABB-73EADC05E432}" presName="composite" presStyleCnt="0"/>
      <dgm:spPr/>
    </dgm:pt>
    <dgm:pt modelId="{F7B9DC35-57F4-4C23-8C9E-55C3460CEF20}" type="pres">
      <dgm:prSet presAssocID="{A2D675A2-2637-4170-BABB-73EADC05E432}" presName="parTx" presStyleLbl="alignNode1" presStyleIdx="1" presStyleCnt="2" custScaleX="17715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DA302-8BDF-497A-9ACB-9EA9F51DEC7E}" type="pres">
      <dgm:prSet presAssocID="{A2D675A2-2637-4170-BABB-73EADC05E432}" presName="desTx" presStyleLbl="alignAccFollowNode1" presStyleIdx="1" presStyleCnt="2" custScaleX="1771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CA16A0-C681-44A5-BEB4-C97AD57F7799}" srcId="{B3EF33E4-2CF9-4C89-80E8-1C8BB01B0B2D}" destId="{DD83FB68-FA71-45CB-A0EC-43D2AB029D14}" srcOrd="0" destOrd="0" parTransId="{C085771B-088B-41B7-B205-21B26D4765BD}" sibTransId="{F03F2694-D641-47DE-91FB-296003622485}"/>
    <dgm:cxn modelId="{CCBD7AB6-088E-4C97-9875-BED64563B0B4}" srcId="{A2D675A2-2637-4170-BABB-73EADC05E432}" destId="{D71D80A5-35E7-455D-8A27-C4103CFA5C2F}" srcOrd="0" destOrd="0" parTransId="{CF1FA2BE-8D96-419E-BB24-68E9294EEF9D}" sibTransId="{4D4139C4-C876-444B-A02D-64927EC12E19}"/>
    <dgm:cxn modelId="{125444AB-B4F2-44F1-9AD2-96E1D9DD56DA}" type="presOf" srcId="{10982308-DF3B-4B0C-9A7B-78DC37BB5DC7}" destId="{1ECA77EF-921B-4F52-AF2D-53F260333F0B}" srcOrd="0" destOrd="0" presId="urn:microsoft.com/office/officeart/2005/8/layout/hList1"/>
    <dgm:cxn modelId="{8FADABF1-EC40-40A3-8E8C-A9376E983FC6}" type="presOf" srcId="{D71D80A5-35E7-455D-8A27-C4103CFA5C2F}" destId="{37CDA302-8BDF-497A-9ACB-9EA9F51DEC7E}" srcOrd="0" destOrd="0" presId="urn:microsoft.com/office/officeart/2005/8/layout/hList1"/>
    <dgm:cxn modelId="{05BB6A53-C848-4E99-A442-1A5F5CD10D6E}" srcId="{10982308-DF3B-4B0C-9A7B-78DC37BB5DC7}" destId="{B3EF33E4-2CF9-4C89-80E8-1C8BB01B0B2D}" srcOrd="0" destOrd="0" parTransId="{8E32D221-1224-45D6-99BB-BD0F08DE0CE3}" sibTransId="{F9503C02-D892-469D-9BEC-520CF281452F}"/>
    <dgm:cxn modelId="{D1772488-DDDC-4BC1-9592-D41ACDD331E4}" type="presOf" srcId="{DD83FB68-FA71-45CB-A0EC-43D2AB029D14}" destId="{A526D2E8-BE1C-49F2-B266-9C8DF47CC4DC}" srcOrd="0" destOrd="0" presId="urn:microsoft.com/office/officeart/2005/8/layout/hList1"/>
    <dgm:cxn modelId="{D2D27345-3865-4146-9ED5-C7BFAC55E818}" type="presOf" srcId="{A2D675A2-2637-4170-BABB-73EADC05E432}" destId="{F7B9DC35-57F4-4C23-8C9E-55C3460CEF20}" srcOrd="0" destOrd="0" presId="urn:microsoft.com/office/officeart/2005/8/layout/hList1"/>
    <dgm:cxn modelId="{884A8D27-6E78-4E36-9230-C89981641F7D}" srcId="{B3EF33E4-2CF9-4C89-80E8-1C8BB01B0B2D}" destId="{B197EA15-BCF5-46D8-B50E-C396C19442E2}" srcOrd="1" destOrd="0" parTransId="{B531FDDF-8D7E-4327-8602-71CB4EBA8293}" sibTransId="{7BAD679E-C7B4-4502-8C9A-9C8C4A0F64AC}"/>
    <dgm:cxn modelId="{A5BDEE18-B39E-40A7-B8EA-E762C0C16EDE}" type="presOf" srcId="{D3B631D6-599D-4B2A-9E50-D3E7179FCDD5}" destId="{37CDA302-8BDF-497A-9ACB-9EA9F51DEC7E}" srcOrd="0" destOrd="1" presId="urn:microsoft.com/office/officeart/2005/8/layout/hList1"/>
    <dgm:cxn modelId="{19A14A29-AF8B-4561-BC2A-978DB7BD70B6}" srcId="{A2D675A2-2637-4170-BABB-73EADC05E432}" destId="{D3B631D6-599D-4B2A-9E50-D3E7179FCDD5}" srcOrd="1" destOrd="0" parTransId="{CB2E5E9E-B104-4951-8907-2FECA74B57B9}" sibTransId="{7709EDF0-42FA-4D12-A663-9F86618E3245}"/>
    <dgm:cxn modelId="{BC2365EE-E92D-4A13-8BAE-96B98E478C06}" srcId="{10982308-DF3B-4B0C-9A7B-78DC37BB5DC7}" destId="{A2D675A2-2637-4170-BABB-73EADC05E432}" srcOrd="1" destOrd="0" parTransId="{21C07DBE-899B-4124-ACEC-3ADDE757D264}" sibTransId="{8D1FFAE9-A660-4976-820C-386C3775FF1B}"/>
    <dgm:cxn modelId="{816706EF-62C0-4028-B7B4-DF3BEE6618ED}" type="presOf" srcId="{B3EF33E4-2CF9-4C89-80E8-1C8BB01B0B2D}" destId="{839A1CD8-1322-4477-B69C-3768840DC8B4}" srcOrd="0" destOrd="0" presId="urn:microsoft.com/office/officeart/2005/8/layout/hList1"/>
    <dgm:cxn modelId="{4B25F705-5073-4F24-AA44-E2C3246817A0}" type="presOf" srcId="{B197EA15-BCF5-46D8-B50E-C396C19442E2}" destId="{A526D2E8-BE1C-49F2-B266-9C8DF47CC4DC}" srcOrd="0" destOrd="1" presId="urn:microsoft.com/office/officeart/2005/8/layout/hList1"/>
    <dgm:cxn modelId="{4D65A81B-CF0D-4578-9F9B-9CD4CA3BA2E3}" type="presParOf" srcId="{1ECA77EF-921B-4F52-AF2D-53F260333F0B}" destId="{6A6A5A42-5EC2-4954-A1C6-46ED2CCF56DA}" srcOrd="0" destOrd="0" presId="urn:microsoft.com/office/officeart/2005/8/layout/hList1"/>
    <dgm:cxn modelId="{3A67A493-666D-48BD-805D-BC4FCA4A9AFD}" type="presParOf" srcId="{6A6A5A42-5EC2-4954-A1C6-46ED2CCF56DA}" destId="{839A1CD8-1322-4477-B69C-3768840DC8B4}" srcOrd="0" destOrd="0" presId="urn:microsoft.com/office/officeart/2005/8/layout/hList1"/>
    <dgm:cxn modelId="{0816622B-1A22-41AE-AF63-2C169C7FE8B7}" type="presParOf" srcId="{6A6A5A42-5EC2-4954-A1C6-46ED2CCF56DA}" destId="{A526D2E8-BE1C-49F2-B266-9C8DF47CC4DC}" srcOrd="1" destOrd="0" presId="urn:microsoft.com/office/officeart/2005/8/layout/hList1"/>
    <dgm:cxn modelId="{F48FDFC0-E032-4E01-BA2D-A4B3EF3E9C73}" type="presParOf" srcId="{1ECA77EF-921B-4F52-AF2D-53F260333F0B}" destId="{97BFC780-DE56-4F54-AC43-A8F4D892EFC5}" srcOrd="1" destOrd="0" presId="urn:microsoft.com/office/officeart/2005/8/layout/hList1"/>
    <dgm:cxn modelId="{F7B55B3E-B3EC-4B5D-8AE4-E3EC56900A8F}" type="presParOf" srcId="{1ECA77EF-921B-4F52-AF2D-53F260333F0B}" destId="{901A8281-47B3-4EBD-A857-136D0F42ADF0}" srcOrd="2" destOrd="0" presId="urn:microsoft.com/office/officeart/2005/8/layout/hList1"/>
    <dgm:cxn modelId="{333E955C-EC21-4D90-9202-ED11E1F7F3C6}" type="presParOf" srcId="{901A8281-47B3-4EBD-A857-136D0F42ADF0}" destId="{F7B9DC35-57F4-4C23-8C9E-55C3460CEF20}" srcOrd="0" destOrd="0" presId="urn:microsoft.com/office/officeart/2005/8/layout/hList1"/>
    <dgm:cxn modelId="{7C0153E4-B054-474A-9784-7B85C0C6D684}" type="presParOf" srcId="{901A8281-47B3-4EBD-A857-136D0F42ADF0}" destId="{37CDA302-8BDF-497A-9ACB-9EA9F51DEC7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08B10B2-9C64-49AE-BF73-3E87FA0D37E9}">
      <dsp:nvSpPr>
        <dsp:cNvPr id="0" name=""/>
        <dsp:cNvSpPr/>
      </dsp:nvSpPr>
      <dsp:spPr>
        <a:xfrm>
          <a:off x="2570226" y="1905631"/>
          <a:ext cx="235848" cy="18396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39617"/>
              </a:lnTo>
              <a:lnTo>
                <a:pt x="235848" y="183961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F8F942-26EC-4DE2-8D87-068A0666F40A}">
      <dsp:nvSpPr>
        <dsp:cNvPr id="0" name=""/>
        <dsp:cNvSpPr/>
      </dsp:nvSpPr>
      <dsp:spPr>
        <a:xfrm>
          <a:off x="2570226" y="1905631"/>
          <a:ext cx="235848" cy="7232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23268"/>
              </a:lnTo>
              <a:lnTo>
                <a:pt x="235848" y="723268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156A13-3F25-4D9D-BA6F-0C9C2C3F0B4E}">
      <dsp:nvSpPr>
        <dsp:cNvPr id="0" name=""/>
        <dsp:cNvSpPr/>
      </dsp:nvSpPr>
      <dsp:spPr>
        <a:xfrm>
          <a:off x="2247899" y="789282"/>
          <a:ext cx="951255" cy="3301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5093"/>
              </a:lnTo>
              <a:lnTo>
                <a:pt x="951255" y="165093"/>
              </a:lnTo>
              <a:lnTo>
                <a:pt x="951255" y="33018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2F2BCA-260F-41A4-9148-49300F237716}">
      <dsp:nvSpPr>
        <dsp:cNvPr id="0" name=""/>
        <dsp:cNvSpPr/>
      </dsp:nvSpPr>
      <dsp:spPr>
        <a:xfrm>
          <a:off x="1689725" y="1905631"/>
          <a:ext cx="235848" cy="2955966"/>
        </a:xfrm>
        <a:custGeom>
          <a:avLst/>
          <a:gdLst/>
          <a:ahLst/>
          <a:cxnLst/>
          <a:rect l="0" t="0" r="0" b="0"/>
          <a:pathLst>
            <a:path>
              <a:moveTo>
                <a:pt x="235848" y="0"/>
              </a:moveTo>
              <a:lnTo>
                <a:pt x="235848" y="2955966"/>
              </a:lnTo>
              <a:lnTo>
                <a:pt x="0" y="2955966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93CBED-7A5D-4089-AA46-6B9D3366B340}">
      <dsp:nvSpPr>
        <dsp:cNvPr id="0" name=""/>
        <dsp:cNvSpPr/>
      </dsp:nvSpPr>
      <dsp:spPr>
        <a:xfrm>
          <a:off x="1689725" y="1905631"/>
          <a:ext cx="235848" cy="1839617"/>
        </a:xfrm>
        <a:custGeom>
          <a:avLst/>
          <a:gdLst/>
          <a:ahLst/>
          <a:cxnLst/>
          <a:rect l="0" t="0" r="0" b="0"/>
          <a:pathLst>
            <a:path>
              <a:moveTo>
                <a:pt x="235848" y="0"/>
              </a:moveTo>
              <a:lnTo>
                <a:pt x="235848" y="1839617"/>
              </a:lnTo>
              <a:lnTo>
                <a:pt x="0" y="1839617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7574F6-6422-4802-8744-E76BCFE1A288}">
      <dsp:nvSpPr>
        <dsp:cNvPr id="0" name=""/>
        <dsp:cNvSpPr/>
      </dsp:nvSpPr>
      <dsp:spPr>
        <a:xfrm>
          <a:off x="1689725" y="1905631"/>
          <a:ext cx="235848" cy="723268"/>
        </a:xfrm>
        <a:custGeom>
          <a:avLst/>
          <a:gdLst/>
          <a:ahLst/>
          <a:cxnLst/>
          <a:rect l="0" t="0" r="0" b="0"/>
          <a:pathLst>
            <a:path>
              <a:moveTo>
                <a:pt x="235848" y="0"/>
              </a:moveTo>
              <a:lnTo>
                <a:pt x="235848" y="723268"/>
              </a:lnTo>
              <a:lnTo>
                <a:pt x="0" y="723268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07E421-ABC1-489C-A92A-17B5AAB2F08B}">
      <dsp:nvSpPr>
        <dsp:cNvPr id="0" name=""/>
        <dsp:cNvSpPr/>
      </dsp:nvSpPr>
      <dsp:spPr>
        <a:xfrm>
          <a:off x="1296644" y="789282"/>
          <a:ext cx="951255" cy="330187"/>
        </a:xfrm>
        <a:custGeom>
          <a:avLst/>
          <a:gdLst/>
          <a:ahLst/>
          <a:cxnLst/>
          <a:rect l="0" t="0" r="0" b="0"/>
          <a:pathLst>
            <a:path>
              <a:moveTo>
                <a:pt x="951255" y="0"/>
              </a:moveTo>
              <a:lnTo>
                <a:pt x="951255" y="165093"/>
              </a:lnTo>
              <a:lnTo>
                <a:pt x="0" y="165093"/>
              </a:lnTo>
              <a:lnTo>
                <a:pt x="0" y="330187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41A466-EA18-4970-98A0-8EB91868D70A}">
      <dsp:nvSpPr>
        <dsp:cNvPr id="0" name=""/>
        <dsp:cNvSpPr/>
      </dsp:nvSpPr>
      <dsp:spPr>
        <a:xfrm>
          <a:off x="494257" y="3121"/>
          <a:ext cx="3507285" cy="7861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Hlavní železniční tah</a:t>
          </a:r>
          <a:endParaRPr lang="cs-CZ" sz="2600" kern="1200" dirty="0"/>
        </a:p>
      </dsp:txBody>
      <dsp:txXfrm>
        <a:off x="494257" y="3121"/>
        <a:ext cx="3507285" cy="786161"/>
      </dsp:txXfrm>
    </dsp:sp>
    <dsp:sp modelId="{3DABC288-53FA-4734-93AE-8D396BDCF1A1}">
      <dsp:nvSpPr>
        <dsp:cNvPr id="0" name=""/>
        <dsp:cNvSpPr/>
      </dsp:nvSpPr>
      <dsp:spPr>
        <a:xfrm>
          <a:off x="510483" y="1119470"/>
          <a:ext cx="1572322" cy="7861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osobní</a:t>
          </a:r>
          <a:endParaRPr lang="cs-CZ" sz="2600" kern="1200" dirty="0"/>
        </a:p>
      </dsp:txBody>
      <dsp:txXfrm>
        <a:off x="510483" y="1119470"/>
        <a:ext cx="1572322" cy="786161"/>
      </dsp:txXfrm>
    </dsp:sp>
    <dsp:sp modelId="{3290CC6E-E75D-4CE4-840C-A5CFC3BF0EAE}">
      <dsp:nvSpPr>
        <dsp:cNvPr id="0" name=""/>
        <dsp:cNvSpPr/>
      </dsp:nvSpPr>
      <dsp:spPr>
        <a:xfrm>
          <a:off x="117402" y="2235819"/>
          <a:ext cx="1572322" cy="786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Praha</a:t>
          </a:r>
          <a:endParaRPr lang="cs-CZ" sz="2600" kern="1200" dirty="0"/>
        </a:p>
      </dsp:txBody>
      <dsp:txXfrm>
        <a:off x="117402" y="2235819"/>
        <a:ext cx="1572322" cy="786161"/>
      </dsp:txXfrm>
    </dsp:sp>
    <dsp:sp modelId="{FFBB04B2-4D71-4EC3-8CA0-F858567AA8FE}">
      <dsp:nvSpPr>
        <dsp:cNvPr id="0" name=""/>
        <dsp:cNvSpPr/>
      </dsp:nvSpPr>
      <dsp:spPr>
        <a:xfrm>
          <a:off x="117402" y="3352168"/>
          <a:ext cx="1572322" cy="786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Ústí nad Labem</a:t>
          </a:r>
          <a:endParaRPr lang="cs-CZ" sz="2600" kern="1200" dirty="0"/>
        </a:p>
      </dsp:txBody>
      <dsp:txXfrm>
        <a:off x="117402" y="3352168"/>
        <a:ext cx="1572322" cy="786161"/>
      </dsp:txXfrm>
    </dsp:sp>
    <dsp:sp modelId="{C3D5A509-B91F-4B23-AB5F-18E0F8E0B76D}">
      <dsp:nvSpPr>
        <dsp:cNvPr id="0" name=""/>
        <dsp:cNvSpPr/>
      </dsp:nvSpPr>
      <dsp:spPr>
        <a:xfrm>
          <a:off x="117402" y="4468517"/>
          <a:ext cx="1572322" cy="786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Drážďany</a:t>
          </a:r>
          <a:endParaRPr lang="cs-CZ" sz="2600" kern="1200" dirty="0"/>
        </a:p>
      </dsp:txBody>
      <dsp:txXfrm>
        <a:off x="117402" y="4468517"/>
        <a:ext cx="1572322" cy="786161"/>
      </dsp:txXfrm>
    </dsp:sp>
    <dsp:sp modelId="{C5137DD1-CC7D-4EAF-9C16-03A99D34B18B}">
      <dsp:nvSpPr>
        <dsp:cNvPr id="0" name=""/>
        <dsp:cNvSpPr/>
      </dsp:nvSpPr>
      <dsp:spPr>
        <a:xfrm>
          <a:off x="2412993" y="1119470"/>
          <a:ext cx="1572322" cy="78616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nákladní</a:t>
          </a:r>
          <a:endParaRPr lang="cs-CZ" sz="2600" kern="1200" dirty="0"/>
        </a:p>
      </dsp:txBody>
      <dsp:txXfrm>
        <a:off x="2412993" y="1119470"/>
        <a:ext cx="1572322" cy="786161"/>
      </dsp:txXfrm>
    </dsp:sp>
    <dsp:sp modelId="{FAA57F1D-8F4E-4727-8FBA-69907DE64CD5}">
      <dsp:nvSpPr>
        <dsp:cNvPr id="0" name=""/>
        <dsp:cNvSpPr/>
      </dsp:nvSpPr>
      <dsp:spPr>
        <a:xfrm>
          <a:off x="2806074" y="2235819"/>
          <a:ext cx="1572322" cy="786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Lysá nad Labem</a:t>
          </a:r>
          <a:endParaRPr lang="cs-CZ" sz="2600" kern="1200" dirty="0"/>
        </a:p>
      </dsp:txBody>
      <dsp:txXfrm>
        <a:off x="2806074" y="2235819"/>
        <a:ext cx="1572322" cy="786161"/>
      </dsp:txXfrm>
    </dsp:sp>
    <dsp:sp modelId="{8F596693-AF6B-4556-8072-5583A2C78651}">
      <dsp:nvSpPr>
        <dsp:cNvPr id="0" name=""/>
        <dsp:cNvSpPr/>
      </dsp:nvSpPr>
      <dsp:spPr>
        <a:xfrm>
          <a:off x="2806074" y="3352168"/>
          <a:ext cx="1572322" cy="7861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Ústí nad Labem</a:t>
          </a:r>
          <a:endParaRPr lang="cs-CZ" sz="2600" kern="1200" dirty="0"/>
        </a:p>
      </dsp:txBody>
      <dsp:txXfrm>
        <a:off x="2806074" y="3352168"/>
        <a:ext cx="1572322" cy="78616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24E89F7-4C44-4A06-8EB6-B793ECEBEB70}">
      <dsp:nvSpPr>
        <dsp:cNvPr id="0" name=""/>
        <dsp:cNvSpPr/>
      </dsp:nvSpPr>
      <dsp:spPr>
        <a:xfrm>
          <a:off x="0" y="431977"/>
          <a:ext cx="4038600" cy="1256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37388" rIns="31344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Krušné hory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České středohoří</a:t>
          </a:r>
          <a:endParaRPr lang="cs-CZ" sz="2100" kern="1200" dirty="0"/>
        </a:p>
      </dsp:txBody>
      <dsp:txXfrm>
        <a:off x="0" y="431977"/>
        <a:ext cx="4038600" cy="1256850"/>
      </dsp:txXfrm>
    </dsp:sp>
    <dsp:sp modelId="{1C4ECDE3-1F84-48F6-8E90-3E4B2556783A}">
      <dsp:nvSpPr>
        <dsp:cNvPr id="0" name=""/>
        <dsp:cNvSpPr/>
      </dsp:nvSpPr>
      <dsp:spPr>
        <a:xfrm>
          <a:off x="201930" y="122017"/>
          <a:ext cx="2827020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Pohoří</a:t>
          </a:r>
          <a:endParaRPr lang="cs-CZ" sz="2100" b="1" kern="1200" dirty="0"/>
        </a:p>
      </dsp:txBody>
      <dsp:txXfrm>
        <a:off x="201930" y="122017"/>
        <a:ext cx="2827020" cy="619920"/>
      </dsp:txXfrm>
    </dsp:sp>
    <dsp:sp modelId="{EE1131AE-E83F-40F0-8040-C9C7FF04FC84}">
      <dsp:nvSpPr>
        <dsp:cNvPr id="0" name=""/>
        <dsp:cNvSpPr/>
      </dsp:nvSpPr>
      <dsp:spPr>
        <a:xfrm>
          <a:off x="0" y="2112187"/>
          <a:ext cx="40386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37388" rIns="31344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Ralská</a:t>
          </a:r>
          <a:endParaRPr lang="cs-CZ" sz="2100" kern="1200" dirty="0"/>
        </a:p>
      </dsp:txBody>
      <dsp:txXfrm>
        <a:off x="0" y="2112187"/>
        <a:ext cx="4038600" cy="893025"/>
      </dsp:txXfrm>
    </dsp:sp>
    <dsp:sp modelId="{43A5D553-1CFF-4144-B55C-E1D6B603DE1C}">
      <dsp:nvSpPr>
        <dsp:cNvPr id="0" name=""/>
        <dsp:cNvSpPr/>
      </dsp:nvSpPr>
      <dsp:spPr>
        <a:xfrm>
          <a:off x="201930" y="1802227"/>
          <a:ext cx="2827020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smtClean="0"/>
            <a:t>Pahorkatiny</a:t>
          </a:r>
          <a:endParaRPr lang="cs-CZ" sz="2100" kern="1200"/>
        </a:p>
      </dsp:txBody>
      <dsp:txXfrm>
        <a:off x="201930" y="1802227"/>
        <a:ext cx="2827020" cy="619920"/>
      </dsp:txXfrm>
    </dsp:sp>
    <dsp:sp modelId="{2EAE293C-BA43-4233-A70B-859E8D5269BC}">
      <dsp:nvSpPr>
        <dsp:cNvPr id="0" name=""/>
        <dsp:cNvSpPr/>
      </dsp:nvSpPr>
      <dsp:spPr>
        <a:xfrm>
          <a:off x="0" y="3428572"/>
          <a:ext cx="40386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37388" rIns="31344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Děčínská</a:t>
          </a:r>
          <a:endParaRPr lang="cs-CZ" sz="2100" kern="1200" dirty="0"/>
        </a:p>
      </dsp:txBody>
      <dsp:txXfrm>
        <a:off x="0" y="3428572"/>
        <a:ext cx="4038600" cy="893025"/>
      </dsp:txXfrm>
    </dsp:sp>
    <dsp:sp modelId="{6A0302D2-B23F-4805-B99C-7BD01ED91A66}">
      <dsp:nvSpPr>
        <dsp:cNvPr id="0" name=""/>
        <dsp:cNvSpPr/>
      </dsp:nvSpPr>
      <dsp:spPr>
        <a:xfrm>
          <a:off x="201930" y="3118612"/>
          <a:ext cx="2827020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Vrchoviny</a:t>
          </a:r>
          <a:endParaRPr lang="cs-CZ" sz="2100" kern="1200" dirty="0"/>
        </a:p>
      </dsp:txBody>
      <dsp:txXfrm>
        <a:off x="201930" y="3118612"/>
        <a:ext cx="2827020" cy="619920"/>
      </dsp:txXfrm>
    </dsp:sp>
    <dsp:sp modelId="{13026D06-3C79-498A-B8EB-9E0A4F81BC09}">
      <dsp:nvSpPr>
        <dsp:cNvPr id="0" name=""/>
        <dsp:cNvSpPr/>
      </dsp:nvSpPr>
      <dsp:spPr>
        <a:xfrm>
          <a:off x="0" y="4744957"/>
          <a:ext cx="40386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3440" tIns="437388" rIns="313440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Polabská</a:t>
          </a:r>
          <a:endParaRPr lang="cs-CZ" sz="2100" kern="1200" dirty="0"/>
        </a:p>
      </dsp:txBody>
      <dsp:txXfrm>
        <a:off x="0" y="4744957"/>
        <a:ext cx="4038600" cy="893025"/>
      </dsp:txXfrm>
    </dsp:sp>
    <dsp:sp modelId="{929E5F8D-E1F5-4773-B73C-9310B1D67039}">
      <dsp:nvSpPr>
        <dsp:cNvPr id="0" name=""/>
        <dsp:cNvSpPr/>
      </dsp:nvSpPr>
      <dsp:spPr>
        <a:xfrm>
          <a:off x="201930" y="4434997"/>
          <a:ext cx="2827020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855" tIns="0" rIns="106855" bIns="0" numCol="1" spcCol="1270" anchor="ctr" anchorCtr="0">
          <a:noAutofit/>
          <a:sp3d extrusionH="28000" prstMaterial="matte"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Nížiny</a:t>
          </a:r>
          <a:endParaRPr lang="cs-CZ" sz="2100" kern="1200" dirty="0"/>
        </a:p>
      </dsp:txBody>
      <dsp:txXfrm>
        <a:off x="201930" y="4434997"/>
        <a:ext cx="2827020" cy="6199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39A1CD8-1322-4477-B69C-3768840DC8B4}">
      <dsp:nvSpPr>
        <dsp:cNvPr id="0" name=""/>
        <dsp:cNvSpPr/>
      </dsp:nvSpPr>
      <dsp:spPr>
        <a:xfrm>
          <a:off x="296" y="845015"/>
          <a:ext cx="3151232" cy="547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50800" h="50800"/>
          <a:bevelB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Nejvyšší bod</a:t>
          </a:r>
          <a:endParaRPr lang="cs-CZ" sz="1900" b="1" kern="1200" dirty="0"/>
        </a:p>
      </dsp:txBody>
      <dsp:txXfrm>
        <a:off x="296" y="845015"/>
        <a:ext cx="3151232" cy="547200"/>
      </dsp:txXfrm>
    </dsp:sp>
    <dsp:sp modelId="{A526D2E8-BE1C-49F2-B266-9C8DF47CC4DC}">
      <dsp:nvSpPr>
        <dsp:cNvPr id="0" name=""/>
        <dsp:cNvSpPr/>
      </dsp:nvSpPr>
      <dsp:spPr>
        <a:xfrm>
          <a:off x="296" y="1392215"/>
          <a:ext cx="3151232" cy="139876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Hora </a:t>
          </a:r>
          <a:r>
            <a:rPr lang="cs-CZ" sz="1900" b="1" kern="1200" dirty="0" smtClean="0"/>
            <a:t>Klínovec</a:t>
          </a:r>
          <a:r>
            <a:rPr lang="cs-CZ" sz="1900" kern="1200" dirty="0" smtClean="0"/>
            <a:t>, 1 244 m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Krušné hory</a:t>
          </a:r>
          <a:endParaRPr lang="cs-CZ" sz="1900" kern="1200" dirty="0"/>
        </a:p>
      </dsp:txBody>
      <dsp:txXfrm>
        <a:off x="296" y="1392215"/>
        <a:ext cx="3151232" cy="1398769"/>
      </dsp:txXfrm>
    </dsp:sp>
    <dsp:sp modelId="{F7B9DC35-57F4-4C23-8C9E-55C3460CEF20}">
      <dsp:nvSpPr>
        <dsp:cNvPr id="0" name=""/>
        <dsp:cNvSpPr/>
      </dsp:nvSpPr>
      <dsp:spPr>
        <a:xfrm>
          <a:off x="3400559" y="845015"/>
          <a:ext cx="3151232" cy="547200"/>
        </a:xfrm>
        <a:prstGeom prst="rect">
          <a:avLst/>
        </a:prstGeom>
        <a:solidFill>
          <a:schemeClr val="accent5">
            <a:hueOff val="1563246"/>
            <a:satOff val="-13862"/>
            <a:lumOff val="0"/>
            <a:alphaOff val="0"/>
          </a:schemeClr>
        </a:solidFill>
        <a:ln w="9525" cap="flat" cmpd="sng" algn="ctr">
          <a:solidFill>
            <a:schemeClr val="accent5">
              <a:hueOff val="1563246"/>
              <a:satOff val="-13862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50800" h="50800"/>
          <a:bevelB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Nejnižší bod</a:t>
          </a:r>
          <a:endParaRPr lang="cs-CZ" sz="1900" b="1" kern="1200" dirty="0"/>
        </a:p>
      </dsp:txBody>
      <dsp:txXfrm>
        <a:off x="3400559" y="845015"/>
        <a:ext cx="3151232" cy="547200"/>
      </dsp:txXfrm>
    </dsp:sp>
    <dsp:sp modelId="{37CDA302-8BDF-497A-9ACB-9EA9F51DEC7E}">
      <dsp:nvSpPr>
        <dsp:cNvPr id="0" name=""/>
        <dsp:cNvSpPr/>
      </dsp:nvSpPr>
      <dsp:spPr>
        <a:xfrm>
          <a:off x="3400559" y="1392215"/>
          <a:ext cx="3151232" cy="1398769"/>
        </a:xfrm>
        <a:prstGeom prst="rect">
          <a:avLst/>
        </a:prstGeom>
        <a:solidFill>
          <a:schemeClr val="accent5">
            <a:tint val="40000"/>
            <a:alpha val="90000"/>
            <a:hueOff val="1564767"/>
            <a:satOff val="-11805"/>
            <a:lumOff val="-371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prstMaterial="plastic">
          <a:bevelT w="25400" h="25400"/>
          <a:bevelB w="25400" h="254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b="0" kern="1200" dirty="0" smtClean="0"/>
            <a:t>Řeka</a:t>
          </a:r>
          <a:r>
            <a:rPr lang="cs-CZ" sz="1900" b="1" kern="1200" dirty="0" smtClean="0"/>
            <a:t> Labe</a:t>
          </a:r>
          <a:r>
            <a:rPr lang="cs-CZ" sz="1900" kern="1200" dirty="0" smtClean="0"/>
            <a:t>, 115 m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Hřensko</a:t>
          </a:r>
          <a:endParaRPr lang="cs-CZ" sz="1900" kern="1200" dirty="0"/>
        </a:p>
      </dsp:txBody>
      <dsp:txXfrm>
        <a:off x="3400559" y="1392215"/>
        <a:ext cx="3151232" cy="13987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276F-7224-44C1-BEC7-E29D11EE890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01DC0-B66F-4C8D-8097-324C9DB0E5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7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01DC0-B66F-4C8D-8097-324C9DB0E57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220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759C38-9299-47B8-B971-E7215086B20C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_CZ_regions.png" TargetMode="External"/><Relationship Id="rId2" Type="http://schemas.openxmlformats.org/officeDocument/2006/relationships/hyperlink" Target="http://cs.wikipedia.org/wiki/Soubor:Usti_nad_Labem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Ustecky_kraj_(okresy).svg" TargetMode="External"/><Relationship Id="rId5" Type="http://schemas.openxmlformats.org/officeDocument/2006/relationships/hyperlink" Target="http://spravnimapa.topograf.cz/ustecky-kraj" TargetMode="External"/><Relationship Id="rId4" Type="http://schemas.openxmlformats.org/officeDocument/2006/relationships/hyperlink" Target="http://cs.wikipedia.org/wiki/%C3%9Asteck%C3%BD_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dirty="0">
              <a:latin typeface="Times New Roman" pitchFamily="18" charset="0"/>
            </a:endParaRPr>
          </a:p>
          <a:p>
            <a:pPr algn="ctr" eaLnBrk="0" hangingPunct="0"/>
            <a:endParaRPr lang="cs-CZ" dirty="0"/>
          </a:p>
        </p:txBody>
      </p:sp>
      <p:sp>
        <p:nvSpPr>
          <p:cNvPr id="225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2251" name="Text Box 203"/>
          <p:cNvSpPr txBox="1">
            <a:spLocks noChangeArrowheads="1"/>
          </p:cNvSpPr>
          <p:nvPr/>
        </p:nvSpPr>
        <p:spPr bwMode="auto">
          <a:xfrm>
            <a:off x="1075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VY_32_INOVACE_06_VL_ÚSTECKÝ KRAJ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00584561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Ústecký kraj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členění území ČR, orientovat se na mapě, používat mapové značky. Získávají představu o povrchu, vodstvu, podnebí, zemědělství, průmyslu, nerostném bohatství a kulturních zajímavostech ČR.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na mapě, představa o členění území ČR, přírodních a hospodářských podmínkách  krajů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kraj, města, doprava,  hospodářství, přírodní podmínky, mapové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Milan Toufar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cs-CZ" b="1" dirty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22030" y="1281336"/>
            <a:ext cx="8229600" cy="995536"/>
          </a:xfrm>
        </p:spPr>
        <p:txBody>
          <a:bodyPr/>
          <a:lstStyle/>
          <a:p>
            <a:r>
              <a:rPr lang="cs-CZ" dirty="0" smtClean="0"/>
              <a:t>Ústecký Kraj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75914"/>
            <a:ext cx="6400800" cy="673366"/>
          </a:xfrm>
        </p:spPr>
        <p:txBody>
          <a:bodyPr/>
          <a:lstStyle/>
          <a:p>
            <a:r>
              <a:rPr lang="cs-CZ" sz="3200" dirty="0"/>
              <a:t>Severozápadní Čechy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1663" y="2797029"/>
            <a:ext cx="1781423" cy="21462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Území</a:t>
            </a:r>
            <a:endParaRPr lang="cs-CZ" dirty="0"/>
          </a:p>
        </p:txBody>
      </p:sp>
      <p:pic>
        <p:nvPicPr>
          <p:cNvPr id="7" name="Zástupný symbol pro obsah 6" descr="Pardubický_mapa_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557391"/>
            <a:ext cx="9107670" cy="5327986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</p:pic>
      <p:sp>
        <p:nvSpPr>
          <p:cNvPr id="8" name="Prstenec 7"/>
          <p:cNvSpPr>
            <a:spLocks noChangeAspect="1"/>
          </p:cNvSpPr>
          <p:nvPr/>
        </p:nvSpPr>
        <p:spPr>
          <a:xfrm>
            <a:off x="1043608" y="1124744"/>
            <a:ext cx="2880000" cy="2880000"/>
          </a:xfrm>
          <a:prstGeom prst="donut">
            <a:avLst>
              <a:gd name="adj" fmla="val 2654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1619672" y="2133208"/>
            <a:ext cx="3240000" cy="3240000"/>
          </a:xfrm>
          <a:prstGeom prst="donut">
            <a:avLst>
              <a:gd name="adj" fmla="val 2768"/>
            </a:avLst>
          </a:prstGeom>
          <a:solidFill>
            <a:srgbClr val="00B0F0"/>
          </a:solidFill>
          <a:ln w="6350">
            <a:solidFill>
              <a:srgbClr val="00B0F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2902804" y="1269000"/>
            <a:ext cx="2160000" cy="2160000"/>
          </a:xfrm>
          <a:prstGeom prst="donut">
            <a:avLst>
              <a:gd name="adj" fmla="val 3505"/>
            </a:avLst>
          </a:prstGeom>
          <a:solidFill>
            <a:srgbClr val="FFFF00"/>
          </a:solidFill>
          <a:ln w="6350"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179832" y="3284984"/>
            <a:ext cx="2880000" cy="2880000"/>
          </a:xfrm>
          <a:prstGeom prst="donut">
            <a:avLst>
              <a:gd name="adj" fmla="val 3433"/>
            </a:avLst>
          </a:prstGeom>
          <a:solidFill>
            <a:srgbClr val="92D050"/>
          </a:solidFill>
          <a:ln w="6350">
            <a:solidFill>
              <a:srgbClr val="92D05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>
            <a:spLocks noChangeAspect="1"/>
          </p:cNvSpPr>
          <p:nvPr/>
        </p:nvSpPr>
        <p:spPr>
          <a:xfrm>
            <a:off x="-72296" y="2349120"/>
            <a:ext cx="1980000" cy="1980000"/>
          </a:xfrm>
          <a:prstGeom prst="donut">
            <a:avLst>
              <a:gd name="adj" fmla="val 4166"/>
            </a:avLst>
          </a:prstGeom>
          <a:solidFill>
            <a:srgbClr val="FFC000"/>
          </a:solidFill>
          <a:ln w="6350">
            <a:solidFill>
              <a:srgbClr val="FFC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755576" y="620688"/>
            <a:ext cx="2880000" cy="2880000"/>
          </a:xfrm>
          <a:prstGeom prst="donut">
            <a:avLst>
              <a:gd name="adj" fmla="val 3213"/>
            </a:avLst>
          </a:prstGeom>
          <a:solidFill>
            <a:schemeClr val="accent6"/>
          </a:solidFill>
          <a:ln w="6350">
            <a:solidFill>
              <a:schemeClr val="accent6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87220" y="1628800"/>
            <a:ext cx="142859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NĚMECKO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8" grpId="2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0" grpId="0" animBg="1"/>
      <p:bldP spid="10" grpId="1" animBg="1"/>
      <p:bldP spid="15" grpId="0" animBg="1"/>
      <p:bldP spid="1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96" y="2348879"/>
            <a:ext cx="6293730" cy="4464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Nejlidnatější města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807468822"/>
              </p:ext>
            </p:extLst>
          </p:nvPr>
        </p:nvGraphicFramePr>
        <p:xfrm>
          <a:off x="6417704" y="2356384"/>
          <a:ext cx="2700000" cy="2639544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88034"/>
                <a:gridCol w="1011966"/>
              </a:tblGrid>
              <a:tr h="329943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+mj-lt"/>
                        </a:rPr>
                        <a:t>Město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j-lt"/>
                        </a:rPr>
                        <a:t>(1/2012</a:t>
                      </a:r>
                      <a:r>
                        <a:rPr lang="cs-CZ" sz="1400" dirty="0">
                          <a:latin typeface="+mj-lt"/>
                        </a:rPr>
                        <a:t>)</a:t>
                      </a: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Ústí nad Labem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 smtClean="0"/>
                        <a:t>94 258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Most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 smtClean="0"/>
                        <a:t>67 058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Teplice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 smtClean="0"/>
                        <a:t>50 384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u="none" dirty="0" smtClean="0">
                          <a:latin typeface="+mj-lt"/>
                        </a:rPr>
                        <a:t>Děčín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50 311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u="none" dirty="0" smtClean="0">
                          <a:latin typeface="+mj-lt"/>
                        </a:rPr>
                        <a:t>Chomutov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49 540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Litoměřice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/>
                        <a:t>24 338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Louny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/>
                        <a:t>18 627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Prstenec 10"/>
          <p:cNvSpPr>
            <a:spLocks noChangeAspect="1"/>
          </p:cNvSpPr>
          <p:nvPr/>
        </p:nvSpPr>
        <p:spPr>
          <a:xfrm>
            <a:off x="2542564" y="4653136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3681440" y="3965348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tužka nahoru 12"/>
          <p:cNvSpPr>
            <a:spLocks noChangeAspect="1"/>
          </p:cNvSpPr>
          <p:nvPr/>
        </p:nvSpPr>
        <p:spPr>
          <a:xfrm>
            <a:off x="5798248" y="2663963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</a:p>
          <a:p>
            <a:pPr algn="ctr"/>
            <a:endParaRPr lang="cs-CZ" b="1" dirty="0"/>
          </a:p>
        </p:txBody>
      </p:sp>
      <p:sp>
        <p:nvSpPr>
          <p:cNvPr id="14" name="Stužka nahoru 13"/>
          <p:cNvSpPr>
            <a:spLocks noChangeAspect="1"/>
          </p:cNvSpPr>
          <p:nvPr/>
        </p:nvSpPr>
        <p:spPr>
          <a:xfrm>
            <a:off x="5804876" y="2988639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2</a:t>
            </a:r>
          </a:p>
          <a:p>
            <a:pPr algn="ctr"/>
            <a:endParaRPr lang="cs-CZ" b="1" dirty="0"/>
          </a:p>
        </p:txBody>
      </p:sp>
      <p:sp>
        <p:nvSpPr>
          <p:cNvPr id="15" name="Stužka nahoru 14"/>
          <p:cNvSpPr>
            <a:spLocks noChangeAspect="1"/>
          </p:cNvSpPr>
          <p:nvPr/>
        </p:nvSpPr>
        <p:spPr>
          <a:xfrm>
            <a:off x="5796492" y="3321725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3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3131840" y="4063860"/>
            <a:ext cx="360000" cy="36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556792"/>
            <a:ext cx="6446701" cy="5220000"/>
          </a:xfrm>
        </p:spPr>
      </p:pic>
      <p:sp>
        <p:nvSpPr>
          <p:cNvPr id="4" name="TextovéPole 3"/>
          <p:cNvSpPr txBox="1"/>
          <p:nvPr/>
        </p:nvSpPr>
        <p:spPr>
          <a:xfrm>
            <a:off x="2729243" y="4293096"/>
            <a:ext cx="12666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Chomutov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17995" y="3450486"/>
            <a:ext cx="9460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Teplice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43175" y="3738518"/>
            <a:ext cx="7008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Most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2586390"/>
            <a:ext cx="7777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Děčín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70098" y="3140968"/>
            <a:ext cx="18181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Ústí nad Labem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35767" y="4941168"/>
            <a:ext cx="8242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Louny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57532" y="4098558"/>
            <a:ext cx="12747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Litoměřice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484784"/>
            <a:ext cx="4495800" cy="525780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Zemědělství</a:t>
            </a:r>
          </a:p>
          <a:p>
            <a:pPr marL="137160" indent="0">
              <a:buNone/>
            </a:pPr>
            <a:r>
              <a:rPr lang="cs-CZ" sz="1800" b="1" dirty="0"/>
              <a:t>Živočišná výroba </a:t>
            </a:r>
          </a:p>
          <a:p>
            <a:r>
              <a:rPr lang="cs-CZ" sz="1800" dirty="0" smtClean="0"/>
              <a:t>Chov </a:t>
            </a:r>
            <a:r>
              <a:rPr lang="cs-CZ" sz="1800" dirty="0"/>
              <a:t>hovězího dobytka a ovcí na svazích Krušných hor. </a:t>
            </a:r>
            <a:endParaRPr lang="cs-CZ" sz="1800" dirty="0" smtClean="0"/>
          </a:p>
          <a:p>
            <a:r>
              <a:rPr lang="cs-CZ" sz="1800" dirty="0" smtClean="0"/>
              <a:t>Chov </a:t>
            </a:r>
            <a:r>
              <a:rPr lang="cs-CZ" sz="1800" dirty="0"/>
              <a:t>drůbeže - vejce.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b="1" dirty="0"/>
              <a:t>Rostlinná výroba </a:t>
            </a:r>
          </a:p>
          <a:p>
            <a:r>
              <a:rPr lang="cs-CZ" sz="1800" dirty="0"/>
              <a:t>Řepka, cukrovka, pšenice, ječmen, zelenina, ovoce a </a:t>
            </a:r>
            <a:r>
              <a:rPr lang="cs-CZ" sz="1800" b="1" dirty="0"/>
              <a:t>chmel</a:t>
            </a:r>
            <a:r>
              <a:rPr lang="cs-CZ" sz="1800" dirty="0"/>
              <a:t>. </a:t>
            </a:r>
            <a:endParaRPr lang="cs-CZ" sz="1800" dirty="0" smtClean="0"/>
          </a:p>
          <a:p>
            <a:r>
              <a:rPr lang="cs-CZ" sz="1800" dirty="0" smtClean="0"/>
              <a:t>Žatecké </a:t>
            </a:r>
            <a:r>
              <a:rPr lang="cs-CZ" sz="1800" dirty="0"/>
              <a:t>oblast produkuje 90 % republikové produkce chmele.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Potravinářský průmysl</a:t>
            </a:r>
          </a:p>
          <a:p>
            <a:r>
              <a:rPr lang="cs-CZ" sz="1800" b="1" dirty="0"/>
              <a:t>Pivovarnictví </a:t>
            </a:r>
          </a:p>
          <a:p>
            <a:r>
              <a:rPr lang="cs-CZ" sz="1800" dirty="0"/>
              <a:t>Litoměřice, Žatec, Velké </a:t>
            </a:r>
            <a:r>
              <a:rPr lang="cs-CZ" sz="1800" dirty="0" smtClean="0"/>
              <a:t>Březno </a:t>
            </a:r>
            <a:endParaRPr lang="cs-CZ" sz="1800" dirty="0"/>
          </a:p>
          <a:p>
            <a:pPr marL="137160" indent="0">
              <a:buNone/>
            </a:pP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495800" cy="5517232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Těžký </a:t>
            </a:r>
            <a:r>
              <a:rPr lang="cs-CZ" sz="1800" b="1" dirty="0">
                <a:solidFill>
                  <a:srgbClr val="FFFF00"/>
                </a:solidFill>
              </a:rPr>
              <a:t>průmysl </a:t>
            </a:r>
          </a:p>
          <a:p>
            <a:r>
              <a:rPr lang="cs-CZ" sz="1800" b="1" dirty="0"/>
              <a:t>Těžba hnědého uhlí</a:t>
            </a:r>
          </a:p>
          <a:p>
            <a:r>
              <a:rPr lang="cs-CZ" sz="1800" dirty="0"/>
              <a:t>Chomutovsko-mostecká hnědouhelná pánev</a:t>
            </a:r>
          </a:p>
          <a:p>
            <a:pPr marL="137160" indent="0">
              <a:buNone/>
            </a:pPr>
            <a:endParaRPr lang="cs-CZ" sz="1800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Energetický průmysl</a:t>
            </a:r>
            <a:endParaRPr lang="cs-CZ" sz="1800" b="1" dirty="0">
              <a:solidFill>
                <a:srgbClr val="FFFF00"/>
              </a:solidFill>
            </a:endParaRPr>
          </a:p>
          <a:p>
            <a:r>
              <a:rPr lang="cs-CZ" sz="1800" b="1" dirty="0"/>
              <a:t>Uhelné </a:t>
            </a:r>
            <a:r>
              <a:rPr lang="cs-CZ" sz="1800" b="1" dirty="0" smtClean="0"/>
              <a:t>elektrárny</a:t>
            </a:r>
            <a:r>
              <a:rPr lang="cs-CZ" sz="1800" dirty="0" smtClean="0"/>
              <a:t> Prunéřov</a:t>
            </a:r>
            <a:r>
              <a:rPr lang="cs-CZ" sz="1800" dirty="0"/>
              <a:t>, </a:t>
            </a:r>
            <a:r>
              <a:rPr lang="cs-CZ" sz="1800" dirty="0" smtClean="0"/>
              <a:t>Tušimice</a:t>
            </a:r>
            <a:r>
              <a:rPr lang="cs-CZ" sz="1800" dirty="0"/>
              <a:t>, </a:t>
            </a:r>
            <a:r>
              <a:rPr lang="cs-CZ" sz="1800" dirty="0" smtClean="0"/>
              <a:t>Ledvice, Počerady.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Chemický průmysl </a:t>
            </a:r>
          </a:p>
          <a:p>
            <a:r>
              <a:rPr lang="cs-CZ" sz="1800" b="1" dirty="0"/>
              <a:t>Litvínov - největší česká rafinérie ropy</a:t>
            </a:r>
            <a:r>
              <a:rPr lang="cs-CZ" sz="1800" dirty="0"/>
              <a:t>, </a:t>
            </a:r>
          </a:p>
          <a:p>
            <a:r>
              <a:rPr lang="cs-CZ" sz="1800" dirty="0"/>
              <a:t>Ústí nad Labem - výroba chloru, hydroxidu sodného, vodíku, barviv, </a:t>
            </a:r>
          </a:p>
          <a:p>
            <a:r>
              <a:rPr lang="cs-CZ" sz="1800" dirty="0"/>
              <a:t>Lovosice - výroba umělých hnojiv a viskózových vláken.</a:t>
            </a:r>
          </a:p>
          <a:p>
            <a:pPr marL="137160" indent="0">
              <a:buNone/>
            </a:pPr>
            <a:endParaRPr lang="cs-CZ" sz="1800" dirty="0" smtClean="0"/>
          </a:p>
          <a:p>
            <a:pPr marL="137160" indent="0"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 fontScale="92500" lnSpcReduction="10000"/>
          </a:bodyPr>
          <a:lstStyle/>
          <a:p>
            <a:pPr marL="137160" indent="0">
              <a:buNone/>
            </a:pPr>
            <a:r>
              <a:rPr lang="cs-CZ" b="1" dirty="0">
                <a:solidFill>
                  <a:srgbClr val="FFFF00"/>
                </a:solidFill>
              </a:rPr>
              <a:t>Lodní doprava</a:t>
            </a:r>
          </a:p>
          <a:p>
            <a:r>
              <a:rPr lang="cs-CZ" dirty="0"/>
              <a:t>Labe spojuje vnitrozemské Česko se Severním mořem. 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b="1" dirty="0">
                <a:solidFill>
                  <a:srgbClr val="FFFF00"/>
                </a:solidFill>
              </a:rPr>
              <a:t>Silniční doprava </a:t>
            </a:r>
          </a:p>
          <a:p>
            <a:r>
              <a:rPr lang="cs-CZ" dirty="0"/>
              <a:t>Mezinárodní silnice Praha - Drážďany.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Železniční </a:t>
            </a:r>
            <a:r>
              <a:rPr lang="cs-CZ" b="1" dirty="0">
                <a:solidFill>
                  <a:srgbClr val="FFFF00"/>
                </a:solidFill>
              </a:rPr>
              <a:t>doprava </a:t>
            </a:r>
          </a:p>
          <a:p>
            <a:r>
              <a:rPr lang="cs-CZ" dirty="0"/>
              <a:t>Hlavní železniční tah </a:t>
            </a:r>
            <a:r>
              <a:rPr lang="cs-CZ" dirty="0" smtClean="0"/>
              <a:t>osobní dopravy,</a:t>
            </a:r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ůležitá </a:t>
            </a:r>
            <a:r>
              <a:rPr lang="cs-CZ" dirty="0"/>
              <a:t>tepna pro nákladní </a:t>
            </a:r>
            <a:r>
              <a:rPr lang="cs-CZ" dirty="0" smtClean="0"/>
              <a:t>vlaky.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3278900391"/>
              </p:ext>
            </p:extLst>
          </p:nvPr>
        </p:nvGraphicFramePr>
        <p:xfrm>
          <a:off x="4648200" y="1484784"/>
          <a:ext cx="449580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5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4">
                                            <p:graphicEl>
                                              <a:dgm id="{5F2F2BCA-260F-41A4-9148-49300F2377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4">
                                            <p:graphicEl>
                                              <a:dgm id="{C3D5A509-B91F-4B23-AB5F-18E0F8E0B7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Graphic spid="14" grpId="0" uiExpand="1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0" y="1556792"/>
            <a:ext cx="9144000" cy="532656"/>
          </a:xfrm>
          <a:ln>
            <a:noFill/>
          </a:ln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Krajina je velmi členitá, </a:t>
            </a:r>
            <a:r>
              <a:rPr lang="cs-CZ" dirty="0" smtClean="0"/>
              <a:t>příroda je rozmanitá a pestrá.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614173896"/>
              </p:ext>
            </p:extLst>
          </p:nvPr>
        </p:nvGraphicFramePr>
        <p:xfrm>
          <a:off x="605408" y="980728"/>
          <a:ext cx="4038600" cy="576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2011102489"/>
              </p:ext>
            </p:extLst>
          </p:nvPr>
        </p:nvGraphicFramePr>
        <p:xfrm>
          <a:off x="2627784" y="1628800"/>
          <a:ext cx="6552088" cy="363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1000"/>
                                        <p:tgtEl>
                                          <p:spTgt spid="11">
                                            <p:graphicEl>
                                              <a:dgm id="{1C4ECDE3-1F84-48F6-8E90-3E4B255678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11">
                                            <p:graphicEl>
                                              <a:dgm id="{A24E89F7-4C44-4A06-8EB6-B793ECEBEB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3A5D553-1CFF-4144-B55C-E1D6B603DE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000"/>
                                        <p:tgtEl>
                                          <p:spTgt spid="11">
                                            <p:graphicEl>
                                              <a:dgm id="{43A5D553-1CFF-4144-B55C-E1D6B603DE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E1131AE-E83F-40F0-8040-C9C7FF04F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000"/>
                                        <p:tgtEl>
                                          <p:spTgt spid="11">
                                            <p:graphicEl>
                                              <a:dgm id="{EE1131AE-E83F-40F0-8040-C9C7FF04FC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6A0302D2-B23F-4805-B99C-7BD01ED91A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11">
                                            <p:graphicEl>
                                              <a:dgm id="{6A0302D2-B23F-4805-B99C-7BD01ED91A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EAE293C-BA43-4233-A70B-859E8D5269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1000"/>
                                        <p:tgtEl>
                                          <p:spTgt spid="11">
                                            <p:graphicEl>
                                              <a:dgm id="{2EAE293C-BA43-4233-A70B-859E8D5269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29E5F8D-E1F5-4773-B73C-9310B1D670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1000"/>
                                        <p:tgtEl>
                                          <p:spTgt spid="11">
                                            <p:graphicEl>
                                              <a:dgm id="{929E5F8D-E1F5-4773-B73C-9310B1D670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3026D06-3C79-498A-B8EB-9E0A4F81B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1000"/>
                                        <p:tgtEl>
                                          <p:spTgt spid="11">
                                            <p:graphicEl>
                                              <a:dgm id="{13026D06-3C79-498A-B8EB-9E0A4F81BC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graphicEl>
                                              <a:dgm id="{839A1CD8-1322-4477-B69C-3768840DC8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>
                                            <p:graphicEl>
                                              <a:dgm id="{A526D2E8-BE1C-49F2-B266-9C8DF47CC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>
                                            <p:graphicEl>
                                              <a:dgm id="{F7B9DC35-57F4-4C23-8C9E-55C3460CEF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>
                                            <p:graphicEl>
                                              <a:dgm id="{37CDA302-8BDF-497A-9ACB-9EA9F51DEC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Graphic spid="11" grpId="0" uiExpand="1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cs-CZ" dirty="0" smtClean="0"/>
              <a:t>Kraj patří do </a:t>
            </a:r>
            <a:r>
              <a:rPr lang="cs-CZ" b="1" dirty="0" smtClean="0">
                <a:solidFill>
                  <a:srgbClr val="FFFF00"/>
                </a:solidFill>
              </a:rPr>
              <a:t>Úmoří</a:t>
            </a:r>
            <a:r>
              <a:rPr lang="cs-CZ" dirty="0" smtClean="0"/>
              <a:t> Severního moře.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Labe </a:t>
            </a:r>
          </a:p>
          <a:p>
            <a:r>
              <a:rPr lang="cs-CZ" dirty="0" smtClean="0"/>
              <a:t>Labe,</a:t>
            </a:r>
          </a:p>
          <a:p>
            <a:r>
              <a:rPr lang="cs-CZ" dirty="0" smtClean="0"/>
              <a:t>Chomutovka,</a:t>
            </a:r>
          </a:p>
          <a:p>
            <a:r>
              <a:rPr lang="cs-CZ" dirty="0" smtClean="0"/>
              <a:t>Ohře,</a:t>
            </a:r>
          </a:p>
          <a:p>
            <a:r>
              <a:rPr lang="cs-CZ" dirty="0" smtClean="0"/>
              <a:t>Bílina,</a:t>
            </a:r>
          </a:p>
          <a:p>
            <a:r>
              <a:rPr lang="cs-CZ" dirty="0"/>
              <a:t>Ploučnice.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144000" indent="0"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Povodí</a:t>
            </a:r>
            <a:r>
              <a:rPr lang="cs-CZ" sz="2000" dirty="0" smtClean="0"/>
              <a:t> - oblast, ze které voda odtéká do jedné konkrétní řeky či jezera.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Rozvodí</a:t>
            </a:r>
            <a:r>
              <a:rPr lang="cs-CZ" sz="2000" dirty="0" smtClean="0"/>
              <a:t> - hranice mezi dvěma povodími 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Úmoří</a:t>
            </a:r>
            <a:r>
              <a:rPr lang="cs-CZ" sz="2000" dirty="0" smtClean="0"/>
              <a:t>  - všechna povodí konkrétního moře či oceánu.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Vodní </a:t>
            </a:r>
            <a:r>
              <a:rPr lang="cs-CZ" dirty="0" smtClean="0">
                <a:effectLst/>
              </a:rPr>
              <a:t>nádrže a rybníky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6620" y="1535112"/>
            <a:ext cx="4497388" cy="750887"/>
          </a:xfrm>
        </p:spPr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Vodní </a:t>
            </a:r>
            <a:r>
              <a:rPr lang="cs-CZ" b="1" dirty="0" smtClean="0">
                <a:solidFill>
                  <a:srgbClr val="FFFF00"/>
                </a:solidFill>
              </a:rPr>
              <a:t>nádrže a díla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78697" y="1535112"/>
            <a:ext cx="4041775" cy="750887"/>
          </a:xfrm>
        </p:spPr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Rybníky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0" y="2362200"/>
            <a:ext cx="4497388" cy="4495800"/>
          </a:xfrm>
        </p:spPr>
        <p:txBody>
          <a:bodyPr/>
          <a:lstStyle/>
          <a:p>
            <a:r>
              <a:rPr lang="cs-CZ" dirty="0"/>
              <a:t>Bedřichov, </a:t>
            </a:r>
          </a:p>
          <a:p>
            <a:r>
              <a:rPr lang="cs-CZ" dirty="0"/>
              <a:t>Fojtka,</a:t>
            </a:r>
          </a:p>
          <a:p>
            <a:r>
              <a:rPr lang="cs-CZ" dirty="0"/>
              <a:t>Harcov, </a:t>
            </a:r>
          </a:p>
          <a:p>
            <a:r>
              <a:rPr lang="cs-CZ" dirty="0"/>
              <a:t>Josefův </a:t>
            </a:r>
            <a:r>
              <a:rPr lang="cs-CZ" dirty="0" smtClean="0"/>
              <a:t>Důl</a:t>
            </a:r>
            <a:r>
              <a:rPr lang="cs-CZ" dirty="0"/>
              <a:t>.</a:t>
            </a:r>
          </a:p>
          <a:p>
            <a:pPr marL="13716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Vodní </a:t>
            </a:r>
            <a:r>
              <a:rPr lang="cs-CZ" b="1" dirty="0">
                <a:solidFill>
                  <a:srgbClr val="FFFF00"/>
                </a:solidFill>
              </a:rPr>
              <a:t>díla</a:t>
            </a:r>
          </a:p>
          <a:p>
            <a:r>
              <a:rPr lang="cs-CZ" dirty="0" smtClean="0"/>
              <a:t>Nechranice (1 </a:t>
            </a:r>
            <a:r>
              <a:rPr lang="cs-CZ" dirty="0"/>
              <a:t>338 </a:t>
            </a:r>
            <a:r>
              <a:rPr lang="cs-CZ" dirty="0" smtClean="0"/>
              <a:t>ha),</a:t>
            </a:r>
          </a:p>
          <a:p>
            <a:r>
              <a:rPr lang="cs-CZ" dirty="0"/>
              <a:t>Přísečnice </a:t>
            </a:r>
            <a:r>
              <a:rPr lang="cs-CZ" dirty="0" smtClean="0"/>
              <a:t>(364 ha),</a:t>
            </a:r>
            <a:endParaRPr lang="cs-CZ" dirty="0"/>
          </a:p>
          <a:p>
            <a:r>
              <a:rPr lang="cs-CZ" dirty="0" smtClean="0"/>
              <a:t>Fláje (149 ha).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498975" cy="4495800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Největším </a:t>
            </a:r>
            <a:r>
              <a:rPr lang="cs-CZ" dirty="0"/>
              <a:t>je rybník známý jako </a:t>
            </a:r>
            <a:r>
              <a:rPr lang="cs-CZ" b="1" dirty="0">
                <a:solidFill>
                  <a:srgbClr val="FFFF00"/>
                </a:solidFill>
              </a:rPr>
              <a:t>Máchovo </a:t>
            </a:r>
            <a:r>
              <a:rPr lang="cs-CZ" b="1" dirty="0" smtClean="0">
                <a:solidFill>
                  <a:srgbClr val="FFFF00"/>
                </a:solidFill>
              </a:rPr>
              <a:t>jezero</a:t>
            </a:r>
            <a:r>
              <a:rPr lang="cs-CZ" dirty="0"/>
              <a:t>.</a:t>
            </a:r>
            <a:endParaRPr lang="cs-CZ" dirty="0" smtClean="0"/>
          </a:p>
          <a:p>
            <a:pPr marL="137160" indent="0">
              <a:buNone/>
            </a:pPr>
            <a:endParaRPr lang="cs-CZ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Další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rybníky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dirty="0"/>
              <a:t>S</a:t>
            </a:r>
            <a:r>
              <a:rPr lang="cs-CZ" dirty="0" smtClean="0"/>
              <a:t>oustava </a:t>
            </a:r>
            <a:r>
              <a:rPr lang="cs-CZ" dirty="0"/>
              <a:t>23 Holanských rybníků, </a:t>
            </a:r>
          </a:p>
          <a:p>
            <a:r>
              <a:rPr lang="cs-CZ" dirty="0"/>
              <a:t>rezervace Břehyně - Pecopala, </a:t>
            </a:r>
          </a:p>
          <a:p>
            <a:r>
              <a:rPr lang="cs-CZ" dirty="0"/>
              <a:t>Hamerský rybník, </a:t>
            </a:r>
          </a:p>
          <a:p>
            <a:r>
              <a:rPr lang="cs-CZ" dirty="0"/>
              <a:t>Novozámecký rybník.</a:t>
            </a:r>
          </a:p>
        </p:txBody>
      </p:sp>
    </p:spTree>
    <p:extLst>
      <p:ext uri="{BB962C8B-B14F-4D97-AF65-F5344CB8AC3E}">
        <p14:creationId xmlns:p14="http://schemas.microsoft.com/office/powerpoint/2010/main" xmlns="" val="12016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143000"/>
          </a:xfrm>
        </p:spPr>
        <p:txBody>
          <a:bodyPr>
            <a:normAutofit/>
          </a:bodyPr>
          <a:lstStyle/>
          <a:p>
            <a:r>
              <a:rPr lang="cs-CZ" dirty="0">
                <a:effectLst/>
              </a:rPr>
              <a:t>Chráněná </a:t>
            </a:r>
            <a:r>
              <a:rPr lang="cs-CZ" dirty="0" smtClean="0">
                <a:effectLst/>
              </a:rPr>
              <a:t>území</a:t>
            </a:r>
            <a:endParaRPr lang="cs-CZ" dirty="0"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6504" y="1268760"/>
            <a:ext cx="9036496" cy="558924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1800" b="1" dirty="0" smtClean="0">
                <a:solidFill>
                  <a:srgbClr val="FFFF00"/>
                </a:solidFill>
              </a:rPr>
              <a:t>Národní parky</a:t>
            </a:r>
          </a:p>
          <a:p>
            <a:r>
              <a:rPr lang="cs-CZ" sz="1800" dirty="0" smtClean="0"/>
              <a:t>Oblast - Děčínská vrchovina.</a:t>
            </a:r>
            <a:endParaRPr lang="cs-CZ" sz="1800" dirty="0"/>
          </a:p>
          <a:p>
            <a:r>
              <a:rPr lang="cs-CZ" sz="1800" b="1" dirty="0"/>
              <a:t>NP České Švýcarsko </a:t>
            </a:r>
            <a:r>
              <a:rPr lang="cs-CZ" sz="1800" dirty="0"/>
              <a:t>( 79 </a:t>
            </a:r>
            <a:r>
              <a:rPr lang="cs-CZ" sz="1800" dirty="0" smtClean="0"/>
              <a:t>km2, od r. 1999</a:t>
            </a:r>
            <a:r>
              <a:rPr lang="cs-CZ" sz="1800" dirty="0"/>
              <a:t>). Součástí je </a:t>
            </a:r>
            <a:r>
              <a:rPr lang="cs-CZ" sz="1800" b="1" dirty="0"/>
              <a:t>Pravčická brána</a:t>
            </a:r>
            <a:r>
              <a:rPr lang="cs-CZ" sz="1800" dirty="0"/>
              <a:t>. Je vysoká 16 m, široká 27 m. „Most“ je široký 7 – 8 m.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CHKO </a:t>
            </a:r>
            <a:endParaRPr lang="cs-CZ" sz="1800" b="1" dirty="0" smtClean="0">
              <a:solidFill>
                <a:srgbClr val="FFFF00"/>
              </a:solidFill>
            </a:endParaRPr>
          </a:p>
          <a:p>
            <a:r>
              <a:rPr lang="cs-CZ" sz="1800" b="1" dirty="0" smtClean="0"/>
              <a:t>Labské </a:t>
            </a:r>
            <a:r>
              <a:rPr lang="cs-CZ" sz="1800" b="1" dirty="0"/>
              <a:t>pískovce </a:t>
            </a:r>
            <a:r>
              <a:rPr lang="cs-CZ" sz="1800" dirty="0"/>
              <a:t>(240 km2, </a:t>
            </a:r>
            <a:r>
              <a:rPr lang="cs-CZ" sz="1800" dirty="0" smtClean="0"/>
              <a:t>od r. 1972</a:t>
            </a:r>
            <a:r>
              <a:rPr lang="cs-CZ" sz="1800" dirty="0"/>
              <a:t>) </a:t>
            </a:r>
          </a:p>
          <a:p>
            <a:r>
              <a:rPr lang="cs-CZ" sz="1800" b="1" dirty="0" smtClean="0"/>
              <a:t>České </a:t>
            </a:r>
            <a:r>
              <a:rPr lang="cs-CZ" sz="1800" b="1" dirty="0"/>
              <a:t>středohoří </a:t>
            </a:r>
            <a:r>
              <a:rPr lang="cs-CZ" sz="1800" dirty="0"/>
              <a:t>(1 063 </a:t>
            </a:r>
            <a:r>
              <a:rPr lang="cs-CZ" sz="1800" dirty="0" smtClean="0"/>
              <a:t>km2, od r. 1976</a:t>
            </a:r>
            <a:r>
              <a:rPr lang="cs-CZ" sz="1800" dirty="0"/>
              <a:t>)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b="1" dirty="0">
                <a:solidFill>
                  <a:srgbClr val="FFFF00"/>
                </a:solidFill>
              </a:rPr>
              <a:t>Přírodní rezervace</a:t>
            </a:r>
            <a:endParaRPr lang="cs-CZ" sz="1800" b="1" dirty="0" smtClean="0">
              <a:solidFill>
                <a:srgbClr val="FFFF00"/>
              </a:solidFill>
            </a:endParaRPr>
          </a:p>
          <a:p>
            <a:r>
              <a:rPr lang="cs-CZ" sz="1800" dirty="0"/>
              <a:t>Oblast - </a:t>
            </a:r>
            <a:r>
              <a:rPr lang="cs-CZ" sz="1800" dirty="0" smtClean="0"/>
              <a:t>Šluknovský výběžek.</a:t>
            </a:r>
          </a:p>
          <a:p>
            <a:r>
              <a:rPr lang="cs-CZ" sz="1800" b="1" dirty="0" smtClean="0"/>
              <a:t>Velký </a:t>
            </a:r>
            <a:r>
              <a:rPr lang="cs-CZ" sz="1800" b="1" dirty="0"/>
              <a:t>rybník a Světlík. </a:t>
            </a:r>
          </a:p>
          <a:p>
            <a:r>
              <a:rPr lang="cs-CZ" sz="1800" dirty="0"/>
              <a:t>Vyskytují se zde vzácné druhy rostlin a vzácná ptačí fauna.</a:t>
            </a:r>
          </a:p>
          <a:p>
            <a:pPr marL="137160" indent="0">
              <a:buNone/>
            </a:pPr>
            <a:endParaRPr lang="cs-CZ" sz="1800" dirty="0"/>
          </a:p>
          <a:p>
            <a:pPr marL="137160" indent="0">
              <a:buNone/>
            </a:pPr>
            <a:r>
              <a:rPr lang="cs-CZ" sz="1800" dirty="0"/>
              <a:t>Těžba uhlí a jeho spalování v tepelných elektrárnách ohrožuje vysokým obsahem síry přírodu. </a:t>
            </a:r>
            <a:r>
              <a:rPr lang="cs-CZ" sz="1800" dirty="0" smtClean="0"/>
              <a:t>V </a:t>
            </a:r>
            <a:r>
              <a:rPr lang="cs-CZ" sz="1800" dirty="0"/>
              <a:t>Krušných horách ničí původní jehličnaté lesy kyselé deště. </a:t>
            </a:r>
            <a:endParaRPr lang="cs-CZ" sz="1800" dirty="0" smtClean="0"/>
          </a:p>
          <a:p>
            <a:r>
              <a:rPr lang="cs-CZ" sz="1800" dirty="0" smtClean="0"/>
              <a:t>Vysazují </a:t>
            </a:r>
            <a:r>
              <a:rPr lang="cs-CZ" sz="1800" dirty="0"/>
              <a:t>se proto „odolnější“ odrůdy listnatých stromů zejména buk, dub a bříza.</a:t>
            </a:r>
          </a:p>
        </p:txBody>
      </p:sp>
    </p:spTree>
    <p:extLst>
      <p:ext uri="{BB962C8B-B14F-4D97-AF65-F5344CB8AC3E}">
        <p14:creationId xmlns:p14="http://schemas.microsoft.com/office/powerpoint/2010/main" xmlns="" val="382108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1200" b="1" dirty="0"/>
              <a:t>Znak Ústeckého kraje</a:t>
            </a:r>
            <a:endParaRPr lang="cs-CZ" sz="1200" dirty="0"/>
          </a:p>
          <a:p>
            <a:r>
              <a:rPr lang="cs-CZ" sz="1200" dirty="0" err="1"/>
              <a:t>Usti</a:t>
            </a:r>
            <a:r>
              <a:rPr lang="cs-CZ" sz="1200" dirty="0"/>
              <a:t> nad Labem Region </a:t>
            </a:r>
            <a:r>
              <a:rPr lang="cs-CZ" sz="1200" dirty="0" err="1"/>
              <a:t>CoA</a:t>
            </a:r>
            <a:r>
              <a:rPr lang="cs-CZ" sz="1200" dirty="0"/>
              <a:t> </a:t>
            </a:r>
            <a:r>
              <a:rPr lang="cs-CZ" sz="1200" dirty="0" err="1"/>
              <a:t>CZ.svg</a:t>
            </a:r>
            <a:r>
              <a:rPr lang="cs-CZ" sz="1200" dirty="0"/>
              <a:t>: Znak Ústeckého kraje.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2013-03-31]. Dostupné z: </a:t>
            </a:r>
            <a:r>
              <a:rPr lang="cs-CZ" sz="1200" u="sng" dirty="0">
                <a:hlinkClick r:id="rId2"/>
              </a:rPr>
              <a:t>http://cs.wikipedia.org/wiki/Soubor:Usti_nad_Labem_Region_CoA_CZ.svg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Kraje ČR – mapa se znaky krajů</a:t>
            </a:r>
            <a:endParaRPr lang="cs-CZ" sz="1200" dirty="0"/>
          </a:p>
          <a:p>
            <a:r>
              <a:rPr lang="cs-CZ" sz="1200" dirty="0" err="1"/>
              <a:t>CoA</a:t>
            </a:r>
            <a:r>
              <a:rPr lang="cs-CZ" sz="1200" dirty="0"/>
              <a:t> CZ regions.png: Kraje ČR.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3"/>
              </a:rPr>
              <a:t>http://cs.wikipedia.org/wiki/Soubor:CoA_CZ_regions.png</a:t>
            </a:r>
            <a:endParaRPr lang="cs-CZ" sz="1200" dirty="0"/>
          </a:p>
          <a:p>
            <a:r>
              <a:rPr lang="cs-CZ" sz="1200" b="1" dirty="0"/>
              <a:t> </a:t>
            </a:r>
            <a:endParaRPr lang="cs-CZ" sz="1200" dirty="0"/>
          </a:p>
          <a:p>
            <a:r>
              <a:rPr lang="cs-CZ" sz="1200" b="1" dirty="0"/>
              <a:t>Hospodářství a doprava</a:t>
            </a:r>
            <a:endParaRPr lang="cs-CZ" sz="1200" dirty="0"/>
          </a:p>
          <a:p>
            <a:r>
              <a:rPr lang="cs-CZ" sz="1200" dirty="0"/>
              <a:t>Ústecký kraj: Hospodářství a doprava.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2013.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2001-, 2013 [cit. 2013-03-31]. Dostupné z: </a:t>
            </a:r>
            <a:r>
              <a:rPr lang="cs-CZ" sz="1200" u="sng" dirty="0">
                <a:hlinkClick r:id="rId4"/>
              </a:rPr>
              <a:t>http://cs.wikipedia.org/wiki/%C3%9Asteck%C3%BD_kraj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Ústecký kraj - mapa okresů a měst</a:t>
            </a:r>
            <a:endParaRPr lang="cs-CZ" sz="1200" dirty="0"/>
          </a:p>
          <a:p>
            <a:r>
              <a:rPr lang="cs-CZ" sz="1200" dirty="0"/>
              <a:t>Ústecký kraj. In: </a:t>
            </a:r>
            <a:r>
              <a:rPr lang="cs-CZ" sz="1200" i="1" dirty="0"/>
              <a:t>Topograf</a:t>
            </a:r>
            <a:r>
              <a:rPr lang="cs-CZ" sz="1200" dirty="0"/>
              <a:t> [online]. 2006. vyd. 2006 [cit. 2013-03-31]. Dostupné z: </a:t>
            </a:r>
            <a:r>
              <a:rPr lang="cs-CZ" sz="1200" u="sng" dirty="0">
                <a:hlinkClick r:id="rId5"/>
              </a:rPr>
              <a:t>http://spravnimapa.topograf.cz/ustecky-kraj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Ústecky kraj – slepá mapa okresů</a:t>
            </a:r>
            <a:endParaRPr lang="cs-CZ" sz="1200" dirty="0"/>
          </a:p>
          <a:p>
            <a:r>
              <a:rPr lang="cs-CZ" sz="1200" dirty="0" err="1"/>
              <a:t>Ustecky</a:t>
            </a:r>
            <a:r>
              <a:rPr lang="cs-CZ" sz="1200" dirty="0"/>
              <a:t> kraj (okresy).</a:t>
            </a:r>
            <a:r>
              <a:rPr lang="cs-CZ" sz="1200" dirty="0" err="1"/>
              <a:t>svg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2006.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2001-2006 [cit. 2013-03-31]. Dostupné z: </a:t>
            </a:r>
            <a:r>
              <a:rPr lang="cs-CZ" sz="1200" u="sng" dirty="0">
                <a:hlinkClick r:id="rId6"/>
              </a:rPr>
              <a:t>http://cs.wikipedia.org/wiki/Soubor:Ustecky_kraj_(okresy).svg</a:t>
            </a:r>
            <a:r>
              <a:rPr lang="cs-CZ" sz="1200" dirty="0"/>
              <a:t>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3956</TotalTime>
  <Words>683</Words>
  <Application>Microsoft Office PowerPoint</Application>
  <PresentationFormat>Předvádění na obrazovce (4:3)</PresentationFormat>
  <Paragraphs>184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Ústecký Kraj</vt:lpstr>
      <vt:lpstr>Území</vt:lpstr>
      <vt:lpstr>Nejlidnatější města</vt:lpstr>
      <vt:lpstr>Okresy</vt:lpstr>
      <vt:lpstr>Hospodářství </vt:lpstr>
      <vt:lpstr>Doprava</vt:lpstr>
      <vt:lpstr>Povrch</vt:lpstr>
      <vt:lpstr>Vodní toky</vt:lpstr>
      <vt:lpstr>Vodní nádrže a rybníky</vt:lpstr>
      <vt:lpstr>Chráněná území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Mgr. Milan Toufar</dc:creator>
  <cp:lastModifiedBy>Dum</cp:lastModifiedBy>
  <cp:revision>181</cp:revision>
  <dcterms:created xsi:type="dcterms:W3CDTF">2013-02-12T11:23:57Z</dcterms:created>
  <dcterms:modified xsi:type="dcterms:W3CDTF">2013-09-28T12:13:37Z</dcterms:modified>
</cp:coreProperties>
</file>