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1" r:id="rId2"/>
    <p:sldId id="256" r:id="rId3"/>
    <p:sldId id="265" r:id="rId4"/>
    <p:sldId id="257" r:id="rId5"/>
    <p:sldId id="260" r:id="rId6"/>
    <p:sldId id="267" r:id="rId7"/>
    <p:sldId id="261" r:id="rId8"/>
    <p:sldId id="262" r:id="rId9"/>
    <p:sldId id="268" r:id="rId10"/>
    <p:sldId id="272" r:id="rId11"/>
    <p:sldId id="259" r:id="rId12"/>
    <p:sldId id="264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296" autoAdjust="0"/>
  </p:normalViewPr>
  <p:slideViewPr>
    <p:cSldViewPr>
      <p:cViewPr>
        <p:scale>
          <a:sx n="69" d="100"/>
          <a:sy n="69" d="100"/>
        </p:scale>
        <p:origin x="-141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7F81D7-ABC1-40B6-967D-236C606181CD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501846-F1C9-43A3-BD6D-FD8425371D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6D09B-33DA-4C71-9CA4-F18DBEFE77A6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2B453-B3DD-457C-8DC2-D97BBC4A6B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</p:nvPr>
        </p:nvGraphicFramePr>
        <p:xfrm>
          <a:off x="457200" y="1527175"/>
          <a:ext cx="8229600" cy="46942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35303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 marT="45723" marB="45723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 marT="45723" marB="45723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53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353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Jiřina Holešovská</a:t>
                      </a:r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3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3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21.3.2013</a:t>
                      </a:r>
                      <a:endParaRPr lang="cs-CZ" sz="1600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303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30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VY_52_INOVACE_36</a:t>
                      </a:r>
                      <a:endParaRPr lang="cs-CZ" sz="1600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35303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5785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800" dirty="0" smtClean="0"/>
                        <a:t>Člověk a jeho svět</a:t>
                      </a:r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5785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800" dirty="0" smtClean="0"/>
                        <a:t>Vlastivěda</a:t>
                      </a:r>
                      <a:endParaRPr lang="cs-CZ" sz="1800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14462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800" dirty="0" err="1" smtClean="0"/>
                        <a:t>Linhartice</a:t>
                      </a:r>
                      <a:r>
                        <a:rPr lang="cs-CZ" sz="1800" dirty="0" smtClean="0"/>
                        <a:t> -</a:t>
                      </a:r>
                      <a:r>
                        <a:rPr lang="cs-CZ" sz="1800" baseline="0" dirty="0" smtClean="0"/>
                        <a:t> moje obec, můj domov</a:t>
                      </a:r>
                      <a:endParaRPr lang="cs-CZ" sz="1800" dirty="0" smtClean="0"/>
                    </a:p>
                    <a:p>
                      <a:r>
                        <a:rPr lang="cs-CZ" sz="1800" dirty="0" smtClean="0"/>
                        <a:t>Materiál slouží k výkladu</a:t>
                      </a:r>
                      <a:r>
                        <a:rPr lang="cs-CZ" sz="1800" baseline="0" dirty="0" smtClean="0"/>
                        <a:t> učiva.</a:t>
                      </a:r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5785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800" dirty="0" smtClean="0"/>
                        <a:t>Prezentace </a:t>
                      </a:r>
                      <a:endParaRPr lang="cs-CZ" sz="1800" dirty="0"/>
                    </a:p>
                  </a:txBody>
                  <a:tcPr marL="186331" marR="186331" marT="45723" marB="45723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285916" y="257174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err="1" smtClean="0"/>
              <a:t>Linhartice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dirty="0" smtClean="0">
                <a:solidFill>
                  <a:schemeClr val="tx1"/>
                </a:solidFill>
              </a:rPr>
              <a:t> MOJE OBEC, MŮJ DOMOV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7" name="Obrázek 6" descr="erb-linhartice_200x200_86425c51725a38bf12d123180c67420c.jpg"/>
          <p:cNvPicPr>
            <a:picLocks noChangeAspect="1"/>
          </p:cNvPicPr>
          <p:nvPr/>
        </p:nvPicPr>
        <p:blipFill>
          <a:blip r:embed="rId2" cstate="print">
            <a:lum bright="20000" contrast="40000"/>
          </a:blip>
          <a:srcRect l="3734" t="4978" r="16598" b="5395"/>
          <a:stretch>
            <a:fillRect/>
          </a:stretch>
        </p:blipFill>
        <p:spPr>
          <a:xfrm rot="5400000">
            <a:off x="5054785" y="731637"/>
            <a:ext cx="3878818" cy="3272753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LINHARTICE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Leží  v údolí řeky </a:t>
            </a:r>
            <a:r>
              <a:rPr lang="cs-CZ" dirty="0" err="1" smtClean="0"/>
              <a:t>Třebůvky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Poblíž města Moravská Třebová</a:t>
            </a:r>
          </a:p>
          <a:p>
            <a:r>
              <a:rPr lang="cs-CZ" dirty="0" smtClean="0"/>
              <a:t>Východní Čechy</a:t>
            </a:r>
          </a:p>
          <a:p>
            <a:r>
              <a:rPr lang="cs-CZ" dirty="0" smtClean="0"/>
              <a:t>Pardubický kraj</a:t>
            </a:r>
            <a:endParaRPr lang="cs-CZ" dirty="0"/>
          </a:p>
        </p:txBody>
      </p:sp>
      <p:pic>
        <p:nvPicPr>
          <p:cNvPr id="3074" name="Picture 2" descr="C:\Users\UCITEL\Desktop\FOTKY REKA\DSCN99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3214686"/>
            <a:ext cx="1793076" cy="239076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POHLED ZE ZÁPADU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UCITEL\Desktop\foto\Fotky MAmka\Obraz081.jpg"/>
          <p:cNvPicPr>
            <a:picLocks noChangeAspect="1" noChangeArrowheads="1"/>
          </p:cNvPicPr>
          <p:nvPr/>
        </p:nvPicPr>
        <p:blipFill>
          <a:blip r:embed="rId2" cstate="print"/>
          <a:srcRect t="16889" b="31556"/>
          <a:stretch>
            <a:fillRect/>
          </a:stretch>
        </p:blipFill>
        <p:spPr bwMode="auto">
          <a:xfrm>
            <a:off x="785786" y="1428736"/>
            <a:ext cx="7643866" cy="492604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POHLED NA ZÁPAD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UCITEL\Desktop\foto\fotky mobil\škola\Obraz022.jpg"/>
          <p:cNvPicPr>
            <a:picLocks noChangeAspect="1" noChangeArrowheads="1"/>
          </p:cNvPicPr>
          <p:nvPr/>
        </p:nvPicPr>
        <p:blipFill>
          <a:blip r:embed="rId2" cstate="print"/>
          <a:srcRect l="10986" t="2930" r="3320" b="54883"/>
          <a:stretch>
            <a:fillRect/>
          </a:stretch>
        </p:blipFill>
        <p:spPr bwMode="auto">
          <a:xfrm>
            <a:off x="1071538" y="1835383"/>
            <a:ext cx="6572296" cy="404449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cap="all" dirty="0" smtClean="0"/>
              <a:t>Obecní úřad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UCITEL\Desktop\linhartice\DSCN99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7" y="1714488"/>
            <a:ext cx="6024605" cy="451845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ZÁKLADNÍ ŠKOLA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založena 1842</a:t>
            </a:r>
          </a:p>
          <a:p>
            <a:pPr marL="514350" indent="-514350"/>
            <a:r>
              <a:rPr lang="cs-CZ" dirty="0" smtClean="0"/>
              <a:t>do roku 1945 německá</a:t>
            </a:r>
          </a:p>
          <a:p>
            <a:pPr marL="514350" indent="-514350"/>
            <a:r>
              <a:rPr lang="cs-CZ" dirty="0" smtClean="0"/>
              <a:t>od roku </a:t>
            </a:r>
            <a:r>
              <a:rPr lang="cs-CZ" smtClean="0"/>
              <a:t>1945 česká</a:t>
            </a:r>
            <a:endParaRPr lang="cs-CZ" dirty="0" smtClean="0"/>
          </a:p>
          <a:p>
            <a:pPr marL="514350" indent="-514350"/>
            <a:r>
              <a:rPr lang="cs-CZ" dirty="0" smtClean="0"/>
              <a:t>v současnosti škola pro 1. až 5.ročník</a:t>
            </a:r>
          </a:p>
          <a:p>
            <a:pPr marL="514350" indent="-51435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UCITEL\Desktop\foto\fotky mobil\škola\Obraz049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929190" y="857232"/>
            <a:ext cx="3905278" cy="292895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MATEŘSKÁ 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secesní vila</a:t>
            </a:r>
          </a:p>
          <a:p>
            <a:r>
              <a:rPr lang="cs-CZ" dirty="0" smtClean="0"/>
              <a:t>pro děti od 3 do 6ti (7)let</a:t>
            </a:r>
            <a:endParaRPr lang="cs-CZ" dirty="0"/>
          </a:p>
        </p:txBody>
      </p:sp>
      <p:pic>
        <p:nvPicPr>
          <p:cNvPr id="1026" name="Picture 2" descr="C:\Users\UCITEL\Desktop\linhartice\DSCN9919.JPG"/>
          <p:cNvPicPr>
            <a:picLocks noChangeAspect="1" noChangeArrowheads="1"/>
          </p:cNvPicPr>
          <p:nvPr/>
        </p:nvPicPr>
        <p:blipFill>
          <a:blip r:embed="rId2" cstate="print"/>
          <a:srcRect t="18854" r="431" b="10953"/>
          <a:stretch>
            <a:fillRect/>
          </a:stretch>
        </p:blipFill>
        <p:spPr bwMode="auto">
          <a:xfrm>
            <a:off x="2500298" y="3071810"/>
            <a:ext cx="6215106" cy="32861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cap="all" dirty="0" smtClean="0"/>
              <a:t>Kulturní dům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UCITEL\Desktop\linhartice\DSCN99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1643050"/>
            <a:ext cx="5956298" cy="446722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Památník padlým</a:t>
            </a:r>
            <a:endParaRPr lang="cs-CZ" dirty="0"/>
          </a:p>
        </p:txBody>
      </p:sp>
      <p:pic>
        <p:nvPicPr>
          <p:cNvPr id="6" name="Zástupný symbol pro obsah 5" descr="DSCN994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5603" r="-434" b="11762"/>
          <a:stretch>
            <a:fillRect/>
          </a:stretch>
        </p:blipFill>
        <p:spPr>
          <a:xfrm>
            <a:off x="2357422" y="2071678"/>
            <a:ext cx="4000528" cy="3857652"/>
          </a:xfr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NOVÁ ZÁSTAVBA V OBCI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UCITEL\Desktop\foto\fotky mobil\škola\Obraz019.jpg"/>
          <p:cNvPicPr>
            <a:picLocks noChangeAspect="1" noChangeArrowheads="1"/>
          </p:cNvPicPr>
          <p:nvPr/>
        </p:nvPicPr>
        <p:blipFill>
          <a:blip r:embed="rId2" cstate="print"/>
          <a:srcRect t="20444" b="44889"/>
          <a:stretch>
            <a:fillRect/>
          </a:stretch>
        </p:blipFill>
        <p:spPr bwMode="auto">
          <a:xfrm>
            <a:off x="1357290" y="2428868"/>
            <a:ext cx="6429420" cy="278608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FOTBALOVÉ HŘIŠTĚ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UCITEL\Desktop\foto\fotky mobil\škola\Obraz078.jpg"/>
          <p:cNvPicPr>
            <a:picLocks noChangeAspect="1" noChangeArrowheads="1"/>
          </p:cNvPicPr>
          <p:nvPr/>
        </p:nvPicPr>
        <p:blipFill>
          <a:blip r:embed="rId2" cstate="print"/>
          <a:srcRect t="18875" r="662" b="24502"/>
          <a:stretch>
            <a:fillRect/>
          </a:stretch>
        </p:blipFill>
        <p:spPr bwMode="auto">
          <a:xfrm>
            <a:off x="1857356" y="1928802"/>
            <a:ext cx="5715040" cy="407196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UCITEL\Desktop\linhartice\DSCN99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4346" y="0"/>
            <a:ext cx="9585372" cy="718903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Vlastní archiv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127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Linhartice</vt:lpstr>
      <vt:lpstr>LINHARTICE</vt:lpstr>
      <vt:lpstr>POHLED ZE ZÁPADU</vt:lpstr>
      <vt:lpstr>POHLED NA ZÁPAD</vt:lpstr>
      <vt:lpstr>Obecní úřad</vt:lpstr>
      <vt:lpstr>ZÁKLADNÍ ŠKOLA </vt:lpstr>
      <vt:lpstr>MATEŘSKÁ ŠKOLA</vt:lpstr>
      <vt:lpstr>Kulturní dům</vt:lpstr>
      <vt:lpstr>Památník padlým</vt:lpstr>
      <vt:lpstr>NOVÁ ZÁSTAVBA V OBCI</vt:lpstr>
      <vt:lpstr>FOTBALOVÉ HŘIŠTĚ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Linhartice</dc:title>
  <dc:creator>UCITEL</dc:creator>
  <cp:lastModifiedBy>UCITEL</cp:lastModifiedBy>
  <cp:revision>7</cp:revision>
  <dcterms:created xsi:type="dcterms:W3CDTF">2013-06-22T15:10:00Z</dcterms:created>
  <dcterms:modified xsi:type="dcterms:W3CDTF">2013-09-08T17:24:13Z</dcterms:modified>
</cp:coreProperties>
</file>