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8"/>
  </p:notesMasterIdLst>
  <p:sldIdLst>
    <p:sldId id="271" r:id="rId2"/>
    <p:sldId id="257" r:id="rId3"/>
    <p:sldId id="258" r:id="rId4"/>
    <p:sldId id="259" r:id="rId5"/>
    <p:sldId id="260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7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BD809A-4E57-4CC3-ACAF-337EB3A90956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01EA4-737A-4BC6-9BCE-74443AF85F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1385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68C8FD7A-43F9-48B1-88C9-03258CC1C915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F6BF056-F90E-43DA-B8AC-840E6CA6ADCE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80D8A0A-A424-46F3-A32B-68783A75F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650" y="260350"/>
            <a:ext cx="7632700" cy="84137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latin typeface="Franklin Gothic Medium" pitchFamily="34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DIGITÁLNÍ UČEBNÍ MATERIÁL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2201881228"/>
              </p:ext>
            </p:extLst>
          </p:nvPr>
        </p:nvGraphicFramePr>
        <p:xfrm>
          <a:off x="611188" y="1196975"/>
          <a:ext cx="7705725" cy="45744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7720"/>
                <a:gridCol w="3968005"/>
              </a:tblGrid>
              <a:tr h="4487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47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15</a:t>
                      </a:r>
                      <a:endParaRPr lang="cs-CZ" sz="14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5180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Pokrmy z vepřového</a:t>
                      </a:r>
                      <a:r>
                        <a:rPr lang="cs-CZ" sz="1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masa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Výrobky</a:t>
                      </a:r>
                      <a:r>
                        <a:rPr lang="cs-CZ" sz="1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vepřových hodů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Ing. Vendulka Štěrbová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  <a:tr h="306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03.11.2012</a:t>
                      </a:r>
                    </a:p>
                  </a:txBody>
                  <a:tcPr marL="91450" marR="91450" marT="45712" marB="45712"/>
                </a:tc>
              </a:tr>
              <a:tr h="94470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 s charakteristikou </a:t>
                      </a:r>
                      <a:r>
                        <a:rPr lang="cs-CZ" sz="1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výrobků vepřových hodů.  </a:t>
                      </a: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Materiál je určen pro žáky 3. ročníku obor Gastronomie do předmětu „Technologie“. Slouží k procvičení učiva na interaktivní tabuli.</a:t>
                      </a:r>
                      <a:endParaRPr lang="cs-CZ" sz="1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50" marR="91450" marT="45712" marB="45712"/>
                </a:tc>
              </a:tr>
            </a:tbl>
          </a:graphicData>
        </a:graphic>
      </p:graphicFrame>
      <p:pic>
        <p:nvPicPr>
          <p:cNvPr id="8233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684838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69649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467600" cy="1143000"/>
          </a:xfrm>
        </p:spPr>
        <p:txBody>
          <a:bodyPr>
            <a:prstTxWarp prst="textStop">
              <a:avLst/>
            </a:prstTxWarp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Vepřové hody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Jarda\Local Settings\Temporary Internet Files\Content.IE5\T0J5OLUA\MC90034392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628800"/>
            <a:ext cx="3672408" cy="2808312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  <a:reflection blurRad="6350" stA="50000" endA="295" endPos="92000" dist="101600" dir="5400000" sy="-100000" algn="bl" rotWithShape="0"/>
          </a:effectLst>
        </p:spPr>
      </p:pic>
    </p:spTree>
    <p:extLst>
      <p:ext uri="{BB962C8B-B14F-4D97-AF65-F5344CB8AC3E}">
        <p14:creationId xmlns="" xmlns:p14="http://schemas.microsoft.com/office/powerpoint/2010/main" val="272450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Charakteristika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to tradiční pokrmy české kuchyně, které se připravovaly při zabíjačce.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Vepř se zabíjel například při slavnostních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příležitostech,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jako bylo Posvícení, Hody, svatby, Vánoce, Nový rok.</a:t>
            </a:r>
          </a:p>
        </p:txBody>
      </p:sp>
    </p:spTree>
    <p:extLst>
      <p:ext uri="{BB962C8B-B14F-4D97-AF65-F5344CB8AC3E}">
        <p14:creationId xmlns="" xmlns:p14="http://schemas.microsoft.com/office/powerpoint/2010/main" val="256000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Tepelné úpravy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Pokrmy se upravují vařením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používá se vepřový ořez, hlava, laloky, kolena, nožičky, kůže, bok (bůček), droby: játra, plíce, srdce, jazyk, slezina, ledvinky</a:t>
            </a:r>
          </a:p>
        </p:txBody>
      </p:sp>
    </p:spTree>
    <p:extLst>
      <p:ext uri="{BB962C8B-B14F-4D97-AF65-F5344CB8AC3E}">
        <p14:creationId xmlns="" xmlns:p14="http://schemas.microsoft.com/office/powerpoint/2010/main" val="321319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258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Výrobky vepřových hodů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7920880" cy="532859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Ovarové maso – hlava, koleno, bůček, plec, jazyk, srdce, ledvinky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Tlačenka – domácí, černá, bílá, lahůdková.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Jitrnice, jelita – domácí, domácí kroupové, žemlové, atd.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Huspenina – obyčejná, masová.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Prejt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Zabijačková polévka</a:t>
            </a:r>
          </a:p>
          <a:p>
            <a:pPr>
              <a:lnSpc>
                <a:spcPct val="150000"/>
              </a:lnSpc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68849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913"/>
            <a:ext cx="8686800" cy="1106487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873625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Šebelová, Marie.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Potraviny a výživa.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Praha: nakladatelství Parta, 2002. ISBN 80-7320-010-4</a:t>
            </a: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Čermáková, Ludmila.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Technologie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nakladatelství Parta, 2002. ISBN 80-7320-016-3</a:t>
            </a:r>
          </a:p>
          <a:p>
            <a:pPr marL="0" indent="0">
              <a:buNone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Obrázky: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Galerie Office, 03.11.2012</a:t>
            </a:r>
          </a:p>
        </p:txBody>
      </p:sp>
    </p:spTree>
    <p:extLst>
      <p:ext uri="{BB962C8B-B14F-4D97-AF65-F5344CB8AC3E}">
        <p14:creationId xmlns="" xmlns:p14="http://schemas.microsoft.com/office/powerpoint/2010/main" val="105371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80</TotalTime>
  <Words>277</Words>
  <Application>Microsoft Office PowerPoint</Application>
  <PresentationFormat>Předvádění na obrazovce (4:3)</PresentationFormat>
  <Paragraphs>43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 DIGITÁLNÍ UČEBNÍ MATERIÁL</vt:lpstr>
      <vt:lpstr>Vepřové hody</vt:lpstr>
      <vt:lpstr>Charakteristika</vt:lpstr>
      <vt:lpstr>Tepelné úpravy</vt:lpstr>
      <vt:lpstr>Výrobky vepřových hodů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Vendulka</dc:creator>
  <cp:lastModifiedBy>Dum</cp:lastModifiedBy>
  <cp:revision>26</cp:revision>
  <dcterms:created xsi:type="dcterms:W3CDTF">2013-03-05T07:11:59Z</dcterms:created>
  <dcterms:modified xsi:type="dcterms:W3CDTF">2013-09-18T14:56:02Z</dcterms:modified>
</cp:coreProperties>
</file>