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3"/>
  </p:notesMasterIdLst>
  <p:sldIdLst>
    <p:sldId id="271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27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BD809A-4E57-4CC3-ACAF-337EB3A90956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201EA4-737A-4BC6-9BCE-74443AF85F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51385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fld id="{68C8FD7A-43F9-48B1-88C9-03258CC1C915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F6BF056-F90E-43DA-B8AC-840E6CA6ADC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80D8A0A-A424-46F3-A32B-68783A75F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F6BF056-F90E-43DA-B8AC-840E6CA6ADC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80D8A0A-A424-46F3-A32B-68783A75FC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F6BF056-F90E-43DA-B8AC-840E6CA6ADC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80D8A0A-A424-46F3-A32B-68783A75F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BF056-F90E-43DA-B8AC-840E6CA6ADC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D8A0A-A424-46F3-A32B-68783A75FC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BF056-F90E-43DA-B8AC-840E6CA6ADC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D8A0A-A424-46F3-A32B-68783A75FC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F6BF056-F90E-43DA-B8AC-840E6CA6ADC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80D8A0A-A424-46F3-A32B-68783A75FC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BF056-F90E-43DA-B8AC-840E6CA6ADC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D8A0A-A424-46F3-A32B-68783A75F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F6BF056-F90E-43DA-B8AC-840E6CA6ADC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80D8A0A-A424-46F3-A32B-68783A75FC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F6BF056-F90E-43DA-B8AC-840E6CA6ADC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80D8A0A-A424-46F3-A32B-68783A75FC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BF056-F90E-43DA-B8AC-840E6CA6ADC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D8A0A-A424-46F3-A32B-68783A75F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BF056-F90E-43DA-B8AC-840E6CA6ADC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D8A0A-A424-46F3-A32B-68783A75F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F6BF056-F90E-43DA-B8AC-840E6CA6ADC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80D8A0A-A424-46F3-A32B-68783A75F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11560" y="260648"/>
            <a:ext cx="7632700" cy="841375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b="1" dirty="0" smtClean="0">
                <a:latin typeface="Franklin Gothic Medium" pitchFamily="34" charset="0"/>
              </a:rPr>
              <a:t>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DIGITÁLNÍ UČEBNÍ MATERIÁL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="" xmlns:p14="http://schemas.microsoft.com/office/powerpoint/2010/main" val="2917643672"/>
              </p:ext>
            </p:extLst>
          </p:nvPr>
        </p:nvGraphicFramePr>
        <p:xfrm>
          <a:off x="251520" y="1196975"/>
          <a:ext cx="8208912" cy="43611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81795"/>
                <a:gridCol w="4227117"/>
              </a:tblGrid>
              <a:tr h="4487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50" marR="91450" marT="45712" marB="45712"/>
                </a:tc>
              </a:tr>
              <a:tr h="306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50" marR="91450" marT="45712" marB="45712"/>
                </a:tc>
              </a:tr>
              <a:tr h="30474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VY_7_INOVACE_TE 16</a:t>
                      </a:r>
                      <a:endParaRPr lang="cs-CZ" sz="14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50" marR="91450" marT="45712" marB="45712"/>
                </a:tc>
              </a:tr>
              <a:tr h="51806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50" marR="91450" marT="45712" marB="45712"/>
                </a:tc>
              </a:tr>
              <a:tr h="306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Technologie</a:t>
                      </a:r>
                      <a:endParaRPr lang="cs-CZ" sz="1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50" marR="91450" marT="45712" marB="45712"/>
                </a:tc>
              </a:tr>
              <a:tr h="306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Pokrmy z vepřového</a:t>
                      </a:r>
                      <a:r>
                        <a:rPr lang="cs-CZ" sz="1400" b="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masa</a:t>
                      </a:r>
                      <a:endParaRPr lang="cs-CZ" sz="1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50" marR="91450" marT="45712" marB="45712"/>
                </a:tc>
              </a:tr>
              <a:tr h="306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Výrobky</a:t>
                      </a:r>
                      <a:r>
                        <a:rPr lang="cs-CZ" sz="1400" b="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vepřových hodů - receptury</a:t>
                      </a:r>
                      <a:endParaRPr lang="cs-CZ" sz="1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50" marR="91450" marT="45712" marB="45712"/>
                </a:tc>
              </a:tr>
              <a:tr h="306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50" marR="91450" marT="45712" marB="45712"/>
                </a:tc>
              </a:tr>
              <a:tr h="306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Ing. Vendulka Štěrbová</a:t>
                      </a:r>
                      <a:endParaRPr lang="cs-CZ" sz="1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50" marR="91450" marT="45712" marB="45712"/>
                </a:tc>
              </a:tr>
              <a:tr h="306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03.11.2012</a:t>
                      </a:r>
                    </a:p>
                  </a:txBody>
                  <a:tcPr marL="91450" marR="91450" marT="45712" marB="45712"/>
                </a:tc>
              </a:tr>
              <a:tr h="94470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 seznamuje žáky  s</a:t>
                      </a:r>
                      <a:r>
                        <a:rPr lang="cs-CZ" sz="14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přípravou výrobků vepřových hodů.  </a:t>
                      </a:r>
                      <a:r>
                        <a:rPr lang="cs-CZ" sz="1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Materiál je určen pro žáky 3. ročníku obor Gastronomie do předmětu „Technologie“. Slouží k procvičení učiva na interaktivní tabuli.</a:t>
                      </a:r>
                      <a:endParaRPr lang="cs-CZ" sz="1400" b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50" marR="91450" marT="45712" marB="45712"/>
                </a:tc>
              </a:tr>
            </a:tbl>
          </a:graphicData>
        </a:graphic>
      </p:graphicFrame>
      <p:pic>
        <p:nvPicPr>
          <p:cNvPr id="8233" name="obrázek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5684838"/>
            <a:ext cx="4791075" cy="1173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696490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152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Výrobky vepřových hodů</a:t>
            </a:r>
            <a:br>
              <a:rPr lang="cs-CZ" sz="4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receptury </a:t>
            </a:r>
            <a:endParaRPr lang="cs-CZ" sz="4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Domácí tlačenka: </a:t>
            </a:r>
          </a:p>
          <a:p>
            <a:pPr>
              <a:lnSpc>
                <a:spcPct val="150000"/>
              </a:lnSpc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vařené maso z hlavy a kolena obereme, nakrájíme na kostky, sůl, mletý pepř, mleté nové koření, majoránka, utřený česnek. Přidáme vývar z masa, uvařené a pomleté kůže. Promícháme a plníme do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tlačenkových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střev nebo vepřového žaludku. Vaříme 2 – 3 hodiny, při 85 – 90°C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30622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87208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Výrobky vepřových hodů</a:t>
            </a:r>
            <a:br>
              <a:rPr lang="cs-CZ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receptury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Černá tlačenka:</a:t>
            </a:r>
          </a:p>
          <a:p>
            <a:pPr>
              <a:lnSpc>
                <a:spcPct val="150000"/>
              </a:lnSpc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echnologický postup je stejný jako u domácí tlačenky + přidáme čerstvou vepřovou krev a plníme do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tlačenkových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střev nebo vepřového žaludku. Vaříme 2 -3 hodiny při 85 – 90°C.</a:t>
            </a:r>
          </a:p>
        </p:txBody>
      </p:sp>
    </p:spTree>
    <p:extLst>
      <p:ext uri="{BB962C8B-B14F-4D97-AF65-F5344CB8AC3E}">
        <p14:creationId xmlns="" xmlns:p14="http://schemas.microsoft.com/office/powerpoint/2010/main" val="5806141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87208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Výrobky vepřových hodů</a:t>
            </a:r>
            <a:br>
              <a:rPr lang="cs-CZ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receptury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Domácí jitrnice:</a:t>
            </a:r>
          </a:p>
          <a:p>
            <a:pPr>
              <a:lnSpc>
                <a:spcPct val="150000"/>
              </a:lnSpc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Vařené hlavy, laloky, játra, plíce, žaludek, kůže, tučný a libový ořez zbavíme kostí, nakrájíme nadrobno, kůže semeleme, rozředíme vývarem z masa, přidáme osmaženou cibulku, česnek, sůl, mletý pepř, majoránka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Plníme do tenkých vepř.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třev, vaříme tahem cca 30 minut.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14199584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Výrobky vepřových hodů</a:t>
            </a:r>
            <a:br>
              <a:rPr lang="cs-CZ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receptury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Domácí kroupová jelita: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vařené a vychladlé kroupy obarvíme vepřovou krví, přidáme uvařený, nahrubo nasekaný výřez, škvarky ze střevního tuku, osmaženou cibulku, sůl, mletý pepř, majoránku, utřený česnek. Směs promícháme a plníme do tlustých vepř. střev a vaříme tahem cca 30 minut.</a:t>
            </a:r>
          </a:p>
        </p:txBody>
      </p:sp>
    </p:spTree>
    <p:extLst>
      <p:ext uri="{BB962C8B-B14F-4D97-AF65-F5344CB8AC3E}">
        <p14:creationId xmlns="" xmlns:p14="http://schemas.microsoft.com/office/powerpoint/2010/main" val="24490883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Výrobky vepřových hodů</a:t>
            </a:r>
            <a:br>
              <a:rPr lang="cs-CZ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receptury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Zabijačková polévka:</a:t>
            </a:r>
          </a:p>
          <a:p>
            <a:pPr algn="just">
              <a:lnSpc>
                <a:spcPct val="150000"/>
              </a:lnSpc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oužijeme vývar z vepřového masa, přidáme vařené kroupy, provaříme, sůl, mletý pepř, majoránka, utřený česnek. </a:t>
            </a:r>
          </a:p>
          <a:p>
            <a:pPr algn="just">
              <a:lnSpc>
                <a:spcPct val="150000"/>
              </a:lnSpc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Černá polévka:</a:t>
            </a:r>
          </a:p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Postup je stejný jako u zabíjačkové polévky + kroupy obarvíme krví.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6766063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Výrobky vepřových hodů</a:t>
            </a:r>
            <a:br>
              <a:rPr lang="cs-CZ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receptury 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Vepřová ovarová hlava: </a:t>
            </a:r>
          </a:p>
          <a:p>
            <a:pPr>
              <a:lnSpc>
                <a:spcPct val="150000"/>
              </a:lnSpc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lavu opálíme, očistíme, vydrhneme kartáčem a opláchneme. Vložíme do vařící vody, sůl, pepř, pokrájená cibule a zvolna vaříme doměkka. Potom hlavu vykostíme. Jednotlivě porcujeme tak, aby v každé porci bylo maso z jednotlivých částí.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81196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43192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Výrobky vepřových hodů</a:t>
            </a:r>
            <a:br>
              <a:rPr lang="cs-CZ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receptury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Vepřové ovarové koleno:</a:t>
            </a:r>
          </a:p>
          <a:p>
            <a:pPr algn="just">
              <a:lnSpc>
                <a:spcPct val="150000"/>
              </a:lnSpc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olena opálíme, očistíme, opláchneme a vložíme do vařící vody, sůl, pepř, pokrájená cibule, zvolna vaříme doměkka. Potom kolena vykostíme a při expedici krájíme přes vlákno.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306184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87208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Výrobky vepřových hodů</a:t>
            </a:r>
            <a:br>
              <a:rPr lang="cs-CZ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receptury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Jelítková kaše:</a:t>
            </a:r>
          </a:p>
          <a:p>
            <a:pPr algn="just">
              <a:lnSpc>
                <a:spcPct val="150000"/>
              </a:lnSpc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epř. hlavu a ořez uvaříme se solí doměkka, vyjmeme, vykostíme a rozsekáme, přidáme majoránku, nové koření, pepř, česnek, sůl a promícháme. Připravenou dušenou rýži smícháme s masem a procezenou vepřovou krví, osmaženou cibulkou, rozředíme vývarem, dosolíme -  pečeme.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9519441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87208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Výrobky vepřových hodů</a:t>
            </a:r>
            <a:br>
              <a:rPr lang="cs-CZ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receptury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Jitrnicový prejt s játry:</a:t>
            </a:r>
          </a:p>
          <a:p>
            <a:pPr>
              <a:lnSpc>
                <a:spcPct val="150000"/>
              </a:lnSpc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lavu, bůček a plíce, sůl, cibule – uvaříme do měkka, potom vykostíme a rozsekáme nadrobno, játra umeleme najemno, přidáme namočenou nakrájenou žemli, česnek,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citr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ůru, majoránku, mleté koření, vývar z masa, dosolíme – promícháme a pečeme.</a:t>
            </a:r>
          </a:p>
        </p:txBody>
      </p:sp>
    </p:spTree>
    <p:extLst>
      <p:ext uri="{BB962C8B-B14F-4D97-AF65-F5344CB8AC3E}">
        <p14:creationId xmlns="" xmlns:p14="http://schemas.microsoft.com/office/powerpoint/2010/main" val="17600435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913"/>
            <a:ext cx="8686800" cy="1106487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715200" cy="4873625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Šebelová, Marie.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Potraviny a výživa.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Praha: nakladatelství Parta, 2002. ISBN 80-7320-010-4</a:t>
            </a:r>
          </a:p>
          <a:p>
            <a:pPr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Čermáková, Ludmila.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Technologie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Praha: nakladatelství Parta, 2002. ISBN 80-7320-016-3</a:t>
            </a:r>
          </a:p>
          <a:p>
            <a:pPr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Beránková, Jaromíra. Receptury teplých pokrmů. Praha: nakladatelství Merkur, 1991. ISBN 80-7032-588-7</a:t>
            </a:r>
          </a:p>
          <a:p>
            <a:pPr marL="0" indent="0">
              <a:buNone/>
              <a:defRPr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Obrázky: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http://office.microsoft.com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, Galerie Office, 03.11.2012</a:t>
            </a:r>
          </a:p>
        </p:txBody>
      </p:sp>
    </p:spTree>
    <p:extLst>
      <p:ext uri="{BB962C8B-B14F-4D97-AF65-F5344CB8AC3E}">
        <p14:creationId xmlns="" xmlns:p14="http://schemas.microsoft.com/office/powerpoint/2010/main" val="1053710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78</TotalTime>
  <Words>636</Words>
  <Application>Microsoft Office PowerPoint</Application>
  <PresentationFormat>Předvádění na obrazovce (4:3)</PresentationFormat>
  <Paragraphs>60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 DIGITÁLNÍ UČEBNÍ MATERIÁL</vt:lpstr>
      <vt:lpstr>Výrobky vepřových hodů receptury </vt:lpstr>
      <vt:lpstr>Výrobky vepřových hodů receptury </vt:lpstr>
      <vt:lpstr>Výrobky vepřových hodů receptury </vt:lpstr>
      <vt:lpstr>Výrobky vepřových hodů receptury </vt:lpstr>
      <vt:lpstr>Výrobky vepřových hodů receptury </vt:lpstr>
      <vt:lpstr>Výrobky vepřových hodů receptury </vt:lpstr>
      <vt:lpstr>Výrobky vepřových hodů receptury </vt:lpstr>
      <vt:lpstr>Výrobky vepřových hodů receptury </vt:lpstr>
      <vt:lpstr>Výrobky vepřových hodů receptury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Vendulka</dc:creator>
  <cp:lastModifiedBy>J.Konig</cp:lastModifiedBy>
  <cp:revision>25</cp:revision>
  <dcterms:created xsi:type="dcterms:W3CDTF">2013-03-05T07:11:59Z</dcterms:created>
  <dcterms:modified xsi:type="dcterms:W3CDTF">2013-06-13T16:15:42Z</dcterms:modified>
</cp:coreProperties>
</file>