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282C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CBE6-0A59-4C24-AA29-6C0328383E7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CBE6-0A59-4C24-AA29-6C0328383E7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CBE6-0A59-4C24-AA29-6C0328383E7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CBE6-0A59-4C24-AA29-6C0328383E7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CBE6-0A59-4C24-AA29-6C0328383E7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CBE6-0A59-4C24-AA29-6C0328383E7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CBE6-0A59-4C24-AA29-6C0328383E7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CBE6-0A59-4C24-AA29-6C0328383E7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CBE6-0A59-4C24-AA29-6C0328383E7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CBE6-0A59-4C24-AA29-6C0328383E7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CBE6-0A59-4C24-AA29-6C0328383E7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48CBE6-0A59-4C24-AA29-6C0328383E7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899592" y="1412776"/>
            <a:ext cx="7772400" cy="792089"/>
          </a:xfrm>
          <a:prstGeom prst="rect">
            <a:avLst/>
          </a:prstGeom>
        </p:spPr>
        <p:txBody>
          <a:bodyPr vert="horz" anchor="ctr">
            <a:normAutofit fontScale="975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noProof="0" dirty="0" smtClean="0">
                <a:solidFill>
                  <a:sysClr val="windowText" lastClr="000000"/>
                </a:solidFill>
                <a:effectLst>
                  <a:outerShdw sx="1000" sy="1000" algn="tl">
                    <a:sysClr val="window" lastClr="FFFFFF"/>
                  </a:outerShdw>
                  <a:reflection endPos="0" dir="5400000" sy="-100000" algn="bl" rotWithShape="0"/>
                </a:effectLst>
              </a:rPr>
              <a:t>ZVÍŘATA V ZIMĚ</a:t>
            </a:r>
            <a:endParaRPr kumimoji="0" lang="cs-CZ" sz="4400" b="1" i="0" u="none" strike="noStrike" kern="1200" cap="none" spc="0" normalizeH="0" baseline="0" noProof="0" dirty="0">
              <a:ln w="6350">
                <a:noFill/>
              </a:ln>
              <a:solidFill>
                <a:sysClr val="windowText" lastClr="000000"/>
              </a:solidFill>
              <a:effectLst>
                <a:outerShdw sx="1000" sy="1000" algn="tl">
                  <a:sysClr val="window" lastClr="FFFFFF">
                    <a:alpha val="51000"/>
                  </a:sysClr>
                </a:outerShdw>
                <a:reflection endPos="0" dir="5400000" sy="-100000" algn="bl" rotWithShape="0"/>
              </a:effectLst>
              <a:uLnTx/>
              <a:uFillTx/>
              <a:ea typeface="+mj-ea"/>
              <a:cs typeface="+mj-cs"/>
            </a:endParaRPr>
          </a:p>
        </p:txBody>
      </p:sp>
      <p:pic>
        <p:nvPicPr>
          <p:cNvPr id="5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43608" y="620687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Základní škola a Mateřská škola, Liberec, Barvířská 38/6, příspěvková organizace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2214" y="2750799"/>
            <a:ext cx="784887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Název :      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VY_32_inovace_08 </a:t>
            </a:r>
            <a:r>
              <a:rPr kumimoji="0" lang="cs-CZ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- </a:t>
            </a:r>
            <a:r>
              <a:rPr lang="cs-CZ" sz="1600" b="1" kern="0" dirty="0" smtClean="0">
                <a:solidFill>
                  <a:sysClr val="windowText" lastClr="000000"/>
                </a:solidFill>
              </a:rPr>
              <a:t>PR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 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– </a:t>
            </a:r>
            <a:r>
              <a:rPr lang="cs-CZ" sz="1600" b="1" kern="0" noProof="0" dirty="0" smtClean="0">
                <a:solidFill>
                  <a:sysClr val="windowText" lastClr="000000"/>
                </a:solidFill>
              </a:rPr>
              <a:t>Zvířata v zimě</a:t>
            </a:r>
            <a:endParaRPr lang="cs-CZ" sz="1600" b="1" kern="0" noProof="0" dirty="0" smtClean="0">
              <a:solidFill>
                <a:sysClr val="windowText" lastClr="000000"/>
              </a:solidFill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Autor:        Denisa Štelzigová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Období:   </a:t>
            </a:r>
            <a:r>
              <a:rPr lang="cs-CZ" sz="1600" kern="0" dirty="0" smtClean="0">
                <a:solidFill>
                  <a:sysClr val="windowText" lastClr="000000"/>
                </a:solidFill>
              </a:rPr>
              <a:t>prosinec</a:t>
            </a:r>
            <a:endParaRPr kumimoji="0" lang="cs-CZ" sz="16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Věková skupina:      </a:t>
            </a:r>
            <a:r>
              <a:rPr lang="cs-CZ" sz="1600" kern="0" dirty="0">
                <a:solidFill>
                  <a:sysClr val="windowText" lastClr="000000"/>
                </a:solidFill>
              </a:rPr>
              <a:t>1</a:t>
            </a: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. ročník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Tematická oblast:    </a:t>
            </a:r>
            <a:r>
              <a:rPr lang="cs-CZ" sz="1600" kern="0" dirty="0" smtClean="0">
                <a:solidFill>
                  <a:sysClr val="windowText" lastClr="000000"/>
                </a:solidFill>
              </a:rPr>
              <a:t>PRVOUKA</a:t>
            </a:r>
            <a:endParaRPr kumimoji="0" lang="cs-CZ" sz="16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Anotace: </a:t>
            </a:r>
            <a:r>
              <a:rPr lang="cs-CZ" sz="1600" kern="0" noProof="0" dirty="0" smtClean="0">
                <a:solidFill>
                  <a:sysClr val="windowText" lastClr="000000"/>
                </a:solidFill>
              </a:rPr>
              <a:t>hádanky</a:t>
            </a:r>
            <a:endParaRPr lang="cs-CZ" sz="1600" kern="0" dirty="0" smtClean="0">
              <a:solidFill>
                <a:sysClr val="windowText" lastClr="000000"/>
              </a:solidFill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8601125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839722" y="1412776"/>
            <a:ext cx="7117180" cy="86142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bg1"/>
                </a:solidFill>
              </a:rPr>
              <a:t>Zvířata v zimě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0" y="2636912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Poznáte, co se zde ukrývá za zvíře?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5133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ojmír\AppData\Local\Microsoft\Windows\Temporary Internet Files\Content.IE5\HJDZHKYO\MC90044139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4776" y="402196"/>
            <a:ext cx="6376766" cy="6264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1974776" y="-57429"/>
            <a:ext cx="3198400" cy="281078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4" name="Ovál 3"/>
          <p:cNvSpPr>
            <a:spLocks noChangeAspect="1"/>
          </p:cNvSpPr>
          <p:nvPr/>
        </p:nvSpPr>
        <p:spPr>
          <a:xfrm>
            <a:off x="4283968" y="260648"/>
            <a:ext cx="3040335" cy="2520000"/>
          </a:xfrm>
          <a:prstGeom prst="ellipse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59161" y="1911519"/>
            <a:ext cx="3073536" cy="324605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499992" y="3534544"/>
            <a:ext cx="3368221" cy="349238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664744" y="3370386"/>
            <a:ext cx="3297344" cy="3487614"/>
          </a:xfrm>
          <a:prstGeom prst="ellipse">
            <a:avLst/>
          </a:prstGeom>
          <a:solidFill>
            <a:srgbClr val="F282C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424817" y="1975310"/>
            <a:ext cx="3317304" cy="2952328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3131840" y="1905674"/>
            <a:ext cx="3357224" cy="3091601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2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15" grpId="0" animBg="1"/>
      <p:bldP spid="16" grpId="0" animBg="1"/>
      <p:bldP spid="9" grpId="0" animBg="1"/>
      <p:bldP spid="19" grpId="0" animBg="1"/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Mojmír\AppData\Local\Microsoft\Windows\Temporary Internet Files\Content.IE5\XC4MIC6P\MC9003469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754376"/>
            <a:ext cx="7238416" cy="497887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1974776" y="-57429"/>
            <a:ext cx="3198400" cy="281078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5" name="Ovál 4"/>
          <p:cNvSpPr>
            <a:spLocks noChangeAspect="1"/>
          </p:cNvSpPr>
          <p:nvPr/>
        </p:nvSpPr>
        <p:spPr>
          <a:xfrm>
            <a:off x="4283968" y="260648"/>
            <a:ext cx="3040335" cy="2520000"/>
          </a:xfrm>
          <a:prstGeom prst="ellipse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51520" y="1520648"/>
            <a:ext cx="3481177" cy="3636921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499992" y="3534544"/>
            <a:ext cx="3368221" cy="349238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664744" y="3370386"/>
            <a:ext cx="3297344" cy="3487614"/>
          </a:xfrm>
          <a:prstGeom prst="ellipse">
            <a:avLst/>
          </a:prstGeom>
          <a:solidFill>
            <a:srgbClr val="F282C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131840" y="1747978"/>
            <a:ext cx="3395655" cy="3182259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597895" y="1698014"/>
            <a:ext cx="3357224" cy="3091601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5146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Mojmír\AppData\Local\Microsoft\Windows\Temporary Internet Files\Content.IE5\QCKIJJPS\MP900406486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0" y="393470"/>
            <a:ext cx="9144000" cy="609361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ojmír\AppData\Local\Microsoft\Windows\Temporary Internet Files\Content.IE5\IHD90QB8\MP900407219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3" y="388667"/>
            <a:ext cx="1814777" cy="272083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73520" y="0"/>
            <a:ext cx="3697520" cy="3591973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6" name="Ovál 5"/>
          <p:cNvSpPr>
            <a:spLocks noChangeAspect="1"/>
          </p:cNvSpPr>
          <p:nvPr/>
        </p:nvSpPr>
        <p:spPr>
          <a:xfrm>
            <a:off x="3550420" y="-35177"/>
            <a:ext cx="3949897" cy="3273896"/>
          </a:xfrm>
          <a:prstGeom prst="ellipse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07503" y="2132856"/>
            <a:ext cx="3625194" cy="3821737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773530" y="2948028"/>
            <a:ext cx="3686902" cy="390997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664744" y="3370386"/>
            <a:ext cx="3771352" cy="3875038"/>
          </a:xfrm>
          <a:prstGeom prst="ellipse">
            <a:avLst/>
          </a:prstGeom>
          <a:solidFill>
            <a:srgbClr val="F282C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580112" y="1340768"/>
            <a:ext cx="3572578" cy="3353454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656541" y="1685150"/>
            <a:ext cx="3960440" cy="3574746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4900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Mojmír\AppData\Local\Microsoft\Windows\Temporary Internet Files\Content.IE5\XC4MIC6P\MP90044838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1000"/>
            <a:ext cx="9144000" cy="60960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40188" y="181869"/>
            <a:ext cx="4536117" cy="347284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5" name="Ovál 4"/>
          <p:cNvSpPr>
            <a:spLocks noChangeAspect="1"/>
          </p:cNvSpPr>
          <p:nvPr/>
        </p:nvSpPr>
        <p:spPr>
          <a:xfrm>
            <a:off x="3259336" y="-62710"/>
            <a:ext cx="3584245" cy="2970823"/>
          </a:xfrm>
          <a:prstGeom prst="ellipse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-19134" y="1633125"/>
            <a:ext cx="4545233" cy="4497233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597640" y="2406544"/>
            <a:ext cx="4438855" cy="426281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979712" y="2878218"/>
            <a:ext cx="4131392" cy="4091062"/>
          </a:xfrm>
          <a:prstGeom prst="ellipse">
            <a:avLst/>
          </a:prstGeom>
          <a:solidFill>
            <a:srgbClr val="F282C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379667" y="836712"/>
            <a:ext cx="3944861" cy="3672408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843808" y="1587217"/>
            <a:ext cx="3959932" cy="3683566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4359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Mojmír\AppData\Local\Microsoft\Windows\Temporary Internet Files\Content.IE5\XC4MIC6P\MC9001092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128" y="0"/>
            <a:ext cx="568974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719847" y="-138518"/>
            <a:ext cx="4093176" cy="350890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5" name="Ovál 4"/>
          <p:cNvSpPr>
            <a:spLocks noChangeAspect="1"/>
          </p:cNvSpPr>
          <p:nvPr/>
        </p:nvSpPr>
        <p:spPr>
          <a:xfrm>
            <a:off x="4283968" y="260647"/>
            <a:ext cx="3584245" cy="2970823"/>
          </a:xfrm>
          <a:prstGeom prst="ellipse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59160" y="1911518"/>
            <a:ext cx="3480791" cy="374972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499992" y="3534544"/>
            <a:ext cx="3672408" cy="371088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664743" y="3370386"/>
            <a:ext cx="3760073" cy="3656546"/>
          </a:xfrm>
          <a:prstGeom prst="ellipse">
            <a:avLst/>
          </a:prstGeom>
          <a:solidFill>
            <a:srgbClr val="F282C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424816" y="1975309"/>
            <a:ext cx="3719183" cy="3223349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134410" y="1911518"/>
            <a:ext cx="3525821" cy="3287141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146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Mojmír\AppData\Local\Microsoft\Windows\Temporary Internet Files\Content.IE5\QCKIJJPS\MP90043094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9334"/>
            <a:ext cx="9144000" cy="607933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>
            <a:spLocks noChangeAspect="1"/>
          </p:cNvSpPr>
          <p:nvPr/>
        </p:nvSpPr>
        <p:spPr>
          <a:xfrm>
            <a:off x="4302053" y="-6537"/>
            <a:ext cx="4374403" cy="3625750"/>
          </a:xfrm>
          <a:prstGeom prst="ellipse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-180528" y="1410118"/>
            <a:ext cx="3984847" cy="4037761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113470" y="3134392"/>
            <a:ext cx="3843360" cy="3731022"/>
          </a:xfrm>
          <a:prstGeom prst="ellipse">
            <a:avLst/>
          </a:prstGeom>
          <a:solidFill>
            <a:srgbClr val="F282C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364088" y="1791330"/>
            <a:ext cx="4359626" cy="3803970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930487" y="48116"/>
            <a:ext cx="4209326" cy="34864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804319" y="3000447"/>
            <a:ext cx="4032448" cy="399891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893388" y="2060848"/>
            <a:ext cx="4126884" cy="357666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7369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4" grpId="0" animBg="1"/>
      <p:bldP spid="7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</p:spPr>
        <p:txBody>
          <a:bodyPr/>
          <a:lstStyle/>
          <a:p>
            <a:r>
              <a:rPr lang="cs-CZ" sz="1600" dirty="0" smtClean="0"/>
              <a:t>ZDROJE</a:t>
            </a:r>
            <a:r>
              <a:rPr lang="cs-CZ" sz="1800" dirty="0" smtClean="0"/>
              <a:t>:</a:t>
            </a:r>
            <a:endParaRPr lang="cs-CZ" sz="1800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899592" y="980728"/>
            <a:ext cx="7125112" cy="1152128"/>
          </a:xfrm>
        </p:spPr>
        <p:txBody>
          <a:bodyPr>
            <a:normAutofit/>
          </a:bodyPr>
          <a:lstStyle/>
          <a:p>
            <a:r>
              <a:rPr lang="cs-CZ" sz="1600" dirty="0" smtClean="0"/>
              <a:t>Obrázky byly použity z galerie Klipart.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36939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Zima</Template>
  <TotalTime>62159</TotalTime>
  <Words>66</Words>
  <Application>Microsoft Office PowerPoint</Application>
  <PresentationFormat>Předvádění na obrazovce (4:3)</PresentationFormat>
  <Paragraphs>12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Winter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Zima</dc:title>
  <dc:creator>Mojmír</dc:creator>
  <cp:lastModifiedBy>Mojmír</cp:lastModifiedBy>
  <cp:revision>14</cp:revision>
  <dcterms:created xsi:type="dcterms:W3CDTF">2012-11-28T14:59:21Z</dcterms:created>
  <dcterms:modified xsi:type="dcterms:W3CDTF">2013-04-24T22:00:34Z</dcterms:modified>
</cp:coreProperties>
</file>