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110" d="100"/>
          <a:sy n="110" d="100"/>
        </p:scale>
        <p:origin x="-13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4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VY_32_INOVACE_ZE.52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46977" y="2795837"/>
            <a:ext cx="3279432" cy="30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11560" y="2780928"/>
            <a:ext cx="3312368" cy="304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3347864" y="2204864"/>
            <a:ext cx="1656184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3347864" y="1052736"/>
            <a:ext cx="1080120" cy="31683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3635896" y="1196752"/>
            <a:ext cx="2520280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3635896" y="1700808"/>
            <a:ext cx="3024336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3851920" y="1556792"/>
            <a:ext cx="1656184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3347864" y="2564904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3347864" y="1988840"/>
            <a:ext cx="5256584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2843808" y="548680"/>
            <a:ext cx="2304256" cy="4680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2627784" y="2348880"/>
            <a:ext cx="5472608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2627784" y="476672"/>
            <a:ext cx="3528392" cy="49685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2123728" y="1052736"/>
            <a:ext cx="4824536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178</cp:revision>
  <dcterms:created xsi:type="dcterms:W3CDTF">2013-04-06T11:19:09Z</dcterms:created>
  <dcterms:modified xsi:type="dcterms:W3CDTF">2013-09-17T19:20:26Z</dcterms:modified>
</cp:coreProperties>
</file>