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110" d="100"/>
          <a:sy n="110" d="100"/>
        </p:scale>
        <p:origin x="-132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orksheets.theteacherscorner.net/make-your-own/word-search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osmisměrka ČR </a:t>
            </a: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7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294085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+mn-lt"/>
                          <a:ea typeface="Calibri"/>
                          <a:cs typeface="Times New Roman"/>
                        </a:rPr>
                        <a:t>VY_32_INOVACE_ZE.55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osmisměrka ČR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7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ČR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IV, VI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osmisměrka slouží k procvičení okresů ČR.</a:t>
                      </a:r>
                      <a:endParaRPr lang="cs-CZ" sz="14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643586" y="332"/>
            <a:ext cx="5500413" cy="34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644200" y="0"/>
            <a:ext cx="5499800" cy="3455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4572000" y="5733256"/>
            <a:ext cx="4176464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v </a:t>
            </a:r>
            <a:r>
              <a:rPr lang="cs-CZ" sz="1600" dirty="0" err="1" smtClean="0"/>
              <a:t>osmisměrce</a:t>
            </a:r>
            <a:r>
              <a:rPr lang="cs-CZ" sz="1600" dirty="0" smtClean="0"/>
              <a:t> okresy dle těch vyznačených v mapce (jména jsou zobrazena pouze zleva doprava a naopak)</a:t>
            </a:r>
            <a:endParaRPr lang="cs-CZ" sz="1600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62221" y="2795838"/>
            <a:ext cx="4021210" cy="299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51520" y="2780928"/>
            <a:ext cx="40324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6660232" y="5193196"/>
            <a:ext cx="201622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/>
              <a:t>kontrola správnosti</a:t>
            </a:r>
            <a:endParaRPr lang="cs-CZ" dirty="0"/>
          </a:p>
        </p:txBody>
      </p:sp>
      <p:cxnSp>
        <p:nvCxnSpPr>
          <p:cNvPr id="14" name="Přímá spojovací šipka 13"/>
          <p:cNvCxnSpPr/>
          <p:nvPr/>
        </p:nvCxnSpPr>
        <p:spPr>
          <a:xfrm flipV="1">
            <a:off x="4211960" y="548680"/>
            <a:ext cx="1080120" cy="38164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Přímá spojovací šipka 17"/>
          <p:cNvCxnSpPr/>
          <p:nvPr/>
        </p:nvCxnSpPr>
        <p:spPr>
          <a:xfrm>
            <a:off x="4211960" y="2996952"/>
            <a:ext cx="338437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 flipV="1">
            <a:off x="3419872" y="2636912"/>
            <a:ext cx="151216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6" name="Přímá spojovací šipka 25"/>
          <p:cNvCxnSpPr/>
          <p:nvPr/>
        </p:nvCxnSpPr>
        <p:spPr>
          <a:xfrm flipV="1">
            <a:off x="2339752" y="1556792"/>
            <a:ext cx="2520280" cy="19442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 flipV="1">
            <a:off x="2627784" y="1484784"/>
            <a:ext cx="3384376" cy="30963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Přímá spojovací šipka 29"/>
          <p:cNvCxnSpPr/>
          <p:nvPr/>
        </p:nvCxnSpPr>
        <p:spPr>
          <a:xfrm flipV="1">
            <a:off x="3923928" y="1628800"/>
            <a:ext cx="3312368" cy="21602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Přímá spojovací šipka 31"/>
          <p:cNvCxnSpPr/>
          <p:nvPr/>
        </p:nvCxnSpPr>
        <p:spPr>
          <a:xfrm flipV="1">
            <a:off x="2843808" y="1124744"/>
            <a:ext cx="1152128" cy="37444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ovací šipka 33"/>
          <p:cNvCxnSpPr/>
          <p:nvPr/>
        </p:nvCxnSpPr>
        <p:spPr>
          <a:xfrm flipV="1">
            <a:off x="3995936" y="2060848"/>
            <a:ext cx="3816424" cy="30963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Přímá spojovací šipka 35"/>
          <p:cNvCxnSpPr/>
          <p:nvPr/>
        </p:nvCxnSpPr>
        <p:spPr>
          <a:xfrm flipV="1">
            <a:off x="3419872" y="2276872"/>
            <a:ext cx="5328592" cy="34563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Přímá spojovací šipka 42"/>
          <p:cNvCxnSpPr/>
          <p:nvPr/>
        </p:nvCxnSpPr>
        <p:spPr>
          <a:xfrm flipV="1">
            <a:off x="4211960" y="2564904"/>
            <a:ext cx="2376264" cy="28803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Přímá spojovací šipka 44"/>
          <p:cNvCxnSpPr/>
          <p:nvPr/>
        </p:nvCxnSpPr>
        <p:spPr>
          <a:xfrm flipV="1">
            <a:off x="3995936" y="908720"/>
            <a:ext cx="936104" cy="30963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7" name="TextovéPole 56"/>
          <p:cNvSpPr txBox="1"/>
          <p:nvPr/>
        </p:nvSpPr>
        <p:spPr>
          <a:xfrm>
            <a:off x="4716016" y="5193196"/>
            <a:ext cx="129614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nápověda</a:t>
            </a:r>
            <a:endParaRPr lang="cs-CZ" dirty="0"/>
          </a:p>
        </p:txBody>
      </p:sp>
      <p:sp>
        <p:nvSpPr>
          <p:cNvPr id="58" name="TextovéPole 57">
            <a:hlinkClick r:id="rId7" action="ppaction://hlinksldjump"/>
          </p:cNvPr>
          <p:cNvSpPr txBox="1"/>
          <p:nvPr/>
        </p:nvSpPr>
        <p:spPr>
          <a:xfrm>
            <a:off x="8135888" y="0"/>
            <a:ext cx="1008112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Word Search Maker</a:t>
            </a:r>
            <a:r>
              <a:rPr lang="cs-CZ" sz="2000" dirty="0" smtClean="0"/>
              <a:t> Free.</a:t>
            </a:r>
            <a:r>
              <a:rPr lang="en-US" sz="2000" dirty="0" smtClean="0"/>
              <a:t> [online]. [cit. 2013-09-16]. </a:t>
            </a:r>
            <a:r>
              <a:rPr lang="en-US" sz="2000" dirty="0" err="1" smtClean="0"/>
              <a:t>Dostupné</a:t>
            </a:r>
            <a:r>
              <a:rPr lang="en-US" sz="2000" dirty="0" smtClean="0"/>
              <a:t> z: </a:t>
            </a:r>
            <a:r>
              <a:rPr lang="en-US" sz="2000" dirty="0" smtClean="0">
                <a:hlinkClick r:id="rId3"/>
              </a:rPr>
              <a:t>http://</a:t>
            </a:r>
            <a:r>
              <a:rPr lang="en-US" sz="2000" dirty="0" err="1" smtClean="0">
                <a:hlinkClick r:id="rId3"/>
              </a:rPr>
              <a:t>worksheets.theteacherscorner.net</a:t>
            </a:r>
            <a:r>
              <a:rPr lang="en-US" sz="2000" dirty="0" smtClean="0">
                <a:hlinkClick r:id="rId3"/>
              </a:rPr>
              <a:t>/make-your-own/word-search/</a:t>
            </a:r>
            <a:endParaRPr lang="cs-C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pl-PL" sz="2000" dirty="0" smtClean="0"/>
              <a:t>Okresy v Česku. [online]. [cit. 2013-09-16]. Dostupné z: http://cs.wikipedia.org/wiki/Okresy_v_%C4%8Cesku </a:t>
            </a:r>
          </a:p>
          <a:p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</TotalTime>
  <Words>155</Words>
  <Application>Microsoft Office PowerPoint</Application>
  <PresentationFormat>Předvádění na obrazovce (4:3)</PresentationFormat>
  <Paragraphs>42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178</cp:revision>
  <dcterms:created xsi:type="dcterms:W3CDTF">2013-04-06T11:19:09Z</dcterms:created>
  <dcterms:modified xsi:type="dcterms:W3CDTF">2013-09-17T19:21:47Z</dcterms:modified>
</cp:coreProperties>
</file>