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EDB9B9-7B3D-4CD5-953A-BF3DACA0EC96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96E76-6293-43CA-891E-2F55D86C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778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D450BC-A619-4B90-B671-68A032B099C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809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137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556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682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637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240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26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23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73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933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007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83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4804C-2999-420E-899D-C0AC43443EB0}" type="datetimeFigureOut">
              <a:rPr lang="cs-CZ" smtClean="0"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94CC6-945C-4198-9DF3-953BE3964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50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Stropy s viditelnými trámy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628344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říjen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699565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kreslení stropu s viditelnými trámy  a sklopeného  řezu.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168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Stropy s viditelnými trámy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3" y="1128743"/>
            <a:ext cx="8208911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Strop je vodorovná konstrukce </a:t>
            </a:r>
          </a:p>
          <a:p>
            <a:pPr algn="just"/>
            <a:r>
              <a:rPr lang="cs-CZ" sz="2000" dirty="0" smtClean="0"/>
              <a:t>Vodorovné konstrukce se kreslí samostatně nebo se zakreslují  do výkresu objektu pozemních staveb</a:t>
            </a:r>
            <a:r>
              <a:rPr lang="cs-CZ" sz="2000" b="1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341329"/>
            <a:ext cx="8208911" cy="132343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V půdorysu se stropní konstrukce  zakreslují nad plochou myšleného řezu doplněné sklopnými řezy</a:t>
            </a:r>
          </a:p>
          <a:p>
            <a:pPr algn="just"/>
            <a:r>
              <a:rPr lang="cs-CZ" sz="2000" b="1" dirty="0" smtClean="0"/>
              <a:t>Sklopený průřez zobrazuje v základních rysech skladbu a polohu konstrukce se základními rozměry.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781489"/>
            <a:ext cx="8208911" cy="10156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Schematické  zobrazení i sklopné řezy se kreslí jen na část půdorysu</a:t>
            </a:r>
          </a:p>
          <a:p>
            <a:pPr algn="just"/>
            <a:r>
              <a:rPr lang="cs-CZ" sz="2000" dirty="0" smtClean="0"/>
              <a:t>Schématické zobrazení vyjadřuje umístnění konstrukce a tvar spodního líce stropní konstrukce ( podhledu)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085184"/>
            <a:ext cx="8208911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Ve svislém řezu se stropní konstrukce zobrazují  podle skutečné úpravy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4781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804818"/>
              </p:ext>
            </p:extLst>
          </p:nvPr>
        </p:nvGraphicFramePr>
        <p:xfrm>
          <a:off x="1102378" y="980728"/>
          <a:ext cx="7184116" cy="137160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18411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V půdorysu se stropní konstrukce</a:t>
                      </a:r>
                      <a:r>
                        <a:rPr lang="cs-CZ" baseline="0" dirty="0" smtClean="0"/>
                        <a:t> kreslí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                        Tenká</a:t>
                      </a:r>
                      <a:r>
                        <a:rPr lang="cs-CZ" baseline="0" dirty="0" smtClean="0"/>
                        <a:t> čerchovaná čára </a:t>
                      </a:r>
                      <a:r>
                        <a:rPr lang="cs-CZ" dirty="0" smtClean="0"/>
                        <a:t>       - osa trámů,  nosníků, průvlaků 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                        tlustá čerchovaná čára         - hrany konstrukce stropu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                             </a:t>
                      </a:r>
                      <a:r>
                        <a:rPr lang="cs-CZ" baseline="0" dirty="0" smtClean="0"/>
                        <a:t>                                 </a:t>
                      </a:r>
                      <a:r>
                        <a:rPr lang="cs-CZ" dirty="0" smtClean="0"/>
                        <a:t>                  (trámy, nosníky,  průvlaky, 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Stropy s viditelnými trámy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2420888"/>
            <a:ext cx="5832648" cy="352839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39752" y="2996952"/>
            <a:ext cx="4752528" cy="252028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059832" y="2708920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95936" y="2708920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16016" y="2708920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508104" y="2708920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228184" y="2708920"/>
            <a:ext cx="0" cy="1296144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1680" y="3356992"/>
            <a:ext cx="61926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71800" y="4221088"/>
            <a:ext cx="3744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71800" y="4293096"/>
            <a:ext cx="3744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131840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915816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131840" y="4437112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1920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51920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915816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771800" y="4437112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067944" y="4473116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067944" y="4437112"/>
            <a:ext cx="5040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572000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788024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364088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580112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84168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300192" y="443711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788024" y="4437112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80113" y="4437112"/>
            <a:ext cx="5040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572000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64088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84168" y="4653136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300192" y="4437112"/>
            <a:ext cx="2160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691680" y="3356992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779912" y="3284984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2915816" y="324898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2195736" y="3284984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1619672" y="3284984"/>
            <a:ext cx="288032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572000" y="3284984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5292080" y="324898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6012160" y="3248980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6948264" y="3284984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7524328" y="3284984"/>
            <a:ext cx="2880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4319971" y="4005064"/>
            <a:ext cx="0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319971" y="4005064"/>
            <a:ext cx="39604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5076056" y="4653136"/>
            <a:ext cx="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860032" y="4653136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076056" y="5013176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187624" y="1556792"/>
            <a:ext cx="1152128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187624" y="1916832"/>
            <a:ext cx="1152128" cy="0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2915816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V="1">
            <a:off x="3203848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3851920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4139952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4572000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4860032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V="1">
            <a:off x="5364088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V="1">
            <a:off x="5652120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6084168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6372200" y="2708920"/>
            <a:ext cx="0" cy="1296144"/>
          </a:xfrm>
          <a:prstGeom prst="line">
            <a:avLst/>
          </a:prstGeom>
          <a:ln w="3810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1043608" y="6381328"/>
            <a:ext cx="72008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tenká plná čára                 -   sklopený řez</a:t>
            </a:r>
            <a:endParaRPr lang="cs-CZ" dirty="0"/>
          </a:p>
        </p:txBody>
      </p:sp>
      <p:cxnSp>
        <p:nvCxnSpPr>
          <p:cNvPr id="66" name="Přímá spojnice 65"/>
          <p:cNvCxnSpPr/>
          <p:nvPr/>
        </p:nvCxnSpPr>
        <p:spPr>
          <a:xfrm>
            <a:off x="1187624" y="6565994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5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6934172"/>
              </p:ext>
            </p:extLst>
          </p:nvPr>
        </p:nvGraphicFramePr>
        <p:xfrm>
          <a:off x="683568" y="980728"/>
          <a:ext cx="7920880" cy="365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Ve svislém řezu se kreslí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Stropy s viditelnými trámy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484784"/>
            <a:ext cx="2736304" cy="923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420888"/>
            <a:ext cx="2736304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827584" y="1988840"/>
            <a:ext cx="23042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27584" y="2564899"/>
            <a:ext cx="2304256" cy="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419872" y="1484784"/>
            <a:ext cx="2376264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tlustá plná čára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2411596"/>
            <a:ext cx="237626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Velmi tlustá plná čára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1484784"/>
            <a:ext cx="288032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Rozhraní konstrukce a hmot</a:t>
            </a:r>
          </a:p>
          <a:p>
            <a:r>
              <a:rPr lang="cs-CZ" dirty="0" smtClean="0"/>
              <a:t>Obrysy konstrukce zobrazené v pohledu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2411596"/>
            <a:ext cx="28803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Vnější obrys řezu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2924944"/>
            <a:ext cx="1699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PŘÍČNÝ ŘEZ A-A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949280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– dřevěné trámy, b -  záklop, c – násyp, d – polštář, e – hrubá podlaha,</a:t>
            </a:r>
          </a:p>
          <a:p>
            <a:r>
              <a:rPr lang="cs-CZ" dirty="0" smtClean="0"/>
              <a:t> f – palubová podlaha, g – lišta záklopu.</a:t>
            </a:r>
            <a:endParaRPr lang="cs-CZ" dirty="0"/>
          </a:p>
        </p:txBody>
      </p:sp>
      <p:pic>
        <p:nvPicPr>
          <p:cNvPr id="1026" name="Picture 2" descr="E:\DCIM\100PHOTO\SAM_029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936"/>
          <a:stretch/>
        </p:blipFill>
        <p:spPr bwMode="auto">
          <a:xfrm>
            <a:off x="323528" y="3233346"/>
            <a:ext cx="8345291" cy="271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688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Stropy s viditelnými trámy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816223"/>
              </p:ext>
            </p:extLst>
          </p:nvPr>
        </p:nvGraphicFramePr>
        <p:xfrm>
          <a:off x="575556" y="5805264"/>
          <a:ext cx="7920880" cy="9144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149736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 – dřevěný trám, b – záklop, c – lišta záklopu, d – násyp, e – polštář, f – hrubá podlaha, g – palubová podlaha, h – podlahová lišta, i – železná kleština, j – podkladní prkno.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7544" y="1379677"/>
            <a:ext cx="8280920" cy="356149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E:\Moje naskenované obrázky\obrázky teorie\skenovat0006.t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brightnessContrast bright="97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75756" y="-528534"/>
            <a:ext cx="4320480" cy="81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7544" y="980728"/>
            <a:ext cx="2091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PODÉLNÝ ŘEZ   B - 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2317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Stropy s viditelnými trámy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692389"/>
              </p:ext>
            </p:extLst>
          </p:nvPr>
        </p:nvGraphicFramePr>
        <p:xfrm>
          <a:off x="457200" y="980728"/>
          <a:ext cx="8280920" cy="573893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31318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961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Jakým druhem čáry se v půdoryse  stropní konstrukce kreslí  osy nosníků, trámů a průvlaků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26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Jakým druhem čáry se v půdoryse  stropní konstrukce kreslí  hrany nosníků, trámů a průvlaků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 Co zobrazuje sklopený řez?</a:t>
                      </a:r>
                    </a:p>
                    <a:p>
                      <a:pPr marL="342900" indent="-342900">
                        <a:buFont typeface="+mj-lt"/>
                        <a:buAutoNum type="arabicPeriod" startAt="2"/>
                      </a:pP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4.Jakým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druhem čáry kreslíme sklopený     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řez?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Jak se zakresluje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vnější obrys stropní  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konstrukce  ve svislém řezu?      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6.Jak se kreslí rozhraní konstrukce a hmot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v půdoryse a v řezu?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4008" y="1449650"/>
            <a:ext cx="4068451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Osy nosníků, trámů a průvlaků se v půdoryse kreslí  tenkou čerchovanou čarou.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4008" y="2492896"/>
            <a:ext cx="4068451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Hrany  </a:t>
            </a:r>
            <a:r>
              <a:rPr lang="cs-CZ" dirty="0">
                <a:solidFill>
                  <a:schemeClr val="tx1"/>
                </a:solidFill>
              </a:rPr>
              <a:t>nosníků, trámů a průvlaků se v </a:t>
            </a:r>
            <a:r>
              <a:rPr lang="cs-CZ" dirty="0" smtClean="0">
                <a:solidFill>
                  <a:schemeClr val="tx1"/>
                </a:solidFill>
              </a:rPr>
              <a:t>půdoryse  kreslí  tlustá čerchovaná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4897265"/>
            <a:ext cx="41404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Ve svislém řezu kreslíme vnější obrys stropní konstrukce </a:t>
            </a:r>
            <a:r>
              <a:rPr lang="cs-CZ" dirty="0" smtClean="0"/>
              <a:t> velmi </a:t>
            </a:r>
            <a:r>
              <a:rPr lang="cs-CZ" dirty="0"/>
              <a:t>tlustou plnou </a:t>
            </a:r>
            <a:r>
              <a:rPr lang="cs-CZ" dirty="0" smtClean="0"/>
              <a:t>čarou.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72000" y="4182451"/>
            <a:ext cx="40851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Sklopený řez kreslíme tenkou plnou </a:t>
            </a:r>
            <a:r>
              <a:rPr lang="cs-CZ" dirty="0" smtClean="0"/>
              <a:t>čarou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80520" y="3284984"/>
            <a:ext cx="403193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Sklopený řez zobrazuje v základních </a:t>
            </a:r>
            <a:r>
              <a:rPr lang="cs-CZ" dirty="0" smtClean="0"/>
              <a:t>rysech skladbu  </a:t>
            </a:r>
            <a:r>
              <a:rPr lang="cs-CZ" dirty="0"/>
              <a:t>a polohu konstrukce a základní rozměry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5877272"/>
            <a:ext cx="414045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Rozhraní konstrukce a hmot kreslíme  tlustou plnou čarou.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63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Stropy s viditelnými trámy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" y="967080"/>
            <a:ext cx="8229600" cy="57708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050" dirty="0" smtClean="0">
                <a:solidFill>
                  <a:schemeClr val="tx1"/>
                </a:solidFill>
              </a:rPr>
              <a:t>Odborné </a:t>
            </a:r>
            <a:r>
              <a:rPr lang="cs-CZ" sz="1050" dirty="0">
                <a:solidFill>
                  <a:schemeClr val="tx1"/>
                </a:solidFill>
              </a:rPr>
              <a:t>kreslení pro 2. ročník  středních odborných učilišť,  Miroslav Studený,  Dr. Pavel Kačena , SNTL, Praha 1991.</a:t>
            </a:r>
          </a:p>
          <a:p>
            <a:r>
              <a:rPr lang="cs-CZ" sz="1050" dirty="0">
                <a:solidFill>
                  <a:schemeClr val="tx1"/>
                </a:solidFill>
              </a:rPr>
              <a:t>Odborné kreslení pro 2. ročník  učebního oboru Tesař, PaedDr. Pavel Kačena – Ing. Miroslav Šulc, INFORMATORIUM, Praha 1994. ISBN </a:t>
            </a:r>
            <a:r>
              <a:rPr lang="cs-CZ" sz="1050" dirty="0" smtClean="0">
                <a:solidFill>
                  <a:schemeClr val="tx1"/>
                </a:solidFill>
              </a:rPr>
              <a:t>80-85427-49-4. </a:t>
            </a:r>
            <a:r>
              <a:rPr lang="cs-CZ" sz="1050" dirty="0">
                <a:solidFill>
                  <a:schemeClr val="tx1"/>
                </a:solidFill>
              </a:rPr>
              <a:t>Archiv </a:t>
            </a:r>
            <a:r>
              <a:rPr lang="cs-CZ" sz="1050" dirty="0" smtClean="0">
                <a:solidFill>
                  <a:schemeClr val="tx1"/>
                </a:solidFill>
              </a:rPr>
              <a:t>autora</a:t>
            </a:r>
            <a:endParaRPr lang="cs-CZ" sz="105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20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538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Stropy s viditelnými trámy</vt:lpstr>
      <vt:lpstr>3</vt:lpstr>
      <vt:lpstr>Stropy s viditelnými trámy</vt:lpstr>
      <vt:lpstr>Stropy s viditelnými trámy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2012-10-09T16:13:37Z</dcterms:created>
  <dcterms:modified xsi:type="dcterms:W3CDTF">2012-10-09T16:14:13Z</dcterms:modified>
</cp:coreProperties>
</file>