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532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059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905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8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360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03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334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657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4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280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84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0D9AD-4A67-44AF-9271-23D74AB7A6FC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D551A-8A23-46A0-9B28-4ECB57D6E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895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Montované stropy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55188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říjen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76374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kreslení montovaných stropů  deskových, panelových a  strop z  nosníku a vložek MIAKO.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80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1128743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Konstrukčním výkresem stropu  je </a:t>
            </a:r>
            <a:r>
              <a:rPr lang="cs-CZ" sz="2000" b="1" u="sng" dirty="0" smtClean="0"/>
              <a:t>výkres  skladby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57884"/>
            <a:ext cx="1944215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Výkres skladby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411759" y="1657885"/>
            <a:ext cx="6239609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-     Znázorňuje rozmístění  stropních panelů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759" y="2132856"/>
            <a:ext cx="6267513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Je schématické znázornění nosné konstrukce celého podlaží z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  pohledu shora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59" y="2780928"/>
            <a:ext cx="6299923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Zobrazuje strop nad kresleným podlaží (bez podlahy) a stěny a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sloupy pod stropem bez příček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627784" y="4509120"/>
            <a:ext cx="41044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27784" y="4725144"/>
            <a:ext cx="41044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627784" y="6093296"/>
            <a:ext cx="41044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27784" y="6309320"/>
            <a:ext cx="41044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39752" y="3933056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27784" y="3933056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732240" y="3933056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948264" y="3933056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948264" y="4509120"/>
            <a:ext cx="9361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948264" y="4725144"/>
            <a:ext cx="9361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948264" y="6093296"/>
            <a:ext cx="9361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948264" y="6309320"/>
            <a:ext cx="9361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39752" y="4581128"/>
            <a:ext cx="55446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39752" y="6165304"/>
            <a:ext cx="55446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339752" y="472514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339752" y="630932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732240" y="472514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6732240" y="630932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059832" y="3645024"/>
            <a:ext cx="0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59832" y="364502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369703" y="3460358"/>
            <a:ext cx="510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na nosnou konstrukci zakreslovaného podlaží</a:t>
            </a:r>
            <a:endParaRPr lang="cs-CZ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3635896" y="3933056"/>
            <a:ext cx="0" cy="6372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35896" y="393305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851920" y="3717032"/>
            <a:ext cx="2606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Konstrukční výšková kóta</a:t>
            </a:r>
            <a:endParaRPr lang="cs-CZ" dirty="0"/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4139952" y="4251666"/>
            <a:ext cx="0" cy="2574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139952" y="4251666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283968" y="4077072"/>
            <a:ext cx="2114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Výšková kóta podlaží</a:t>
            </a:r>
            <a:endParaRPr lang="cs-CZ" dirty="0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3635896" y="5456076"/>
            <a:ext cx="0" cy="6372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635896" y="5445224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5004048" y="5661248"/>
            <a:ext cx="0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004048" y="5661248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707904" y="515719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3,100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112060" y="534185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87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3373832"/>
              </p:ext>
            </p:extLst>
          </p:nvPr>
        </p:nvGraphicFramePr>
        <p:xfrm>
          <a:off x="467544" y="980728"/>
          <a:ext cx="8208912" cy="10801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20891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Kreslení skladby stropní</a:t>
                      </a:r>
                      <a:r>
                        <a:rPr lang="cs-CZ" baseline="0" dirty="0" smtClean="0"/>
                        <a:t> konstrukce</a:t>
                      </a:r>
                      <a:endParaRPr lang="cs-CZ" dirty="0"/>
                    </a:p>
                  </a:txBody>
                  <a:tcPr/>
                </a:tc>
              </a:tr>
              <a:tr h="71436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3" y="1340768"/>
            <a:ext cx="4104455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Svislé nosné konstrukce o </a:t>
            </a:r>
            <a:r>
              <a:rPr lang="cs-CZ" dirty="0" err="1" smtClean="0">
                <a:solidFill>
                  <a:schemeClr val="tx1"/>
                </a:solidFill>
              </a:rPr>
              <a:t>tl</a:t>
            </a:r>
            <a:r>
              <a:rPr lang="cs-CZ" dirty="0" smtClean="0">
                <a:solidFill>
                  <a:schemeClr val="tx1"/>
                </a:solidFill>
              </a:rPr>
              <a:t>. větší než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200 mm( i nezatížené stropem) bez příček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1340768"/>
            <a:ext cx="2160240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4644008" y="1700808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659398" y="1323042"/>
            <a:ext cx="2016224" cy="73780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tlustou plnou čarou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907704" y="3276600"/>
            <a:ext cx="38164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7704" y="5868888"/>
            <a:ext cx="38164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03648" y="2844552"/>
            <a:ext cx="0" cy="37444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07704" y="3240596"/>
            <a:ext cx="0" cy="26282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156176" y="3276600"/>
            <a:ext cx="0" cy="25922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724128" y="3276600"/>
            <a:ext cx="0" cy="25922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03648" y="2844552"/>
            <a:ext cx="655272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156176" y="3276600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6300936"/>
            <a:ext cx="38164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24128" y="6300936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07704" y="6309320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156176" y="5868888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56176" y="6300936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56176" y="6300936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259632" y="2276872"/>
            <a:ext cx="3269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PŮDORYS PRO VÝKRES SKLADBY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3856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2549"/>
              </p:ext>
            </p:extLst>
          </p:nvPr>
        </p:nvGraphicFramePr>
        <p:xfrm>
          <a:off x="467544" y="980728"/>
          <a:ext cx="8208912" cy="10801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20891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Kreslení skladby stropní</a:t>
                      </a:r>
                      <a:r>
                        <a:rPr lang="cs-CZ" baseline="0" dirty="0" smtClean="0"/>
                        <a:t> konstrukce</a:t>
                      </a:r>
                      <a:endParaRPr lang="cs-CZ" dirty="0"/>
                    </a:p>
                  </a:txBody>
                  <a:tcPr/>
                </a:tc>
              </a:tr>
              <a:tr h="71436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7544" y="1340768"/>
            <a:ext cx="4032448" cy="10801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Vodorovné stropní  konstrukce viditelné shora se kreslí podle skutečných rozměrů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(stropní panely, nosníky betonové , keramické , ocelové)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8543" y="1340768"/>
            <a:ext cx="2160240" cy="10801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4644008" y="1844824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659398" y="1323042"/>
            <a:ext cx="2016224" cy="109784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tlustou plnou čarou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67545" y="327001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27585" y="327001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87625" y="327001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47665" y="327001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07705" y="327001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7545" y="3270019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7545" y="6078331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876839" y="3289255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48847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308887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380895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40935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812943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172983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244991" y="3306023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876839" y="3289255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76839" y="6097567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948847" y="35052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948847" y="37213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948847" y="393732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948847" y="415335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948847" y="436937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48847" y="458539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948847" y="480142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48847" y="501744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948847" y="523347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948847" y="544949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948847" y="566551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948847" y="588154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380895" y="35052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380895" y="37213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380895" y="393732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380895" y="415335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380895" y="436937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380895" y="458539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380895" y="480142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3380895" y="501744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380895" y="523347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380895" y="544949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380895" y="566551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380895" y="588154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812943" y="35052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812943" y="37213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3812943" y="393732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812943" y="415335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812943" y="436937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812943" y="458539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812943" y="480142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812943" y="501744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812943" y="523347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812943" y="544949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812943" y="566551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812943" y="588154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244991" y="35052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244991" y="37213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244991" y="393732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44991" y="415335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4244991" y="436937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244991" y="458539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244991" y="480142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244991" y="501744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244991" y="523347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4244991" y="544949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244991" y="566551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244991" y="588154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798683" y="3223885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086715" y="323226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6374747" y="323226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6662779" y="323226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950811" y="323226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238843" y="3232269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5798683" y="3232269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798683" y="6032197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5798683" y="34399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798683" y="39439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798683" y="43760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798683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5798683" y="52401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798683" y="567215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374747" y="34399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374747" y="39439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374747" y="43760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6374747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6374747" y="52401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374747" y="567215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950811" y="34399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950811" y="39439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6950811" y="43760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6950811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6950811" y="524010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6950811" y="567215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6086715" y="37279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6086715" y="42319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086715" y="46640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6086715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6086715" y="55281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6086715" y="596018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6662779" y="37279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6662779" y="42319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6662779" y="46640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6662779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6662779" y="55281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6662779" y="596018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7238843" y="37279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7238843" y="42319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7238843" y="46640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7238843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7238843" y="552814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7238843" y="596018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ovéPole 118"/>
          <p:cNvSpPr txBox="1"/>
          <p:nvPr/>
        </p:nvSpPr>
        <p:spPr>
          <a:xfrm>
            <a:off x="467544" y="2636912"/>
            <a:ext cx="1787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STROPNÍ PANELY</a:t>
            </a:r>
            <a:endParaRPr lang="cs-CZ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2677669" y="2564904"/>
            <a:ext cx="299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MONTOVANÉ STROPNÍ</a:t>
            </a:r>
          </a:p>
          <a:p>
            <a:r>
              <a:rPr lang="cs-CZ" b="1" dirty="0" smtClean="0"/>
              <a:t>NOSNÍKY A STROPNÍ VLOŽKY</a:t>
            </a:r>
            <a:endParaRPr lang="cs-CZ" b="1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2713034" y="6214897"/>
            <a:ext cx="302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Betonové, keramické, ocelové</a:t>
            </a:r>
            <a:endParaRPr lang="cs-CZ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5580112" y="2598237"/>
            <a:ext cx="34198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MONOLITICKÉ STROPNÍ NOSNÍKY </a:t>
            </a:r>
          </a:p>
          <a:p>
            <a:r>
              <a:rPr lang="cs-CZ" b="1" dirty="0" smtClean="0"/>
              <a:t>A STROPNÍ VLOŽKY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7842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6856" y="22860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79612" y="3394873"/>
            <a:ext cx="50405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79612" y="6023165"/>
            <a:ext cx="93610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5556" y="2998829"/>
            <a:ext cx="0" cy="37444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79612" y="3394873"/>
            <a:ext cx="0" cy="262829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40252" y="3430877"/>
            <a:ext cx="0" cy="25922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08204" y="3430877"/>
            <a:ext cx="0" cy="25922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5556" y="2998829"/>
            <a:ext cx="100811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40252" y="3430877"/>
            <a:ext cx="28803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79612" y="6455213"/>
            <a:ext cx="93610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96036" y="6455213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79612" y="6463597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840252" y="6023165"/>
            <a:ext cx="288032" cy="838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28084" y="6455213"/>
            <a:ext cx="18002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28084" y="6455213"/>
            <a:ext cx="0" cy="288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59932" y="6031549"/>
            <a:ext cx="2448272" cy="786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015716" y="6023165"/>
            <a:ext cx="0" cy="4404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59932" y="6039415"/>
            <a:ext cx="0" cy="42418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59932" y="6463597"/>
            <a:ext cx="93610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83668" y="3007213"/>
            <a:ext cx="0" cy="3876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023828" y="3007213"/>
            <a:ext cx="0" cy="3876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03948" y="3007213"/>
            <a:ext cx="0" cy="3876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616116" y="3007213"/>
            <a:ext cx="0" cy="3876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015716" y="6463597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023828" y="3383987"/>
            <a:ext cx="1080120" cy="544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616116" y="3383987"/>
            <a:ext cx="792088" cy="544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023828" y="3007213"/>
            <a:ext cx="1080120" cy="544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616116" y="3007213"/>
            <a:ext cx="1512168" cy="544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2015716" y="6023165"/>
            <a:ext cx="1944216" cy="8384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583668" y="3367253"/>
            <a:ext cx="1404156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4103948" y="3383987"/>
            <a:ext cx="1512168" cy="5443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583668" y="2998829"/>
            <a:ext cx="1404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103948" y="2998829"/>
            <a:ext cx="1512168" cy="138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079612" y="3201043"/>
            <a:ext cx="5400600" cy="221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079612" y="6175565"/>
            <a:ext cx="5400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079612" y="3223237"/>
            <a:ext cx="0" cy="295232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480212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768244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367644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655676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943708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231740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519772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807804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095836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383868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671900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959932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247964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535996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824028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112060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400092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688124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5976156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264188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056276" y="3223237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768244" y="6175565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768244" y="3223237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575556" y="2110662"/>
            <a:ext cx="0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768244" y="247070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079612" y="247070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480212" y="247070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75556" y="2182670"/>
            <a:ext cx="65527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575556" y="2542710"/>
            <a:ext cx="65527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431540" y="203865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431540" y="239869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935596" y="239869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6336196" y="239869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6624228" y="239869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5026373" y="1916832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20400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451205" y="225467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9500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808584" y="225467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15896" y="225467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500</a:t>
            </a:r>
            <a:endParaRPr lang="cs-CZ" dirty="0"/>
          </a:p>
        </p:txBody>
      </p:sp>
      <p:cxnSp>
        <p:nvCxnSpPr>
          <p:cNvPr id="78" name="Přímá spojnice 77"/>
          <p:cNvCxnSpPr/>
          <p:nvPr/>
        </p:nvCxnSpPr>
        <p:spPr>
          <a:xfrm>
            <a:off x="7452320" y="3005742"/>
            <a:ext cx="1008112" cy="69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7452320" y="644642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452320" y="6014374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7452320" y="3422086"/>
            <a:ext cx="504056" cy="87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8244408" y="3012656"/>
            <a:ext cx="0" cy="37389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740352" y="2996952"/>
            <a:ext cx="0" cy="37389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8100392" y="2830742"/>
            <a:ext cx="360040" cy="3703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596336" y="2852936"/>
            <a:ext cx="360040" cy="3703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7596336" y="3274723"/>
            <a:ext cx="360040" cy="3703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7596336" y="6299059"/>
            <a:ext cx="360040" cy="3703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7596336" y="5867011"/>
            <a:ext cx="360040" cy="3703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 rot="5400000">
            <a:off x="7585148" y="308014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 rot="5400000">
            <a:off x="7526639" y="45068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 rot="5400000">
            <a:off x="7585148" y="605216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 rot="5400000">
            <a:off x="7972185" y="5573432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10350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395536" y="980728"/>
            <a:ext cx="4032448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Obrysy montovaných průvlaků a překladů na nichž je stropní konstrukce uložena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4427984" y="980728"/>
            <a:ext cx="2160240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6587390" y="980728"/>
            <a:ext cx="2016224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 čárkovaná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6" name="Přímá spojnice 95"/>
          <p:cNvCxnSpPr/>
          <p:nvPr/>
        </p:nvCxnSpPr>
        <p:spPr>
          <a:xfrm>
            <a:off x="4644008" y="1484784"/>
            <a:ext cx="1728192" cy="0"/>
          </a:xfrm>
          <a:prstGeom prst="line">
            <a:avLst/>
          </a:prstGeom>
          <a:ln w="381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957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6411" y="1556792"/>
            <a:ext cx="3572656" cy="10708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Zdi, pilíře a sloupy zůstávají znázorněné velmi tlustými plnými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čarami, přestože jsou překryty stropní konstrukcí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6411" y="908720"/>
            <a:ext cx="3559525" cy="5600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>
                <a:solidFill>
                  <a:schemeClr val="tx1"/>
                </a:solidFill>
              </a:rPr>
              <a:t>Viditelné hrany nosných prvků kreslíme  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20085" y="908720"/>
            <a:ext cx="1944216" cy="5600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32407" y="2780928"/>
            <a:ext cx="4930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Strop montovaný – nosníky K-PZT a vložky MIAKO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7606" y="3284984"/>
            <a:ext cx="1297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PŘÍČNÝ ŘEZ</a:t>
            </a:r>
            <a:endParaRPr lang="cs-CZ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012375" y="4509120"/>
            <a:ext cx="71420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018830" y="4593322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508104" y="558924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444208" y="558924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372200" y="558924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580112" y="558924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80112" y="5877272"/>
            <a:ext cx="78590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084168" y="5229200"/>
            <a:ext cx="91556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5796136" y="5229200"/>
            <a:ext cx="72008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175724" y="494116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796136" y="494116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96136" y="4941168"/>
            <a:ext cx="3795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904148" y="5229200"/>
            <a:ext cx="1995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68144" y="5162990"/>
            <a:ext cx="2355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36628" y="5589240"/>
            <a:ext cx="30139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508104" y="5589240"/>
            <a:ext cx="3240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012160" y="5229200"/>
            <a:ext cx="91556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5868144" y="5229200"/>
            <a:ext cx="72008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920604" y="5517232"/>
            <a:ext cx="1373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40152" y="5589240"/>
            <a:ext cx="1373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6077486" y="4941168"/>
            <a:ext cx="6682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5868144" y="4941168"/>
            <a:ext cx="6682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547222" y="5313402"/>
            <a:ext cx="320922" cy="70788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97528" y="5313402"/>
            <a:ext cx="320922" cy="70788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5868144" y="4952764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012160" y="5024772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084168" y="5600836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6103716" y="5589241"/>
            <a:ext cx="262301" cy="28803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6234866" y="5733256"/>
            <a:ext cx="131151" cy="1440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580112" y="5589241"/>
            <a:ext cx="262301" cy="28803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5772997" y="5805264"/>
            <a:ext cx="47573" cy="720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5592977" y="5567302"/>
            <a:ext cx="131151" cy="1659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699792" y="5961529"/>
            <a:ext cx="27363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771800" y="5889522"/>
            <a:ext cx="36004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987824" y="5025425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023828" y="5103231"/>
            <a:ext cx="20522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699792" y="5601489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5436096" y="5601489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5364088" y="5521204"/>
            <a:ext cx="20437" cy="3683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2771800" y="5553236"/>
            <a:ext cx="0" cy="33628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3131840" y="5457473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5004048" y="5313457"/>
            <a:ext cx="0" cy="5638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4932040" y="5349461"/>
            <a:ext cx="0" cy="5278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3203848" y="5352360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203848" y="5877327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5004048" y="5877327"/>
            <a:ext cx="360040" cy="121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1691680" y="558924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627784" y="558924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2555776" y="558924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1763688" y="5589240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763688" y="5877272"/>
            <a:ext cx="78590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2267744" y="5229200"/>
            <a:ext cx="91556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79712" y="5229200"/>
            <a:ext cx="72008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2359300" y="494116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1979712" y="494116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979712" y="4941168"/>
            <a:ext cx="3795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087724" y="5229200"/>
            <a:ext cx="1995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051720" y="5162990"/>
            <a:ext cx="2355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320204" y="5589240"/>
            <a:ext cx="30139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91680" y="5589240"/>
            <a:ext cx="3240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2195736" y="5229200"/>
            <a:ext cx="91556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 flipV="1">
            <a:off x="2051720" y="5229200"/>
            <a:ext cx="72008" cy="6480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104180" y="5517232"/>
            <a:ext cx="1373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123728" y="5589240"/>
            <a:ext cx="1373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 flipV="1">
            <a:off x="2261062" y="4941168"/>
            <a:ext cx="6682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 flipV="1">
            <a:off x="2051720" y="4941168"/>
            <a:ext cx="6682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1730798" y="5313402"/>
            <a:ext cx="320922" cy="70788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267744" y="5313402"/>
            <a:ext cx="320922" cy="70788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78" name="Přímá spojnice 77"/>
          <p:cNvCxnSpPr/>
          <p:nvPr/>
        </p:nvCxnSpPr>
        <p:spPr>
          <a:xfrm flipV="1">
            <a:off x="2051720" y="4952764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2123728" y="5024772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V="1">
            <a:off x="2267744" y="5600836"/>
            <a:ext cx="146653" cy="1324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2287292" y="5589241"/>
            <a:ext cx="262301" cy="28803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2418442" y="5733256"/>
            <a:ext cx="131151" cy="1440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1763688" y="5589241"/>
            <a:ext cx="262301" cy="28803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V="1">
            <a:off x="1956573" y="5805264"/>
            <a:ext cx="47573" cy="720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1776553" y="5567302"/>
            <a:ext cx="131151" cy="1659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2483768" y="5013176"/>
            <a:ext cx="504056" cy="499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V="1">
            <a:off x="2575096" y="5097433"/>
            <a:ext cx="448732" cy="44364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 flipV="1">
            <a:off x="5076057" y="5031224"/>
            <a:ext cx="516920" cy="4262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-120000" flipH="1" flipV="1">
            <a:off x="5076056" y="5103231"/>
            <a:ext cx="484735" cy="4726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3203848" y="5352360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3131840" y="5313457"/>
            <a:ext cx="18722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V="1">
            <a:off x="2771800" y="5352360"/>
            <a:ext cx="360040" cy="2368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V="1">
            <a:off x="2771800" y="5457473"/>
            <a:ext cx="360040" cy="2368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 flipV="1">
            <a:off x="5004048" y="5352360"/>
            <a:ext cx="360040" cy="3211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 flipV="1">
            <a:off x="5004048" y="5313457"/>
            <a:ext cx="360040" cy="3211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V="1">
            <a:off x="3131840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V="1">
            <a:off x="3203848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5004048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V="1">
            <a:off x="4932040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V="1">
            <a:off x="3563888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3635896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V="1">
            <a:off x="3995936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V="1">
            <a:off x="4067944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V="1">
            <a:off x="4427984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V="1">
            <a:off x="4499992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3563888" y="5352360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3635896" y="5313457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3995936" y="5385465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4067944" y="5385465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427984" y="5364554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499992" y="5364554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H="1">
            <a:off x="2481131" y="5589240"/>
            <a:ext cx="18265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 flipV="1">
            <a:off x="2483770" y="5529482"/>
            <a:ext cx="288030" cy="57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flipH="1" flipV="1">
            <a:off x="5436096" y="5589241"/>
            <a:ext cx="216025" cy="1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5369408" y="5529481"/>
            <a:ext cx="249346" cy="115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2483768" y="5515529"/>
            <a:ext cx="0" cy="859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5613479" y="5457473"/>
            <a:ext cx="1" cy="144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4108819" y="908720"/>
            <a:ext cx="2551413" cy="5600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Tlustou plnou čarou</a:t>
            </a:r>
          </a:p>
        </p:txBody>
      </p:sp>
      <p:sp>
        <p:nvSpPr>
          <p:cNvPr id="119" name="Obdélník 118"/>
          <p:cNvSpPr/>
          <p:nvPr/>
        </p:nvSpPr>
        <p:spPr>
          <a:xfrm>
            <a:off x="4093702" y="1561478"/>
            <a:ext cx="2551413" cy="10708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Velmi tlustou plnou čarou</a:t>
            </a:r>
          </a:p>
        </p:txBody>
      </p:sp>
      <p:cxnSp>
        <p:nvCxnSpPr>
          <p:cNvPr id="121" name="Přímá spojnice 120"/>
          <p:cNvCxnSpPr/>
          <p:nvPr/>
        </p:nvCxnSpPr>
        <p:spPr>
          <a:xfrm>
            <a:off x="6948264" y="1140423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Obdélník 121"/>
          <p:cNvSpPr/>
          <p:nvPr/>
        </p:nvSpPr>
        <p:spPr>
          <a:xfrm>
            <a:off x="6732240" y="1546463"/>
            <a:ext cx="1944216" cy="10708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3" name="Přímá spojnice 122"/>
          <p:cNvCxnSpPr/>
          <p:nvPr/>
        </p:nvCxnSpPr>
        <p:spPr>
          <a:xfrm>
            <a:off x="6948264" y="2081877"/>
            <a:ext cx="1440160" cy="1501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ovéPole 123"/>
          <p:cNvSpPr txBox="1"/>
          <p:nvPr/>
        </p:nvSpPr>
        <p:spPr>
          <a:xfrm>
            <a:off x="5835254" y="4581128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125" name="Přímá spojnice 124"/>
          <p:cNvCxnSpPr/>
          <p:nvPr/>
        </p:nvCxnSpPr>
        <p:spPr>
          <a:xfrm flipV="1">
            <a:off x="5508104" y="5949280"/>
            <a:ext cx="936104" cy="122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91680" y="5961529"/>
            <a:ext cx="92992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2700000">
            <a:off x="904413" y="4773865"/>
            <a:ext cx="751213" cy="579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V="1">
            <a:off x="1376405" y="4513220"/>
            <a:ext cx="675314" cy="6497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V="1">
            <a:off x="1012375" y="4493265"/>
            <a:ext cx="252025" cy="273564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V="1">
            <a:off x="1627280" y="5588707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V="1">
            <a:off x="1555272" y="5508422"/>
            <a:ext cx="20437" cy="3683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V="1">
            <a:off x="1195232" y="5300675"/>
            <a:ext cx="0" cy="5638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V="1">
            <a:off x="1123224" y="5336679"/>
            <a:ext cx="0" cy="5278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V="1">
            <a:off x="1195232" y="5864545"/>
            <a:ext cx="360040" cy="121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 flipV="1">
            <a:off x="1267241" y="5018442"/>
            <a:ext cx="516920" cy="4262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120000" flipH="1" flipV="1">
            <a:off x="1267240" y="5090449"/>
            <a:ext cx="484735" cy="4726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H="1" flipV="1">
            <a:off x="1195232" y="5339578"/>
            <a:ext cx="360040" cy="3211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H="1" flipV="1">
            <a:off x="1195232" y="5300675"/>
            <a:ext cx="360040" cy="3211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V="1">
            <a:off x="1195232" y="5084651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V="1">
            <a:off x="1123224" y="5084651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 flipV="1">
            <a:off x="1627281" y="5576459"/>
            <a:ext cx="132795" cy="2415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>
            <a:off x="1560592" y="5516699"/>
            <a:ext cx="249346" cy="115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1804663" y="5444691"/>
            <a:ext cx="1" cy="144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flipH="1">
            <a:off x="898105" y="5918542"/>
            <a:ext cx="729175" cy="186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>
            <a:off x="979208" y="5082134"/>
            <a:ext cx="216024" cy="199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979208" y="5012345"/>
            <a:ext cx="279931" cy="1219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H="1">
            <a:off x="979208" y="5846534"/>
            <a:ext cx="1080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V="1">
            <a:off x="6518853" y="5949280"/>
            <a:ext cx="1635545" cy="122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6590861" y="5889522"/>
            <a:ext cx="36004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V="1">
            <a:off x="6806885" y="5012345"/>
            <a:ext cx="1347513" cy="13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6842889" y="5103231"/>
            <a:ext cx="131150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V="1">
            <a:off x="6518853" y="5601489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V="1">
            <a:off x="6590861" y="5553236"/>
            <a:ext cx="0" cy="33628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V="1">
            <a:off x="6950901" y="5457473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V="1">
            <a:off x="7022909" y="5352360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V="1">
            <a:off x="7022909" y="5864545"/>
            <a:ext cx="1131489" cy="127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V="1">
            <a:off x="6302829" y="5013176"/>
            <a:ext cx="504056" cy="4997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V="1">
            <a:off x="6394157" y="5097433"/>
            <a:ext cx="448732" cy="44364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>
            <a:off x="7022909" y="5352360"/>
            <a:ext cx="113148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flipV="1">
            <a:off x="6950901" y="5301208"/>
            <a:ext cx="1203497" cy="122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V="1">
            <a:off x="6590861" y="5352360"/>
            <a:ext cx="360040" cy="2368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V="1">
            <a:off x="6590861" y="5457473"/>
            <a:ext cx="360040" cy="2368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V="1">
            <a:off x="6950901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flipV="1">
            <a:off x="7022909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flipV="1">
            <a:off x="7382949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V="1">
            <a:off x="7454957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V="1">
            <a:off x="7814997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V="1">
            <a:off x="7887005" y="5097433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7382949" y="5352360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7454957" y="5313457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7814997" y="5385465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>
            <a:off x="7887005" y="5385465"/>
            <a:ext cx="0" cy="5249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H="1">
            <a:off x="6300192" y="5589240"/>
            <a:ext cx="18265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 flipV="1">
            <a:off x="6302831" y="5529482"/>
            <a:ext cx="288030" cy="57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>
            <a:off x="6302829" y="5515529"/>
            <a:ext cx="0" cy="859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V="1">
            <a:off x="1259139" y="4509120"/>
            <a:ext cx="504549" cy="515419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V="1">
            <a:off x="1551459" y="4509121"/>
            <a:ext cx="793559" cy="779893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V="1">
            <a:off x="2198373" y="4523951"/>
            <a:ext cx="452822" cy="4111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V="1">
            <a:off x="1730798" y="5216757"/>
            <a:ext cx="197680" cy="1687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flipV="1">
            <a:off x="2359300" y="4509121"/>
            <a:ext cx="700532" cy="648071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V="1">
            <a:off x="1884165" y="5461243"/>
            <a:ext cx="119981" cy="104587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flipV="1">
            <a:off x="2320204" y="4509121"/>
            <a:ext cx="1079176" cy="102615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V="1">
            <a:off x="3197665" y="4509121"/>
            <a:ext cx="511710" cy="513079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flipV="1">
            <a:off x="3772258" y="4509120"/>
            <a:ext cx="511710" cy="513079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V="1">
            <a:off x="4348322" y="4509120"/>
            <a:ext cx="511710" cy="513079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flipV="1">
            <a:off x="4924386" y="4509120"/>
            <a:ext cx="511710" cy="513079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flipV="1">
            <a:off x="5318423" y="4509121"/>
            <a:ext cx="693737" cy="707636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>
            <a:stCxn id="124" idx="3"/>
          </p:cNvCxnSpPr>
          <p:nvPr/>
        </p:nvCxnSpPr>
        <p:spPr>
          <a:xfrm flipV="1">
            <a:off x="6156176" y="4509121"/>
            <a:ext cx="432048" cy="42595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rot="-60000" flipV="1">
            <a:off x="5649813" y="5326462"/>
            <a:ext cx="144000" cy="131822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V="1">
            <a:off x="6156176" y="4509120"/>
            <a:ext cx="1008112" cy="1044116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flipV="1">
            <a:off x="7164288" y="4509120"/>
            <a:ext cx="576064" cy="51308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flipV="1">
            <a:off x="7740352" y="4630047"/>
            <a:ext cx="414046" cy="392153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V="1">
            <a:off x="3453520" y="4509120"/>
            <a:ext cx="542416" cy="513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flipV="1">
            <a:off x="4038702" y="4523951"/>
            <a:ext cx="542086" cy="50755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flipV="1">
            <a:off x="4605978" y="4509120"/>
            <a:ext cx="542086" cy="49467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V="1">
            <a:off x="5148064" y="4509120"/>
            <a:ext cx="576064" cy="5760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V="1">
            <a:off x="5436096" y="4509120"/>
            <a:ext cx="864096" cy="84034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V="1">
            <a:off x="6175724" y="4509120"/>
            <a:ext cx="700532" cy="720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flipV="1">
            <a:off x="6910234" y="4509120"/>
            <a:ext cx="542086" cy="49467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flipV="1">
            <a:off x="7473419" y="4509120"/>
            <a:ext cx="542086" cy="49467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V="1">
            <a:off x="8062362" y="4899067"/>
            <a:ext cx="92036" cy="1047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2125046" y="6165304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>
            <a:off x="5976156" y="6165304"/>
            <a:ext cx="2777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>
            <a:off x="979208" y="6525344"/>
            <a:ext cx="7265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flipV="1">
            <a:off x="2004146" y="6417332"/>
            <a:ext cx="23736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flipV="1">
            <a:off x="5867292" y="6419965"/>
            <a:ext cx="23736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TextovéPole 206"/>
          <p:cNvSpPr txBox="1"/>
          <p:nvPr/>
        </p:nvSpPr>
        <p:spPr>
          <a:xfrm>
            <a:off x="3820252" y="62373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08" name="TextovéPole 207"/>
          <p:cNvSpPr txBox="1"/>
          <p:nvPr/>
        </p:nvSpPr>
        <p:spPr>
          <a:xfrm>
            <a:off x="7492660" y="62373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09" name="TextovéPole 208"/>
          <p:cNvSpPr txBox="1"/>
          <p:nvPr/>
        </p:nvSpPr>
        <p:spPr>
          <a:xfrm>
            <a:off x="899592" y="62373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cxnSp>
        <p:nvCxnSpPr>
          <p:cNvPr id="210" name="Přímá spojnice 209"/>
          <p:cNvCxnSpPr/>
          <p:nvPr/>
        </p:nvCxnSpPr>
        <p:spPr>
          <a:xfrm flipV="1">
            <a:off x="8244408" y="4508052"/>
            <a:ext cx="498456" cy="10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>
            <a:off x="8244408" y="5949281"/>
            <a:ext cx="648072" cy="8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120000">
            <a:off x="8604448" y="4523951"/>
            <a:ext cx="72008" cy="1425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>
            <a:off x="8244408" y="5012345"/>
            <a:ext cx="4984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flipH="1">
            <a:off x="436411" y="4493265"/>
            <a:ext cx="4616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H="1">
            <a:off x="436411" y="5950103"/>
            <a:ext cx="295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>
            <a:off x="584409" y="4509120"/>
            <a:ext cx="0" cy="14524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7" name="TextovéPole 216"/>
          <p:cNvSpPr txBox="1"/>
          <p:nvPr/>
        </p:nvSpPr>
        <p:spPr>
          <a:xfrm rot="16200000">
            <a:off x="192403" y="502436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260</a:t>
            </a:r>
            <a:endParaRPr lang="cs-CZ" dirty="0"/>
          </a:p>
        </p:txBody>
      </p:sp>
      <p:cxnSp>
        <p:nvCxnSpPr>
          <p:cNvPr id="218" name="Přímá spojnice 217"/>
          <p:cNvCxnSpPr/>
          <p:nvPr/>
        </p:nvCxnSpPr>
        <p:spPr>
          <a:xfrm>
            <a:off x="460265" y="5838424"/>
            <a:ext cx="184666" cy="1828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>
            <a:off x="506181" y="4416620"/>
            <a:ext cx="184666" cy="1828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8558198" y="5864393"/>
            <a:ext cx="184666" cy="1828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>
            <a:off x="8532440" y="4941168"/>
            <a:ext cx="184666" cy="1828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>
            <a:off x="8545319" y="4424233"/>
            <a:ext cx="184666" cy="1828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 rot="16200000">
            <a:off x="8258978" y="52919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190</a:t>
            </a:r>
            <a:endParaRPr lang="cs-CZ" dirty="0"/>
          </a:p>
        </p:txBody>
      </p:sp>
      <p:sp>
        <p:nvSpPr>
          <p:cNvPr id="224" name="TextovéPole 223"/>
          <p:cNvSpPr txBox="1"/>
          <p:nvPr/>
        </p:nvSpPr>
        <p:spPr>
          <a:xfrm rot="16200000">
            <a:off x="8291730" y="46058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cxnSp>
        <p:nvCxnSpPr>
          <p:cNvPr id="225" name="Přímá spojnice se šipkou 224"/>
          <p:cNvCxnSpPr/>
          <p:nvPr/>
        </p:nvCxnSpPr>
        <p:spPr>
          <a:xfrm flipV="1">
            <a:off x="2799462" y="5961529"/>
            <a:ext cx="0" cy="4558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>
            <a:off x="2799462" y="6417332"/>
            <a:ext cx="764426" cy="46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7" name="TextovéPole 226"/>
          <p:cNvSpPr txBox="1"/>
          <p:nvPr/>
        </p:nvSpPr>
        <p:spPr>
          <a:xfrm>
            <a:off x="2795729" y="612830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+2700</a:t>
            </a:r>
            <a:endParaRPr lang="cs-CZ" dirty="0"/>
          </a:p>
        </p:txBody>
      </p:sp>
      <p:cxnSp>
        <p:nvCxnSpPr>
          <p:cNvPr id="228" name="Přímá spojnice se šipkou 227"/>
          <p:cNvCxnSpPr/>
          <p:nvPr/>
        </p:nvCxnSpPr>
        <p:spPr>
          <a:xfrm>
            <a:off x="1627280" y="4293096"/>
            <a:ext cx="1" cy="22256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>
            <a:off x="1627280" y="4293096"/>
            <a:ext cx="10365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0" name="TextovéPole 229"/>
          <p:cNvSpPr txBox="1"/>
          <p:nvPr/>
        </p:nvSpPr>
        <p:spPr>
          <a:xfrm>
            <a:off x="1691680" y="399577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+2960</a:t>
            </a:r>
            <a:endParaRPr lang="cs-CZ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3203848" y="393305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5665291" y="39330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4427984" y="399577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6300192" y="39957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35" name="Přímá spojnice se šipkou 234"/>
          <p:cNvCxnSpPr/>
          <p:nvPr/>
        </p:nvCxnSpPr>
        <p:spPr>
          <a:xfrm>
            <a:off x="3347864" y="4271030"/>
            <a:ext cx="0" cy="4541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se šipkou 235"/>
          <p:cNvCxnSpPr>
            <a:stCxn id="232" idx="2"/>
            <a:endCxn id="32" idx="0"/>
          </p:cNvCxnSpPr>
          <p:nvPr/>
        </p:nvCxnSpPr>
        <p:spPr>
          <a:xfrm flipH="1">
            <a:off x="5707683" y="4302388"/>
            <a:ext cx="110855" cy="10110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se šipkou 236"/>
          <p:cNvCxnSpPr>
            <a:stCxn id="233" idx="2"/>
          </p:cNvCxnSpPr>
          <p:nvPr/>
        </p:nvCxnSpPr>
        <p:spPr>
          <a:xfrm>
            <a:off x="4569209" y="4365104"/>
            <a:ext cx="0" cy="7978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se šipkou 237"/>
          <p:cNvCxnSpPr/>
          <p:nvPr/>
        </p:nvCxnSpPr>
        <p:spPr>
          <a:xfrm flipH="1">
            <a:off x="6084168" y="4324454"/>
            <a:ext cx="315035" cy="6167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9" name="Obdélník 238"/>
          <p:cNvSpPr/>
          <p:nvPr/>
        </p:nvSpPr>
        <p:spPr>
          <a:xfrm>
            <a:off x="2087724" y="3284984"/>
            <a:ext cx="661358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a)Betonová deska, b)betonová zálivka, c)vložka MIAKO,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d)nosník K-</a:t>
            </a:r>
            <a:r>
              <a:rPr lang="cs-CZ" dirty="0" err="1" smtClean="0">
                <a:solidFill>
                  <a:schemeClr val="tx1"/>
                </a:solidFill>
              </a:rPr>
              <a:t>PZT</a:t>
            </a:r>
            <a:r>
              <a:rPr lang="cs-CZ" dirty="0" err="1" smtClean="0"/>
              <a:t>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908720"/>
            <a:ext cx="2975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Strop montovaný  panelový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268760"/>
            <a:ext cx="941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1988840"/>
            <a:ext cx="51125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63688" y="1988840"/>
            <a:ext cx="0" cy="39604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2232574"/>
            <a:ext cx="0" cy="37167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123728" y="2348880"/>
            <a:ext cx="4752528" cy="0"/>
          </a:xfrm>
          <a:prstGeom prst="line">
            <a:avLst/>
          </a:prstGeom>
          <a:ln w="381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2232574"/>
            <a:ext cx="47525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798618" y="2232574"/>
            <a:ext cx="45190" cy="36556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534974" y="2232574"/>
            <a:ext cx="28914" cy="36556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83968" y="2232574"/>
            <a:ext cx="0" cy="36556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975134" y="2232574"/>
            <a:ext cx="28914" cy="36556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724128" y="2221452"/>
            <a:ext cx="0" cy="366673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408208" y="2249162"/>
            <a:ext cx="36000" cy="363902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3728" y="3104964"/>
            <a:ext cx="4608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3329282"/>
            <a:ext cx="4608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162541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rot="-480000">
            <a:off x="2122958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2886974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rot="-480000">
            <a:off x="2847391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607054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rot="-480000">
            <a:off x="3567471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4327134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rot="-480000">
            <a:off x="4287551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47214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 rot="-480000">
            <a:off x="5007631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5760208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rot="-480000">
            <a:off x="5720625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6487374" y="3140968"/>
            <a:ext cx="648000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 rot="-480000">
            <a:off x="6447791" y="3207966"/>
            <a:ext cx="72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162541" y="2249162"/>
            <a:ext cx="521594" cy="3639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865993" y="2249162"/>
            <a:ext cx="504973" cy="3639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572218" y="2232574"/>
            <a:ext cx="567734" cy="3655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292298" y="2249162"/>
            <a:ext cx="567734" cy="37001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015111" y="2235307"/>
            <a:ext cx="565001" cy="36705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32458" y="2246429"/>
            <a:ext cx="567734" cy="3702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452538" y="2263017"/>
            <a:ext cx="567734" cy="36251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 rot="15729021">
            <a:off x="1553474" y="4212491"/>
            <a:ext cx="1628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PZD 1000/6000</a:t>
            </a:r>
            <a:endParaRPr lang="cs-CZ" dirty="0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1619672" y="5655687"/>
            <a:ext cx="5256584" cy="55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1619672" y="5547675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1979712" y="5561530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2650045" y="5572652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3397835" y="5561530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120648" y="5586507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4824140" y="5558797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5571930" y="5561530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6278155" y="5558797"/>
            <a:ext cx="310069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187624" y="529191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119057" y="533621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94839" y="534550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56484" y="5373211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51587" y="537320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99377" y="53732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19457" y="53732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67529" y="53732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cxnSp>
        <p:nvCxnSpPr>
          <p:cNvPr id="59" name="Přímá spojnice 58"/>
          <p:cNvCxnSpPr/>
          <p:nvPr/>
        </p:nvCxnSpPr>
        <p:spPr>
          <a:xfrm>
            <a:off x="7380312" y="1988840"/>
            <a:ext cx="130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380312" y="2348880"/>
            <a:ext cx="1306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380312" y="2232574"/>
            <a:ext cx="6532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812360" y="1988840"/>
            <a:ext cx="72008" cy="39170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8460432" y="1988840"/>
            <a:ext cx="72008" cy="39170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2700000">
            <a:off x="7649062" y="24041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2700000">
            <a:off x="7643328" y="2257417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rot="2700000">
            <a:off x="7643328" y="199982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2700000">
            <a:off x="8310989" y="2019417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2700000">
            <a:off x="8307988" y="236560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2339752" y="2469749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6050</a:t>
            </a:r>
            <a:endParaRPr lang="cs-CZ" dirty="0"/>
          </a:p>
        </p:txBody>
      </p:sp>
      <p:cxnSp>
        <p:nvCxnSpPr>
          <p:cNvPr id="70" name="Přímá spojnice se šipkou 69"/>
          <p:cNvCxnSpPr/>
          <p:nvPr/>
        </p:nvCxnSpPr>
        <p:spPr>
          <a:xfrm rot="-720000" flipH="1">
            <a:off x="2367927" y="2780928"/>
            <a:ext cx="77501" cy="3240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406677" y="2776411"/>
            <a:ext cx="8042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 flipV="1">
            <a:off x="2886974" y="3329282"/>
            <a:ext cx="0" cy="4597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886974" y="3789040"/>
            <a:ext cx="9691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2987824" y="34917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5650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 rot="16200000">
            <a:off x="7445338" y="457414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5700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 rot="16200000">
            <a:off x="8076822" y="457881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5700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 rot="16200000">
            <a:off x="8093767" y="202651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 rot="16200000">
            <a:off x="7369124" y="160832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 rot="16200000">
            <a:off x="7448428" y="241822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8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561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368349"/>
              </p:ext>
            </p:extLst>
          </p:nvPr>
        </p:nvGraphicFramePr>
        <p:xfrm>
          <a:off x="457200" y="980728"/>
          <a:ext cx="8280920" cy="57892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961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znázorňuje </a:t>
                      </a:r>
                      <a:r>
                        <a:rPr lang="cs-CZ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výkres skladby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bg1">
                        <a:alpha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  <a:alpha val="40000"/>
                      </a:schemeClr>
                    </a:solidFill>
                  </a:tcPr>
                </a:tc>
              </a:tr>
              <a:tr h="87889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znázorňujeme nosnou konstrukci u výkresu skladby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Co zobrazuje výkres skladby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4.Jakou čarou kreslíme nosné konstrukce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vetší než 200mm(i nezatížené stropem)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bez příček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Jakou čarou kreslíme  vodorovné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konstrukce  viditelné shora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6.Jakou čarou kreslíme obrysy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montovaných průvlaků a překladů na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nichž je stropní konstrukce uložena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4572000" y="5158933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Velmi tlustou plnou čarou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72000" y="4294837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Velmi tlustou plnou čarou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80520" y="3284984"/>
            <a:ext cx="403193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Zobrazuje strop nad kresleným podlaží (bez podlahy) a stěny a sloupy pod stropem bez příček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5877272"/>
            <a:ext cx="4140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čerchovanou čarou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72000" y="1497558"/>
            <a:ext cx="4031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Znázorňuje  rozmístění stropních panelů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644008" y="2348880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Schematicky a z pohledu shora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32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507316"/>
              </p:ext>
            </p:extLst>
          </p:nvPr>
        </p:nvGraphicFramePr>
        <p:xfrm>
          <a:off x="457200" y="980728"/>
          <a:ext cx="8280920" cy="583264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86808"/>
                <a:gridCol w="4094112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96156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Jakou čarou kreslíme viditelné hrany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nosníků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bg1">
                        <a:alpha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  <a:alpha val="40000"/>
                      </a:schemeClr>
                    </a:solidFill>
                  </a:tcPr>
                </a:tc>
              </a:tr>
              <a:tr h="878892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8. Jakou čarou kreslíme zdi, pilíře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a sloupy,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přestože jsou překryty stropní konstrukcí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60040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9. Název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montované stropní konstrukce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4644517" y="3212976"/>
            <a:ext cx="403193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Stropní panely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403648" y="3861048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3861048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3861048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83768" y="3861048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3861048"/>
            <a:ext cx="0" cy="28083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03648" y="386104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03648" y="666936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48478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Tlustou plnou čarou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348880"/>
            <a:ext cx="3131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Velmi tlustou plnou čarou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43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7314664"/>
              </p:ext>
            </p:extLst>
          </p:nvPr>
        </p:nvGraphicFramePr>
        <p:xfrm>
          <a:off x="457200" y="980728"/>
          <a:ext cx="8280920" cy="57606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2639144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10. Název konstrukce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bg1">
                        <a:alpha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  <a:alpha val="40000"/>
                      </a:schemeClr>
                    </a:solidFill>
                  </a:tcPr>
                </a:tc>
              </a:tr>
              <a:tr h="2664296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11. Název montované stropní konstrukce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80520" y="4061971"/>
            <a:ext cx="403193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Monolitické stropní nosníky a stropní vložky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7" name="Přímá spojnice 6"/>
          <p:cNvCxnSpPr/>
          <p:nvPr/>
        </p:nvCxnSpPr>
        <p:spPr>
          <a:xfrm>
            <a:off x="1547664" y="1929487"/>
            <a:ext cx="0" cy="19442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051720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11760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83768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1946255"/>
            <a:ext cx="0" cy="20588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5816" y="1946255"/>
            <a:ext cx="0" cy="1927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547664" y="1929487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19672" y="214551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19672" y="236153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19672" y="257755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619672" y="279358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19672" y="300960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619672" y="322563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19672" y="344165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19672" y="36576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619672" y="38737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51720" y="214551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1720" y="236153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051720" y="257755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051720" y="279358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51720" y="300960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51720" y="322563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051720" y="344165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051720" y="36576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051720" y="38737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483768" y="214551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83768" y="236153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483768" y="257755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483768" y="279358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483768" y="300960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483768" y="322563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83768" y="344165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483768" y="36576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483768" y="38737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915816" y="214551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915816" y="236153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915816" y="257755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915816" y="279358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915816" y="3009607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915816" y="3225631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915816" y="3441655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915816" y="3657679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915816" y="3873703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619672" y="4592037"/>
            <a:ext cx="0" cy="207732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907704" y="4600421"/>
            <a:ext cx="0" cy="20689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195736" y="4600421"/>
            <a:ext cx="0" cy="20689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483768" y="4600421"/>
            <a:ext cx="0" cy="20689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771800" y="4600421"/>
            <a:ext cx="0" cy="20689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059832" y="4600421"/>
            <a:ext cx="0" cy="20689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619672" y="4600421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619672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619672" y="531211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619672" y="57441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619672" y="61762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195736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195736" y="531211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195736" y="57441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195736" y="61762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771800" y="480806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771800" y="531211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771800" y="57441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771800" y="61762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1907704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1907704" y="56001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907704" y="60321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1907704" y="64642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2483768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2483768" y="56001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2483768" y="60321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483768" y="64642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059832" y="50960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059832" y="56001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3059832" y="603219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3059832" y="646424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80519" y="2289646"/>
            <a:ext cx="4031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Montované </a:t>
            </a:r>
            <a:r>
              <a:rPr lang="cs-CZ" dirty="0"/>
              <a:t>stropní nosníky a stropní desky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49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 stropy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" y="953432"/>
            <a:ext cx="8229600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>
                <a:solidFill>
                  <a:schemeClr val="tx1"/>
                </a:solidFill>
              </a:rPr>
              <a:t>Odborné kreslení pro 2. ročník  středních odborných učilišť,  Miroslav Studený,  Dr. Pavel Kačena , SNTL, Praha 1991</a:t>
            </a:r>
            <a:r>
              <a:rPr lang="cs-CZ" sz="1100" dirty="0" smtClean="0">
                <a:solidFill>
                  <a:schemeClr val="tx1"/>
                </a:solidFill>
              </a:rPr>
              <a:t>.</a:t>
            </a:r>
            <a:r>
              <a:rPr lang="cs-CZ" sz="1100" b="1" dirty="0">
                <a:solidFill>
                  <a:schemeClr val="tx1"/>
                </a:solidFill>
              </a:rPr>
              <a:t> </a:t>
            </a:r>
            <a:r>
              <a:rPr lang="cs-CZ" sz="1100" dirty="0">
                <a:solidFill>
                  <a:schemeClr val="tx1"/>
                </a:solidFill>
              </a:rPr>
              <a:t>Archiv autora      </a:t>
            </a:r>
          </a:p>
        </p:txBody>
      </p:sp>
    </p:spTree>
    <p:extLst>
      <p:ext uri="{BB962C8B-B14F-4D97-AF65-F5344CB8AC3E}">
        <p14:creationId xmlns:p14="http://schemas.microsoft.com/office/powerpoint/2010/main" val="428078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551</Words>
  <Application>Microsoft Office PowerPoint</Application>
  <PresentationFormat>Předvádění na obrazovce (4:3)</PresentationFormat>
  <Paragraphs>162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Montované stropy</vt:lpstr>
      <vt:lpstr>3</vt:lpstr>
      <vt:lpstr>Prezentace aplikace PowerPoint</vt:lpstr>
      <vt:lpstr>Montované stropy</vt:lpstr>
      <vt:lpstr>Montované  stropy</vt:lpstr>
      <vt:lpstr>Montované  stropy</vt:lpstr>
      <vt:lpstr>Montované  stropy</vt:lpstr>
      <vt:lpstr>Montované  stropy</vt:lpstr>
      <vt:lpstr>Montované  stropy</vt:lpstr>
      <vt:lpstr>Montované  stropy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2012-10-23T13:09:55Z</dcterms:created>
  <dcterms:modified xsi:type="dcterms:W3CDTF">2012-10-23T16:12:52Z</dcterms:modified>
</cp:coreProperties>
</file>