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F6B6-B493-48F4-B30D-4943C4C4C4DA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3A16D-E650-4F20-A9C0-9CD4C130B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50859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F6B6-B493-48F4-B30D-4943C4C4C4DA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3A16D-E650-4F20-A9C0-9CD4C130B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655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F6B6-B493-48F4-B30D-4943C4C4C4DA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3A16D-E650-4F20-A9C0-9CD4C130B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4053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F6B6-B493-48F4-B30D-4943C4C4C4DA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3A16D-E650-4F20-A9C0-9CD4C130B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0888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F6B6-B493-48F4-B30D-4943C4C4C4DA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3A16D-E650-4F20-A9C0-9CD4C130B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9214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F6B6-B493-48F4-B30D-4943C4C4C4DA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3A16D-E650-4F20-A9C0-9CD4C130B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06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F6B6-B493-48F4-B30D-4943C4C4C4DA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3A16D-E650-4F20-A9C0-9CD4C130B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644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F6B6-B493-48F4-B30D-4943C4C4C4DA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3A16D-E650-4F20-A9C0-9CD4C130B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44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F6B6-B493-48F4-B30D-4943C4C4C4DA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3A16D-E650-4F20-A9C0-9CD4C130B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8631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F6B6-B493-48F4-B30D-4943C4C4C4DA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3A16D-E650-4F20-A9C0-9CD4C130B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66695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BF6B6-B493-48F4-B30D-4943C4C4C4DA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F3A16D-E650-4F20-A9C0-9CD4C130B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3398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5BF6B6-B493-48F4-B30D-4943C4C4C4DA}" type="datetimeFigureOut">
              <a:rPr lang="cs-CZ" smtClean="0"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F3A16D-E650-4F20-A9C0-9CD4C130B86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9631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448526"/>
            <a:ext cx="3294915" cy="72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39552" y="1548081"/>
            <a:ext cx="8064896" cy="584775"/>
          </a:xfrm>
          <a:prstGeom prst="rect">
            <a:avLst/>
          </a:prstGeom>
          <a:ln>
            <a:solidFill>
              <a:srgbClr val="002060"/>
            </a:solidFill>
          </a:ln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all" dirty="0" smtClean="0">
                <a:ln w="0"/>
                <a:solidFill>
                  <a:schemeClr val="accent3">
                    <a:lumMod val="50000"/>
                  </a:schemeClr>
                </a:solidFill>
                <a:effectLst/>
                <a:latin typeface="Arial Black" pitchFamily="34" charset="0"/>
              </a:rPr>
              <a:t>Bednění Nízké a vysoké stěny</a:t>
            </a:r>
            <a:endParaRPr lang="cs-CZ" sz="3200" b="1" cap="all" dirty="0">
              <a:ln w="0"/>
              <a:solidFill>
                <a:schemeClr val="accent3">
                  <a:lumMod val="50000"/>
                </a:schemeClr>
              </a:solidFill>
              <a:effectLst/>
              <a:latin typeface="Arial Black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684598"/>
              </p:ext>
            </p:extLst>
          </p:nvPr>
        </p:nvGraphicFramePr>
        <p:xfrm>
          <a:off x="539552" y="2420888"/>
          <a:ext cx="8064896" cy="2762879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1980220"/>
                <a:gridCol w="6084676"/>
              </a:tblGrid>
              <a:tr h="451479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CZ.1.07/1.5.00/34.0762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VY_32_INOVACE_OK_TP_20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Střední</a:t>
                      </a:r>
                      <a:r>
                        <a:rPr lang="cs-CZ" sz="1200" baseline="0" dirty="0" smtClean="0"/>
                        <a:t> odborné  učiliště a Středisko praktického vyučování s.r.o.,</a:t>
                      </a:r>
                    </a:p>
                    <a:p>
                      <a:r>
                        <a:rPr lang="cs-CZ" sz="1200" baseline="0" dirty="0" smtClean="0"/>
                        <a:t>Zádveřice č. 5, Zádveřice –Raková, 763 12</a:t>
                      </a:r>
                      <a:endParaRPr lang="cs-CZ" sz="12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Josef Kůra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Tematický</a:t>
                      </a:r>
                      <a:r>
                        <a:rPr lang="cs-CZ" sz="16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celek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Odborné</a:t>
                      </a:r>
                      <a:r>
                        <a:rPr lang="cs-CZ" baseline="0" dirty="0" smtClean="0"/>
                        <a:t> kreslení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/>
                        <a:t>Březen 2</a:t>
                      </a:r>
                      <a:r>
                        <a:rPr lang="cs-CZ" smtClean="0"/>
                        <a:t>013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3313396"/>
              </p:ext>
            </p:extLst>
          </p:nvPr>
        </p:nvGraphicFramePr>
        <p:xfrm>
          <a:off x="506521" y="5314080"/>
          <a:ext cx="8097927" cy="121126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097927"/>
              </a:tblGrid>
              <a:tr h="405980"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/>
                        <a:t>Anotace</a:t>
                      </a:r>
                      <a:endParaRPr lang="cs-CZ" sz="1400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</a:tr>
              <a:tr h="805284">
                <a:tc>
                  <a:txBody>
                    <a:bodyPr/>
                    <a:lstStyle/>
                    <a:p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Materiál slouží pro výuku 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speciálních oborů, pro žáky  oboru tesařské práce. </a:t>
                      </a:r>
                      <a:r>
                        <a:rPr lang="cs-CZ" sz="12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Prezentace obsahuje</a:t>
                      </a:r>
                      <a:r>
                        <a:rPr lang="cs-CZ" sz="1200" b="0" i="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popis  kreslení bednění  nízké a vysoké stěny. Popis jednotlivých částí bednění nízké a vysoké stěny. </a:t>
                      </a:r>
                      <a:endParaRPr lang="cs-CZ" sz="9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0896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1188">
        <p:split orient="vert"/>
      </p:transition>
    </mc:Choice>
    <mc:Fallback xmlns="">
      <p:transition spd="slow" advTm="1188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08911" cy="634082"/>
          </a:xfr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nízké a vysoké stěny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3" y="1052736"/>
            <a:ext cx="8209046" cy="5905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Výkres tvaru stěn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3" y="1830310"/>
            <a:ext cx="8209045" cy="5905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Konstrukce bednění  je závislá  na tloušťce a výšce stěny.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67543" y="2550390"/>
            <a:ext cx="8209045" cy="5905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Bednění tvoří  nízké a vysoké stěny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67543" y="3270470"/>
            <a:ext cx="2520281" cy="5905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Stěna je zajištěna :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131840" y="3270470"/>
            <a:ext cx="5544749" cy="5905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Svislými  trámy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131840" y="3962414"/>
            <a:ext cx="5544749" cy="5905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Vodorovnými trámy (kleštiny, lavice)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131840" y="4682494"/>
            <a:ext cx="5544748" cy="5905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 smtClean="0">
                <a:solidFill>
                  <a:schemeClr val="tx1"/>
                </a:solidFill>
              </a:rPr>
              <a:t>Rádlovacím</a:t>
            </a:r>
            <a:r>
              <a:rPr lang="cs-CZ" sz="2000" b="1" dirty="0" smtClean="0">
                <a:solidFill>
                  <a:schemeClr val="tx1"/>
                </a:solidFill>
              </a:rPr>
              <a:t>  drátem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131840" y="5402574"/>
            <a:ext cx="5544748" cy="5905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Vzpěry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147576" y="6120986"/>
            <a:ext cx="5529013" cy="590578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smtClean="0">
                <a:solidFill>
                  <a:schemeClr val="tx1"/>
                </a:solidFill>
              </a:rPr>
              <a:t>Kolíky</a:t>
            </a:r>
            <a:endParaRPr lang="cs-CZ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3859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988" y="315823"/>
            <a:ext cx="8229600" cy="62009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467544" y="1004328"/>
            <a:ext cx="8177764" cy="624472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Bednění nízké stěny (řez)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179512" y="5286727"/>
            <a:ext cx="3967626" cy="1448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 flipV="1">
            <a:off x="6019346" y="5286727"/>
            <a:ext cx="2952328" cy="1448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rot="2700000">
            <a:off x="3821508" y="5871457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rot="2700000">
            <a:off x="6341788" y="5196089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rot="-180000" flipH="1">
            <a:off x="3571074" y="6298596"/>
            <a:ext cx="576064" cy="5147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flipH="1">
            <a:off x="3886402" y="6597352"/>
            <a:ext cx="229672" cy="20497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 rot="2700000">
            <a:off x="1962948" y="518244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 rot="2700000">
            <a:off x="2260860" y="518244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rot="2700000">
            <a:off x="2539012" y="5196089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 rot="2700000">
            <a:off x="3259092" y="5196089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 flipH="1">
            <a:off x="6010216" y="5325316"/>
            <a:ext cx="945234" cy="9355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 rot="2700000">
            <a:off x="4438516" y="5196089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 flipH="1">
            <a:off x="4147138" y="5321006"/>
            <a:ext cx="1296144" cy="13172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 rot="-2700000">
            <a:off x="4169475" y="5479185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4" name="Přímá spojnice 323"/>
          <p:cNvCxnSpPr/>
          <p:nvPr/>
        </p:nvCxnSpPr>
        <p:spPr>
          <a:xfrm rot="-2700000">
            <a:off x="3739882" y="2063368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1" name="TextovéPole 330"/>
          <p:cNvSpPr txBox="1"/>
          <p:nvPr/>
        </p:nvSpPr>
        <p:spPr>
          <a:xfrm>
            <a:off x="5436040" y="3861048"/>
            <a:ext cx="2824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a</a:t>
            </a:r>
            <a:endParaRPr lang="cs-CZ" sz="1600" dirty="0"/>
          </a:p>
        </p:txBody>
      </p:sp>
      <p:sp>
        <p:nvSpPr>
          <p:cNvPr id="338" name="TextovéPole 337"/>
          <p:cNvSpPr txBox="1"/>
          <p:nvPr/>
        </p:nvSpPr>
        <p:spPr>
          <a:xfrm>
            <a:off x="6454582" y="3954542"/>
            <a:ext cx="284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</a:t>
            </a:r>
            <a:endParaRPr lang="cs-CZ" sz="1600" dirty="0"/>
          </a:p>
        </p:txBody>
      </p:sp>
      <p:sp>
        <p:nvSpPr>
          <p:cNvPr id="341" name="TextovéPole 340"/>
          <p:cNvSpPr txBox="1"/>
          <p:nvPr/>
        </p:nvSpPr>
        <p:spPr>
          <a:xfrm>
            <a:off x="7675530" y="3090446"/>
            <a:ext cx="2896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c</a:t>
            </a:r>
            <a:endParaRPr lang="cs-CZ" sz="1600" dirty="0"/>
          </a:p>
        </p:txBody>
      </p:sp>
      <p:sp>
        <p:nvSpPr>
          <p:cNvPr id="346" name="TextovéPole 345"/>
          <p:cNvSpPr txBox="1"/>
          <p:nvPr/>
        </p:nvSpPr>
        <p:spPr>
          <a:xfrm>
            <a:off x="4575150" y="3954542"/>
            <a:ext cx="2920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</a:t>
            </a:r>
            <a:endParaRPr lang="cs-CZ" sz="1600" dirty="0"/>
          </a:p>
        </p:txBody>
      </p:sp>
      <p:sp>
        <p:nvSpPr>
          <p:cNvPr id="349" name="TextovéPole 348"/>
          <p:cNvSpPr txBox="1"/>
          <p:nvPr/>
        </p:nvSpPr>
        <p:spPr>
          <a:xfrm>
            <a:off x="2779760" y="2636912"/>
            <a:ext cx="2872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e</a:t>
            </a:r>
            <a:endParaRPr lang="cs-CZ" sz="1600" dirty="0"/>
          </a:p>
        </p:txBody>
      </p:sp>
      <p:sp>
        <p:nvSpPr>
          <p:cNvPr id="360" name="TextovéPole 359"/>
          <p:cNvSpPr txBox="1"/>
          <p:nvPr/>
        </p:nvSpPr>
        <p:spPr>
          <a:xfrm>
            <a:off x="7531514" y="2492896"/>
            <a:ext cx="2920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</a:t>
            </a:r>
            <a:endParaRPr lang="cs-CZ" sz="1600" dirty="0"/>
          </a:p>
        </p:txBody>
      </p:sp>
      <p:sp>
        <p:nvSpPr>
          <p:cNvPr id="264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nízké a vysoké stěny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0" name="Přímá spojnice 9"/>
          <p:cNvCxnSpPr/>
          <p:nvPr/>
        </p:nvCxnSpPr>
        <p:spPr>
          <a:xfrm flipV="1">
            <a:off x="4147138" y="5301780"/>
            <a:ext cx="1872208" cy="192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19346" y="2407240"/>
            <a:ext cx="0" cy="29137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Přímá spojnice 265"/>
          <p:cNvCxnSpPr/>
          <p:nvPr/>
        </p:nvCxnSpPr>
        <p:spPr>
          <a:xfrm>
            <a:off x="4147138" y="2393592"/>
            <a:ext cx="0" cy="29137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Přímá spojnice 266"/>
          <p:cNvCxnSpPr/>
          <p:nvPr/>
        </p:nvCxnSpPr>
        <p:spPr>
          <a:xfrm>
            <a:off x="6149714" y="2420888"/>
            <a:ext cx="0" cy="29137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Přímá spojnice 267"/>
          <p:cNvCxnSpPr/>
          <p:nvPr/>
        </p:nvCxnSpPr>
        <p:spPr>
          <a:xfrm>
            <a:off x="6288466" y="2420888"/>
            <a:ext cx="0" cy="25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/>
          <p:nvPr/>
        </p:nvCxnSpPr>
        <p:spPr>
          <a:xfrm>
            <a:off x="4016770" y="2420888"/>
            <a:ext cx="0" cy="29137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Přímá spojnice 269"/>
          <p:cNvCxnSpPr/>
          <p:nvPr/>
        </p:nvCxnSpPr>
        <p:spPr>
          <a:xfrm>
            <a:off x="3886402" y="2420888"/>
            <a:ext cx="0" cy="25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019346" y="2420888"/>
            <a:ext cx="269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Přímá spojnice 270"/>
          <p:cNvCxnSpPr/>
          <p:nvPr/>
        </p:nvCxnSpPr>
        <p:spPr>
          <a:xfrm>
            <a:off x="3886402" y="2420888"/>
            <a:ext cx="269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6019346" y="5301780"/>
            <a:ext cx="0" cy="15115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Přímá spojnice 271"/>
          <p:cNvCxnSpPr/>
          <p:nvPr/>
        </p:nvCxnSpPr>
        <p:spPr>
          <a:xfrm>
            <a:off x="4147138" y="5301208"/>
            <a:ext cx="0" cy="15115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4155522" y="5334654"/>
            <a:ext cx="927719" cy="936911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Přímá spojnice 272"/>
          <p:cNvCxnSpPr/>
          <p:nvPr/>
        </p:nvCxnSpPr>
        <p:spPr>
          <a:xfrm flipH="1">
            <a:off x="4307923" y="5334654"/>
            <a:ext cx="1495399" cy="1478722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Přímá spojnice 274"/>
          <p:cNvCxnSpPr/>
          <p:nvPr/>
        </p:nvCxnSpPr>
        <p:spPr>
          <a:xfrm flipH="1">
            <a:off x="4723202" y="5473406"/>
            <a:ext cx="1296144" cy="131729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 flipH="1">
            <a:off x="5091627" y="5876465"/>
            <a:ext cx="927719" cy="936911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Přímá spojnice 276"/>
          <p:cNvCxnSpPr/>
          <p:nvPr/>
        </p:nvCxnSpPr>
        <p:spPr>
          <a:xfrm rot="240000" flipH="1">
            <a:off x="5541838" y="6280170"/>
            <a:ext cx="463860" cy="50659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Přímá spojnice 280"/>
          <p:cNvCxnSpPr/>
          <p:nvPr/>
        </p:nvCxnSpPr>
        <p:spPr>
          <a:xfrm flipH="1">
            <a:off x="5803322" y="6632953"/>
            <a:ext cx="206894" cy="169372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Přímá spojnice 286"/>
          <p:cNvCxnSpPr/>
          <p:nvPr/>
        </p:nvCxnSpPr>
        <p:spPr>
          <a:xfrm rot="2700000">
            <a:off x="3516060" y="5185630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8" name="Přímá spojnice 287"/>
          <p:cNvCxnSpPr/>
          <p:nvPr/>
        </p:nvCxnSpPr>
        <p:spPr>
          <a:xfrm rot="2700000">
            <a:off x="3790444" y="5185630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9" name="Přímá spojnice 288"/>
          <p:cNvCxnSpPr/>
          <p:nvPr/>
        </p:nvCxnSpPr>
        <p:spPr>
          <a:xfrm flipH="1">
            <a:off x="6029806" y="5328505"/>
            <a:ext cx="1200876" cy="120496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1" name="Přímá spojnice 290"/>
          <p:cNvCxnSpPr/>
          <p:nvPr/>
        </p:nvCxnSpPr>
        <p:spPr>
          <a:xfrm rot="2700000">
            <a:off x="7603100" y="5199278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2" name="Přímá spojnice 291"/>
          <p:cNvCxnSpPr/>
          <p:nvPr/>
        </p:nvCxnSpPr>
        <p:spPr>
          <a:xfrm rot="2700000">
            <a:off x="7894900" y="5185630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3" name="Přímá spojnice 292"/>
          <p:cNvCxnSpPr/>
          <p:nvPr/>
        </p:nvCxnSpPr>
        <p:spPr>
          <a:xfrm rot="2700000">
            <a:off x="8227644" y="5171982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6149714" y="4965275"/>
            <a:ext cx="24619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8611634" y="4965275"/>
            <a:ext cx="0" cy="3557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6077706" y="50268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301" name="TextovéPole 300"/>
          <p:cNvSpPr txBox="1"/>
          <p:nvPr/>
        </p:nvSpPr>
        <p:spPr>
          <a:xfrm>
            <a:off x="6079978" y="4869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46" name="Obdélník 45"/>
          <p:cNvSpPr/>
          <p:nvPr/>
        </p:nvSpPr>
        <p:spPr>
          <a:xfrm>
            <a:off x="6293730" y="4536464"/>
            <a:ext cx="432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nice 48"/>
          <p:cNvCxnSpPr>
            <a:stCxn id="46" idx="0"/>
            <a:endCxn id="46" idx="1"/>
          </p:cNvCxnSpPr>
          <p:nvPr/>
        </p:nvCxnSpPr>
        <p:spPr>
          <a:xfrm flipH="1">
            <a:off x="6293730" y="4536464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 flipH="1">
            <a:off x="6293730" y="4545172"/>
            <a:ext cx="399390" cy="386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>
            <a:stCxn id="46" idx="3"/>
            <a:endCxn id="46" idx="2"/>
          </p:cNvCxnSpPr>
          <p:nvPr/>
        </p:nvCxnSpPr>
        <p:spPr>
          <a:xfrm flipH="1">
            <a:off x="6509730" y="4752464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2" name="Obdélník 331"/>
          <p:cNvSpPr/>
          <p:nvPr/>
        </p:nvSpPr>
        <p:spPr>
          <a:xfrm>
            <a:off x="6293730" y="2636912"/>
            <a:ext cx="432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3" name="Přímá spojnice 332"/>
          <p:cNvCxnSpPr>
            <a:stCxn id="332" idx="0"/>
            <a:endCxn id="332" idx="1"/>
          </p:cNvCxnSpPr>
          <p:nvPr/>
        </p:nvCxnSpPr>
        <p:spPr>
          <a:xfrm flipH="1">
            <a:off x="6293730" y="2636912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4" name="Přímá spojnice 333"/>
          <p:cNvCxnSpPr/>
          <p:nvPr/>
        </p:nvCxnSpPr>
        <p:spPr>
          <a:xfrm flipH="1">
            <a:off x="6293730" y="2645620"/>
            <a:ext cx="399390" cy="386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6" name="Přímá spojnice 335"/>
          <p:cNvCxnSpPr>
            <a:stCxn id="332" idx="3"/>
            <a:endCxn id="332" idx="2"/>
          </p:cNvCxnSpPr>
          <p:nvPr/>
        </p:nvCxnSpPr>
        <p:spPr>
          <a:xfrm flipH="1">
            <a:off x="6509730" y="2852912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9" name="Přímá spojnice 338"/>
          <p:cNvCxnSpPr/>
          <p:nvPr/>
        </p:nvCxnSpPr>
        <p:spPr>
          <a:xfrm rot="2700000">
            <a:off x="1362776" y="5171982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2" name="Přímá spojnice 341"/>
          <p:cNvCxnSpPr/>
          <p:nvPr/>
        </p:nvCxnSpPr>
        <p:spPr>
          <a:xfrm flipH="1">
            <a:off x="179512" y="5301209"/>
            <a:ext cx="328312" cy="2880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3" name="Přímá spojnice 342"/>
          <p:cNvCxnSpPr/>
          <p:nvPr/>
        </p:nvCxnSpPr>
        <p:spPr>
          <a:xfrm>
            <a:off x="1554850" y="4968464"/>
            <a:ext cx="24619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4" name="Přímá spojnice 343"/>
          <p:cNvCxnSpPr/>
          <p:nvPr/>
        </p:nvCxnSpPr>
        <p:spPr>
          <a:xfrm>
            <a:off x="1554850" y="4941168"/>
            <a:ext cx="0" cy="3557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7" name="TextovéPole 346"/>
          <p:cNvSpPr txBox="1"/>
          <p:nvPr/>
        </p:nvSpPr>
        <p:spPr>
          <a:xfrm>
            <a:off x="3800746" y="50215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350" name="TextovéPole 349"/>
          <p:cNvSpPr txBox="1"/>
          <p:nvPr/>
        </p:nvSpPr>
        <p:spPr>
          <a:xfrm>
            <a:off x="3816666" y="4869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353" name="Obdélník 352"/>
          <p:cNvSpPr/>
          <p:nvPr/>
        </p:nvSpPr>
        <p:spPr>
          <a:xfrm>
            <a:off x="3458170" y="4550112"/>
            <a:ext cx="432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6" name="Přímá spojnice 355"/>
          <p:cNvCxnSpPr>
            <a:stCxn id="353" idx="0"/>
            <a:endCxn id="353" idx="1"/>
          </p:cNvCxnSpPr>
          <p:nvPr/>
        </p:nvCxnSpPr>
        <p:spPr>
          <a:xfrm flipH="1">
            <a:off x="3458170" y="4550112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7" name="Přímá spojnice 356"/>
          <p:cNvCxnSpPr/>
          <p:nvPr/>
        </p:nvCxnSpPr>
        <p:spPr>
          <a:xfrm flipH="1">
            <a:off x="3458170" y="4558820"/>
            <a:ext cx="399390" cy="386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8" name="Přímá spojnice 357"/>
          <p:cNvCxnSpPr>
            <a:stCxn id="353" idx="3"/>
            <a:endCxn id="353" idx="2"/>
          </p:cNvCxnSpPr>
          <p:nvPr/>
        </p:nvCxnSpPr>
        <p:spPr>
          <a:xfrm flipH="1">
            <a:off x="3674170" y="4766112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1" name="Obdélník 360"/>
          <p:cNvSpPr/>
          <p:nvPr/>
        </p:nvSpPr>
        <p:spPr>
          <a:xfrm>
            <a:off x="3444474" y="2636912"/>
            <a:ext cx="432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2" name="Přímá spojnice 361"/>
          <p:cNvCxnSpPr>
            <a:stCxn id="361" idx="0"/>
            <a:endCxn id="361" idx="1"/>
          </p:cNvCxnSpPr>
          <p:nvPr/>
        </p:nvCxnSpPr>
        <p:spPr>
          <a:xfrm flipH="1">
            <a:off x="3444474" y="2636912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3" name="Přímá spojnice 362"/>
          <p:cNvCxnSpPr/>
          <p:nvPr/>
        </p:nvCxnSpPr>
        <p:spPr>
          <a:xfrm flipH="1">
            <a:off x="3444474" y="2645620"/>
            <a:ext cx="399390" cy="386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5" name="Přímá spojnice 364"/>
          <p:cNvCxnSpPr>
            <a:stCxn id="361" idx="3"/>
            <a:endCxn id="361" idx="2"/>
          </p:cNvCxnSpPr>
          <p:nvPr/>
        </p:nvCxnSpPr>
        <p:spPr>
          <a:xfrm flipH="1">
            <a:off x="3660474" y="2852912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Přímá spojnice 277"/>
          <p:cNvCxnSpPr>
            <a:endCxn id="301" idx="0"/>
          </p:cNvCxnSpPr>
          <p:nvPr/>
        </p:nvCxnSpPr>
        <p:spPr>
          <a:xfrm>
            <a:off x="6029806" y="4848014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6" name="Přímá spojnice 365"/>
          <p:cNvCxnSpPr/>
          <p:nvPr/>
        </p:nvCxnSpPr>
        <p:spPr>
          <a:xfrm>
            <a:off x="6019346" y="4423464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7" name="Přímá spojnice 366"/>
          <p:cNvCxnSpPr/>
          <p:nvPr/>
        </p:nvCxnSpPr>
        <p:spPr>
          <a:xfrm>
            <a:off x="6019346" y="3977768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8" name="Přímá spojnice 367"/>
          <p:cNvCxnSpPr/>
          <p:nvPr/>
        </p:nvCxnSpPr>
        <p:spPr>
          <a:xfrm>
            <a:off x="6032994" y="3501008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9" name="Přímá spojnice 368"/>
          <p:cNvCxnSpPr/>
          <p:nvPr/>
        </p:nvCxnSpPr>
        <p:spPr>
          <a:xfrm>
            <a:off x="6046642" y="299695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0" name="Přímá spojnice 369"/>
          <p:cNvCxnSpPr/>
          <p:nvPr/>
        </p:nvCxnSpPr>
        <p:spPr>
          <a:xfrm>
            <a:off x="4034186" y="299695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1" name="Přímá spojnice 370"/>
          <p:cNvCxnSpPr/>
          <p:nvPr/>
        </p:nvCxnSpPr>
        <p:spPr>
          <a:xfrm>
            <a:off x="4034186" y="3501008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2" name="Přímá spojnice 371"/>
          <p:cNvCxnSpPr/>
          <p:nvPr/>
        </p:nvCxnSpPr>
        <p:spPr>
          <a:xfrm>
            <a:off x="4030418" y="4005064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3" name="Přímá spojnice 372"/>
          <p:cNvCxnSpPr/>
          <p:nvPr/>
        </p:nvCxnSpPr>
        <p:spPr>
          <a:xfrm>
            <a:off x="4030418" y="443711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4" name="Přímá spojnice 373"/>
          <p:cNvCxnSpPr/>
          <p:nvPr/>
        </p:nvCxnSpPr>
        <p:spPr>
          <a:xfrm>
            <a:off x="4024306" y="4869160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Přímá spojnice 279"/>
          <p:cNvCxnSpPr/>
          <p:nvPr/>
        </p:nvCxnSpPr>
        <p:spPr>
          <a:xfrm rot="-2700000">
            <a:off x="6025554" y="24730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5" name="Přímá spojnice 374"/>
          <p:cNvCxnSpPr/>
          <p:nvPr/>
        </p:nvCxnSpPr>
        <p:spPr>
          <a:xfrm rot="-2700000">
            <a:off x="6025554" y="25981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6" name="Přímá spojnice 375"/>
          <p:cNvCxnSpPr/>
          <p:nvPr/>
        </p:nvCxnSpPr>
        <p:spPr>
          <a:xfrm rot="-2700000">
            <a:off x="6027826" y="272325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7" name="Přímá spojnice 376"/>
          <p:cNvCxnSpPr/>
          <p:nvPr/>
        </p:nvCxnSpPr>
        <p:spPr>
          <a:xfrm rot="-2700000">
            <a:off x="6030098" y="283471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8" name="Přímá spojnice 377"/>
          <p:cNvCxnSpPr/>
          <p:nvPr/>
        </p:nvCxnSpPr>
        <p:spPr>
          <a:xfrm rot="-2700000">
            <a:off x="6032370" y="294616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9" name="Přímá spojnice 378"/>
          <p:cNvCxnSpPr/>
          <p:nvPr/>
        </p:nvCxnSpPr>
        <p:spPr>
          <a:xfrm rot="-2700000">
            <a:off x="6020994" y="356681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0" name="Přímá spojnice 379"/>
          <p:cNvCxnSpPr/>
          <p:nvPr/>
        </p:nvCxnSpPr>
        <p:spPr>
          <a:xfrm rot="-2700000">
            <a:off x="6023266" y="367827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1" name="Přímá spojnice 380"/>
          <p:cNvCxnSpPr/>
          <p:nvPr/>
        </p:nvCxnSpPr>
        <p:spPr>
          <a:xfrm rot="-2700000">
            <a:off x="6025538" y="37897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2" name="Přímá spojnice 381"/>
          <p:cNvCxnSpPr/>
          <p:nvPr/>
        </p:nvCxnSpPr>
        <p:spPr>
          <a:xfrm rot="-2700000">
            <a:off x="6041458" y="39011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3" name="Přímá spojnice 382"/>
          <p:cNvCxnSpPr/>
          <p:nvPr/>
        </p:nvCxnSpPr>
        <p:spPr>
          <a:xfrm rot="-2700000">
            <a:off x="6016434" y="448550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4" name="Přímá spojnice 383"/>
          <p:cNvCxnSpPr/>
          <p:nvPr/>
        </p:nvCxnSpPr>
        <p:spPr>
          <a:xfrm rot="-2700000">
            <a:off x="6018706" y="458331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5" name="Přímá spojnice 384"/>
          <p:cNvCxnSpPr/>
          <p:nvPr/>
        </p:nvCxnSpPr>
        <p:spPr>
          <a:xfrm rot="-2700000">
            <a:off x="6020978" y="468112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6" name="Přímá spojnice 385"/>
          <p:cNvCxnSpPr/>
          <p:nvPr/>
        </p:nvCxnSpPr>
        <p:spPr>
          <a:xfrm rot="-2700000">
            <a:off x="6023250" y="47789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7" name="Přímá spojnice 386"/>
          <p:cNvCxnSpPr/>
          <p:nvPr/>
        </p:nvCxnSpPr>
        <p:spPr>
          <a:xfrm rot="-2700000">
            <a:off x="4013098" y="494497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8" name="Přímá spojnice 387"/>
          <p:cNvCxnSpPr/>
          <p:nvPr/>
        </p:nvCxnSpPr>
        <p:spPr>
          <a:xfrm rot="-2700000">
            <a:off x="4015370" y="50427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9" name="Přímá spojnice 388"/>
          <p:cNvCxnSpPr/>
          <p:nvPr/>
        </p:nvCxnSpPr>
        <p:spPr>
          <a:xfrm rot="-2700000">
            <a:off x="4017642" y="51269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0" name="Přímá spojnice 389"/>
          <p:cNvCxnSpPr/>
          <p:nvPr/>
        </p:nvCxnSpPr>
        <p:spPr>
          <a:xfrm rot="-2700000">
            <a:off x="4019914" y="522475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1" name="Přímá spojnice 390"/>
          <p:cNvCxnSpPr/>
          <p:nvPr/>
        </p:nvCxnSpPr>
        <p:spPr>
          <a:xfrm rot="-2700000">
            <a:off x="3994890" y="406585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2" name="Přímá spojnice 391"/>
          <p:cNvCxnSpPr/>
          <p:nvPr/>
        </p:nvCxnSpPr>
        <p:spPr>
          <a:xfrm rot="-2700000">
            <a:off x="4024226" y="41689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3" name="Přímá spojnice 392"/>
          <p:cNvCxnSpPr/>
          <p:nvPr/>
        </p:nvCxnSpPr>
        <p:spPr>
          <a:xfrm rot="-2700000">
            <a:off x="4013098" y="42682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4" name="Přímá spojnice 393"/>
          <p:cNvCxnSpPr/>
          <p:nvPr/>
        </p:nvCxnSpPr>
        <p:spPr>
          <a:xfrm rot="-2700000">
            <a:off x="4026746" y="435239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6" name="Přímá spojnice 395"/>
          <p:cNvCxnSpPr/>
          <p:nvPr/>
        </p:nvCxnSpPr>
        <p:spPr>
          <a:xfrm rot="-2700000">
            <a:off x="4001722" y="306151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7" name="Přímá spojnice 396"/>
          <p:cNvCxnSpPr/>
          <p:nvPr/>
        </p:nvCxnSpPr>
        <p:spPr>
          <a:xfrm rot="-2700000">
            <a:off x="4022978" y="315932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8" name="Přímá spojnice 397"/>
          <p:cNvCxnSpPr/>
          <p:nvPr/>
        </p:nvCxnSpPr>
        <p:spPr>
          <a:xfrm rot="-2700000">
            <a:off x="4011602" y="327077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9" name="Přímá spojnice 398"/>
          <p:cNvCxnSpPr/>
          <p:nvPr/>
        </p:nvCxnSpPr>
        <p:spPr>
          <a:xfrm rot="-2700000">
            <a:off x="4024226" y="33685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0" name="Přímá spojnice 399"/>
          <p:cNvCxnSpPr/>
          <p:nvPr/>
        </p:nvCxnSpPr>
        <p:spPr>
          <a:xfrm rot="-2700000">
            <a:off x="4026746" y="346639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2" name="Přímá spojnice 401"/>
          <p:cNvCxnSpPr/>
          <p:nvPr/>
        </p:nvCxnSpPr>
        <p:spPr>
          <a:xfrm rot="-8340000">
            <a:off x="6025554" y="307516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3" name="Přímá spojnice 402"/>
          <p:cNvCxnSpPr/>
          <p:nvPr/>
        </p:nvCxnSpPr>
        <p:spPr>
          <a:xfrm rot="-8340000">
            <a:off x="6019102" y="317296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4" name="Přímá spojnice 403"/>
          <p:cNvCxnSpPr/>
          <p:nvPr/>
        </p:nvCxnSpPr>
        <p:spPr>
          <a:xfrm rot="-8340000">
            <a:off x="6019102" y="329987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5" name="Přímá spojnice 404"/>
          <p:cNvCxnSpPr/>
          <p:nvPr/>
        </p:nvCxnSpPr>
        <p:spPr>
          <a:xfrm rot="-8340000">
            <a:off x="6019102" y="341133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6" name="Přímá spojnice 405"/>
          <p:cNvCxnSpPr/>
          <p:nvPr/>
        </p:nvCxnSpPr>
        <p:spPr>
          <a:xfrm rot="-8340000">
            <a:off x="6021374" y="404725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7" name="Přímá spojnice 406"/>
          <p:cNvCxnSpPr/>
          <p:nvPr/>
        </p:nvCxnSpPr>
        <p:spPr>
          <a:xfrm rot="-8340000">
            <a:off x="6015334" y="414505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8" name="Přímá spojnice 407"/>
          <p:cNvCxnSpPr/>
          <p:nvPr/>
        </p:nvCxnSpPr>
        <p:spPr>
          <a:xfrm rot="-8340000">
            <a:off x="6017606" y="424286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9" name="Přímá spojnice 408"/>
          <p:cNvCxnSpPr/>
          <p:nvPr/>
        </p:nvCxnSpPr>
        <p:spPr>
          <a:xfrm rot="-8340000">
            <a:off x="6006230" y="434067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" name="Přímá spojnice 409"/>
          <p:cNvCxnSpPr/>
          <p:nvPr/>
        </p:nvCxnSpPr>
        <p:spPr>
          <a:xfrm rot="-8340000">
            <a:off x="6035798" y="494369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" name="Přímá spojnice 410"/>
          <p:cNvCxnSpPr/>
          <p:nvPr/>
        </p:nvCxnSpPr>
        <p:spPr>
          <a:xfrm rot="-8340000">
            <a:off x="6024422" y="504150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2" name="Přímá spojnice 411"/>
          <p:cNvCxnSpPr/>
          <p:nvPr/>
        </p:nvCxnSpPr>
        <p:spPr>
          <a:xfrm rot="-8340000">
            <a:off x="6026694" y="515295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3" name="Přímá spojnice 412"/>
          <p:cNvCxnSpPr/>
          <p:nvPr/>
        </p:nvCxnSpPr>
        <p:spPr>
          <a:xfrm rot="-8340000">
            <a:off x="6015318" y="526441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4" name="Přímá spojnice 413"/>
          <p:cNvCxnSpPr/>
          <p:nvPr/>
        </p:nvCxnSpPr>
        <p:spPr>
          <a:xfrm rot="-8340000">
            <a:off x="4016526" y="249918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5" name="Přímá spojnice 414"/>
          <p:cNvCxnSpPr/>
          <p:nvPr/>
        </p:nvCxnSpPr>
        <p:spPr>
          <a:xfrm rot="-8340000">
            <a:off x="4018798" y="259699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6" name="Přímá spojnice 415"/>
          <p:cNvCxnSpPr/>
          <p:nvPr/>
        </p:nvCxnSpPr>
        <p:spPr>
          <a:xfrm rot="-8340000">
            <a:off x="4016526" y="269480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7" name="Přímá spojnice 416"/>
          <p:cNvCxnSpPr/>
          <p:nvPr/>
        </p:nvCxnSpPr>
        <p:spPr>
          <a:xfrm rot="-8340000">
            <a:off x="4006646" y="280626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8" name="Přímá spojnice 417"/>
          <p:cNvCxnSpPr/>
          <p:nvPr/>
        </p:nvCxnSpPr>
        <p:spPr>
          <a:xfrm rot="-8340000">
            <a:off x="4008918" y="293136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9" name="Přímá spojnice 418"/>
          <p:cNvCxnSpPr/>
          <p:nvPr/>
        </p:nvCxnSpPr>
        <p:spPr>
          <a:xfrm rot="-8340000">
            <a:off x="4024838" y="359778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0" name="Přímá spojnice 419"/>
          <p:cNvCxnSpPr/>
          <p:nvPr/>
        </p:nvCxnSpPr>
        <p:spPr>
          <a:xfrm rot="-8340000">
            <a:off x="4027110" y="370924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1" name="Přímá spojnice 420"/>
          <p:cNvCxnSpPr/>
          <p:nvPr/>
        </p:nvCxnSpPr>
        <p:spPr>
          <a:xfrm rot="-8340000">
            <a:off x="4026406" y="382069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2" name="Přímá spojnice 421"/>
          <p:cNvCxnSpPr/>
          <p:nvPr/>
        </p:nvCxnSpPr>
        <p:spPr>
          <a:xfrm rot="-8340000">
            <a:off x="4001382" y="393215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3" name="Přímá spojnice 422"/>
          <p:cNvCxnSpPr/>
          <p:nvPr/>
        </p:nvCxnSpPr>
        <p:spPr>
          <a:xfrm rot="-8340000">
            <a:off x="4030950" y="450659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4" name="Přímá spojnice 423"/>
          <p:cNvCxnSpPr/>
          <p:nvPr/>
        </p:nvCxnSpPr>
        <p:spPr>
          <a:xfrm rot="-8340000">
            <a:off x="4026406" y="460106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5" name="Přímá spojnice 424"/>
          <p:cNvCxnSpPr/>
          <p:nvPr/>
        </p:nvCxnSpPr>
        <p:spPr>
          <a:xfrm rot="-8340000">
            <a:off x="4028678" y="46988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6" name="Přímá spojnice 425"/>
          <p:cNvCxnSpPr/>
          <p:nvPr/>
        </p:nvCxnSpPr>
        <p:spPr>
          <a:xfrm rot="-8340000">
            <a:off x="4017302" y="478303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 flipH="1">
            <a:off x="8395610" y="4592936"/>
            <a:ext cx="216024" cy="389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flipH="1">
            <a:off x="7894900" y="4990930"/>
            <a:ext cx="500710" cy="93424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7" name="Přímá spojnice 426"/>
          <p:cNvCxnSpPr/>
          <p:nvPr/>
        </p:nvCxnSpPr>
        <p:spPr>
          <a:xfrm flipH="1">
            <a:off x="7747538" y="4941168"/>
            <a:ext cx="500710" cy="93424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 flipH="1">
            <a:off x="7603100" y="5947777"/>
            <a:ext cx="291800" cy="251488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 flipH="1">
            <a:off x="7603100" y="5875411"/>
            <a:ext cx="145900" cy="32385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>
            <a:off x="7749000" y="5828830"/>
            <a:ext cx="166662" cy="9634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nice 207"/>
          <p:cNvCxnSpPr/>
          <p:nvPr/>
        </p:nvCxnSpPr>
        <p:spPr>
          <a:xfrm flipH="1">
            <a:off x="7603100" y="5877001"/>
            <a:ext cx="229231" cy="32226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8" name="Přímá spojnice 427"/>
          <p:cNvCxnSpPr/>
          <p:nvPr/>
        </p:nvCxnSpPr>
        <p:spPr>
          <a:xfrm flipH="1">
            <a:off x="8224298" y="4506595"/>
            <a:ext cx="279324" cy="4637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Přímá spojnice 211"/>
          <p:cNvCxnSpPr/>
          <p:nvPr/>
        </p:nvCxnSpPr>
        <p:spPr>
          <a:xfrm>
            <a:off x="8503622" y="4536464"/>
            <a:ext cx="108012" cy="564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Přímá spojnice 215"/>
          <p:cNvCxnSpPr/>
          <p:nvPr/>
        </p:nvCxnSpPr>
        <p:spPr>
          <a:xfrm>
            <a:off x="6293730" y="3321688"/>
            <a:ext cx="1930568" cy="1643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4" name="Přímá spojnice 293"/>
          <p:cNvCxnSpPr>
            <a:stCxn id="332" idx="2"/>
          </p:cNvCxnSpPr>
          <p:nvPr/>
        </p:nvCxnSpPr>
        <p:spPr>
          <a:xfrm>
            <a:off x="6509730" y="3068912"/>
            <a:ext cx="1885880" cy="16299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4" name="Přímá spojnice 303"/>
          <p:cNvCxnSpPr/>
          <p:nvPr/>
        </p:nvCxnSpPr>
        <p:spPr>
          <a:xfrm>
            <a:off x="8539626" y="4787524"/>
            <a:ext cx="216024" cy="1777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6" name="Přímá spojnice 305"/>
          <p:cNvCxnSpPr/>
          <p:nvPr/>
        </p:nvCxnSpPr>
        <p:spPr>
          <a:xfrm flipH="1">
            <a:off x="8611634" y="4982112"/>
            <a:ext cx="144016" cy="161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2" name="TextovéPole 431"/>
          <p:cNvSpPr txBox="1"/>
          <p:nvPr/>
        </p:nvSpPr>
        <p:spPr>
          <a:xfrm>
            <a:off x="8035564" y="50215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433" name="TextovéPole 432"/>
          <p:cNvSpPr txBox="1"/>
          <p:nvPr/>
        </p:nvSpPr>
        <p:spPr>
          <a:xfrm>
            <a:off x="8147020" y="48598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434" name="TextovéPole 433"/>
          <p:cNvSpPr txBox="1"/>
          <p:nvPr/>
        </p:nvSpPr>
        <p:spPr>
          <a:xfrm>
            <a:off x="8272124" y="46258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cxnSp>
        <p:nvCxnSpPr>
          <p:cNvPr id="435" name="Přímá spojnice 434"/>
          <p:cNvCxnSpPr/>
          <p:nvPr/>
        </p:nvCxnSpPr>
        <p:spPr>
          <a:xfrm rot="-3600000" flipH="1">
            <a:off x="1713107" y="4495472"/>
            <a:ext cx="279324" cy="4637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6" name="Přímá spojnice 435"/>
          <p:cNvCxnSpPr/>
          <p:nvPr/>
        </p:nvCxnSpPr>
        <p:spPr>
          <a:xfrm rot="-3480000" flipH="1">
            <a:off x="1584620" y="4581256"/>
            <a:ext cx="216024" cy="389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0" name="Přímá spojnice 439"/>
          <p:cNvCxnSpPr/>
          <p:nvPr/>
        </p:nvCxnSpPr>
        <p:spPr>
          <a:xfrm flipV="1">
            <a:off x="1582146" y="4506595"/>
            <a:ext cx="110486" cy="608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1" name="Přímá spojnice 440"/>
          <p:cNvCxnSpPr/>
          <p:nvPr/>
        </p:nvCxnSpPr>
        <p:spPr>
          <a:xfrm rot="-3600000" flipH="1">
            <a:off x="1834212" y="4951718"/>
            <a:ext cx="500710" cy="93424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2" name="Přímá spojnice 441"/>
          <p:cNvCxnSpPr/>
          <p:nvPr/>
        </p:nvCxnSpPr>
        <p:spPr>
          <a:xfrm rot="-3600000" flipH="1">
            <a:off x="2025801" y="4947545"/>
            <a:ext cx="500710" cy="93424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4" name="Přímá spojnice 443"/>
          <p:cNvCxnSpPr/>
          <p:nvPr/>
        </p:nvCxnSpPr>
        <p:spPr>
          <a:xfrm flipV="1">
            <a:off x="2370672" y="5828830"/>
            <a:ext cx="168340" cy="9634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6" name="Přímá spojnice 445"/>
          <p:cNvCxnSpPr/>
          <p:nvPr/>
        </p:nvCxnSpPr>
        <p:spPr>
          <a:xfrm>
            <a:off x="2539012" y="5865042"/>
            <a:ext cx="75272" cy="285781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8" name="Přímá spojnice 447"/>
          <p:cNvCxnSpPr/>
          <p:nvPr/>
        </p:nvCxnSpPr>
        <p:spPr>
          <a:xfrm>
            <a:off x="2370672" y="5930985"/>
            <a:ext cx="243612" cy="196272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0" name="Přímá spojnice 449"/>
          <p:cNvCxnSpPr/>
          <p:nvPr/>
        </p:nvCxnSpPr>
        <p:spPr>
          <a:xfrm>
            <a:off x="2454842" y="5877001"/>
            <a:ext cx="140788" cy="250256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2" name="Přímá spojnice 451"/>
          <p:cNvCxnSpPr/>
          <p:nvPr/>
        </p:nvCxnSpPr>
        <p:spPr>
          <a:xfrm flipH="1">
            <a:off x="1962948" y="3261456"/>
            <a:ext cx="1913526" cy="1720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4" name="Přímá spojnice 453"/>
          <p:cNvCxnSpPr/>
          <p:nvPr/>
        </p:nvCxnSpPr>
        <p:spPr>
          <a:xfrm flipH="1">
            <a:off x="1801031" y="3064314"/>
            <a:ext cx="1763087" cy="15407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6" name="Přímá spojnice 455"/>
          <p:cNvCxnSpPr/>
          <p:nvPr/>
        </p:nvCxnSpPr>
        <p:spPr>
          <a:xfrm flipH="1">
            <a:off x="1382958" y="4748354"/>
            <a:ext cx="255954" cy="2239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8" name="Přímá spojnice 457"/>
          <p:cNvCxnSpPr/>
          <p:nvPr/>
        </p:nvCxnSpPr>
        <p:spPr>
          <a:xfrm>
            <a:off x="1362776" y="4964205"/>
            <a:ext cx="192074" cy="1789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9" name="TextovéPole 458"/>
          <p:cNvSpPr txBox="1"/>
          <p:nvPr/>
        </p:nvSpPr>
        <p:spPr>
          <a:xfrm>
            <a:off x="1932306" y="50311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460" name="TextovéPole 459"/>
          <p:cNvSpPr txBox="1"/>
          <p:nvPr/>
        </p:nvSpPr>
        <p:spPr>
          <a:xfrm>
            <a:off x="1811746" y="48691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461" name="TextovéPole 460"/>
          <p:cNvSpPr txBox="1"/>
          <p:nvPr/>
        </p:nvSpPr>
        <p:spPr>
          <a:xfrm>
            <a:off x="1626858" y="45500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cxnSp>
        <p:nvCxnSpPr>
          <p:cNvPr id="463" name="Přímá spojnice 462"/>
          <p:cNvCxnSpPr/>
          <p:nvPr/>
        </p:nvCxnSpPr>
        <p:spPr>
          <a:xfrm>
            <a:off x="4160215" y="4494301"/>
            <a:ext cx="1863675" cy="122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5" name="Přímá spojnice 464"/>
          <p:cNvCxnSpPr/>
          <p:nvPr/>
        </p:nvCxnSpPr>
        <p:spPr>
          <a:xfrm>
            <a:off x="4147138" y="4365104"/>
            <a:ext cx="1863675" cy="122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6" name="Přímá spojnice 465"/>
          <p:cNvCxnSpPr/>
          <p:nvPr/>
        </p:nvCxnSpPr>
        <p:spPr>
          <a:xfrm>
            <a:off x="4147138" y="3140968"/>
            <a:ext cx="1863675" cy="122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7" name="Přímá spojnice 466"/>
          <p:cNvCxnSpPr/>
          <p:nvPr/>
        </p:nvCxnSpPr>
        <p:spPr>
          <a:xfrm>
            <a:off x="4147138" y="3279720"/>
            <a:ext cx="1863675" cy="122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2" name="Volný tvar 471"/>
          <p:cNvSpPr/>
          <p:nvPr/>
        </p:nvSpPr>
        <p:spPr>
          <a:xfrm>
            <a:off x="3895887" y="2615094"/>
            <a:ext cx="2388358" cy="289763"/>
          </a:xfrm>
          <a:custGeom>
            <a:avLst/>
            <a:gdLst>
              <a:gd name="connsiteX0" fmla="*/ 0 w 2388358"/>
              <a:gd name="connsiteY0" fmla="*/ 27891 h 289763"/>
              <a:gd name="connsiteX1" fmla="*/ 245659 w 2388358"/>
              <a:gd name="connsiteY1" fmla="*/ 27891 h 289763"/>
              <a:gd name="connsiteX2" fmla="*/ 518615 w 2388358"/>
              <a:gd name="connsiteY2" fmla="*/ 259903 h 289763"/>
              <a:gd name="connsiteX3" fmla="*/ 1828800 w 2388358"/>
              <a:gd name="connsiteY3" fmla="*/ 259903 h 289763"/>
              <a:gd name="connsiteX4" fmla="*/ 2115403 w 2388358"/>
              <a:gd name="connsiteY4" fmla="*/ 14244 h 289763"/>
              <a:gd name="connsiteX5" fmla="*/ 2388358 w 2388358"/>
              <a:gd name="connsiteY5" fmla="*/ 27891 h 289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8358" h="289763">
                <a:moveTo>
                  <a:pt x="0" y="27891"/>
                </a:moveTo>
                <a:cubicBezTo>
                  <a:pt x="79611" y="8556"/>
                  <a:pt x="159223" y="-10778"/>
                  <a:pt x="245659" y="27891"/>
                </a:cubicBezTo>
                <a:cubicBezTo>
                  <a:pt x="332095" y="66560"/>
                  <a:pt x="254758" y="221234"/>
                  <a:pt x="518615" y="259903"/>
                </a:cubicBezTo>
                <a:cubicBezTo>
                  <a:pt x="782472" y="298572"/>
                  <a:pt x="1562669" y="300846"/>
                  <a:pt x="1828800" y="259903"/>
                </a:cubicBezTo>
                <a:cubicBezTo>
                  <a:pt x="2094931" y="218960"/>
                  <a:pt x="2022143" y="52913"/>
                  <a:pt x="2115403" y="14244"/>
                </a:cubicBezTo>
                <a:cubicBezTo>
                  <a:pt x="2208663" y="-24425"/>
                  <a:pt x="2388358" y="27891"/>
                  <a:pt x="2388358" y="27891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3" name="Volný tvar 472"/>
          <p:cNvSpPr/>
          <p:nvPr/>
        </p:nvSpPr>
        <p:spPr>
          <a:xfrm>
            <a:off x="3868591" y="2861811"/>
            <a:ext cx="2429302" cy="237601"/>
          </a:xfrm>
          <a:custGeom>
            <a:avLst/>
            <a:gdLst>
              <a:gd name="connsiteX0" fmla="*/ 0 w 2429302"/>
              <a:gd name="connsiteY0" fmla="*/ 217903 h 237601"/>
              <a:gd name="connsiteX1" fmla="*/ 272955 w 2429302"/>
              <a:gd name="connsiteY1" fmla="*/ 217903 h 237601"/>
              <a:gd name="connsiteX2" fmla="*/ 491320 w 2429302"/>
              <a:gd name="connsiteY2" fmla="*/ 13186 h 237601"/>
              <a:gd name="connsiteX3" fmla="*/ 1937982 w 2429302"/>
              <a:gd name="connsiteY3" fmla="*/ 40482 h 237601"/>
              <a:gd name="connsiteX4" fmla="*/ 2142699 w 2429302"/>
              <a:gd name="connsiteY4" fmla="*/ 204255 h 237601"/>
              <a:gd name="connsiteX5" fmla="*/ 2429302 w 2429302"/>
              <a:gd name="connsiteY5" fmla="*/ 204255 h 237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429302" h="237601">
                <a:moveTo>
                  <a:pt x="0" y="217903"/>
                </a:moveTo>
                <a:cubicBezTo>
                  <a:pt x="95534" y="234962"/>
                  <a:pt x="191068" y="252022"/>
                  <a:pt x="272955" y="217903"/>
                </a:cubicBezTo>
                <a:cubicBezTo>
                  <a:pt x="354842" y="183784"/>
                  <a:pt x="213816" y="42756"/>
                  <a:pt x="491320" y="13186"/>
                </a:cubicBezTo>
                <a:cubicBezTo>
                  <a:pt x="768824" y="-16384"/>
                  <a:pt x="1662752" y="8637"/>
                  <a:pt x="1937982" y="40482"/>
                </a:cubicBezTo>
                <a:cubicBezTo>
                  <a:pt x="2213212" y="72327"/>
                  <a:pt x="2060812" y="176959"/>
                  <a:pt x="2142699" y="204255"/>
                </a:cubicBezTo>
                <a:cubicBezTo>
                  <a:pt x="2224586" y="231551"/>
                  <a:pt x="2429302" y="204255"/>
                  <a:pt x="2429302" y="20425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4" name="Volný tvar 473"/>
          <p:cNvSpPr/>
          <p:nvPr/>
        </p:nvSpPr>
        <p:spPr>
          <a:xfrm>
            <a:off x="6734621" y="2683929"/>
            <a:ext cx="151878" cy="368489"/>
          </a:xfrm>
          <a:custGeom>
            <a:avLst/>
            <a:gdLst>
              <a:gd name="connsiteX0" fmla="*/ 0 w 151878"/>
              <a:gd name="connsiteY0" fmla="*/ 0 h 368489"/>
              <a:gd name="connsiteX1" fmla="*/ 136478 w 151878"/>
              <a:gd name="connsiteY1" fmla="*/ 95534 h 368489"/>
              <a:gd name="connsiteX2" fmla="*/ 136478 w 151878"/>
              <a:gd name="connsiteY2" fmla="*/ 259307 h 368489"/>
              <a:gd name="connsiteX3" fmla="*/ 27296 w 151878"/>
              <a:gd name="connsiteY3" fmla="*/ 368489 h 368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878" h="368489">
                <a:moveTo>
                  <a:pt x="0" y="0"/>
                </a:moveTo>
                <a:cubicBezTo>
                  <a:pt x="56866" y="26158"/>
                  <a:pt x="113732" y="52316"/>
                  <a:pt x="136478" y="95534"/>
                </a:cubicBezTo>
                <a:cubicBezTo>
                  <a:pt x="159224" y="138752"/>
                  <a:pt x="154675" y="213815"/>
                  <a:pt x="136478" y="259307"/>
                </a:cubicBezTo>
                <a:cubicBezTo>
                  <a:pt x="118281" y="304799"/>
                  <a:pt x="45493" y="345743"/>
                  <a:pt x="27296" y="368489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5" name="Obdélník 474"/>
          <p:cNvSpPr/>
          <p:nvPr/>
        </p:nvSpPr>
        <p:spPr>
          <a:xfrm>
            <a:off x="6725778" y="2780928"/>
            <a:ext cx="108000" cy="180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6" name="Volný tvar 475"/>
          <p:cNvSpPr/>
          <p:nvPr/>
        </p:nvSpPr>
        <p:spPr>
          <a:xfrm>
            <a:off x="6734621" y="4559031"/>
            <a:ext cx="151878" cy="368489"/>
          </a:xfrm>
          <a:custGeom>
            <a:avLst/>
            <a:gdLst>
              <a:gd name="connsiteX0" fmla="*/ 0 w 151878"/>
              <a:gd name="connsiteY0" fmla="*/ 0 h 368489"/>
              <a:gd name="connsiteX1" fmla="*/ 136478 w 151878"/>
              <a:gd name="connsiteY1" fmla="*/ 95534 h 368489"/>
              <a:gd name="connsiteX2" fmla="*/ 136478 w 151878"/>
              <a:gd name="connsiteY2" fmla="*/ 259307 h 368489"/>
              <a:gd name="connsiteX3" fmla="*/ 27296 w 151878"/>
              <a:gd name="connsiteY3" fmla="*/ 368489 h 368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878" h="368489">
                <a:moveTo>
                  <a:pt x="0" y="0"/>
                </a:moveTo>
                <a:cubicBezTo>
                  <a:pt x="56866" y="26158"/>
                  <a:pt x="113732" y="52316"/>
                  <a:pt x="136478" y="95534"/>
                </a:cubicBezTo>
                <a:cubicBezTo>
                  <a:pt x="159224" y="138752"/>
                  <a:pt x="154675" y="213815"/>
                  <a:pt x="136478" y="259307"/>
                </a:cubicBezTo>
                <a:cubicBezTo>
                  <a:pt x="118281" y="304799"/>
                  <a:pt x="45493" y="345743"/>
                  <a:pt x="27296" y="368489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7" name="Obdélník 476"/>
          <p:cNvSpPr/>
          <p:nvPr/>
        </p:nvSpPr>
        <p:spPr>
          <a:xfrm>
            <a:off x="6725778" y="4656030"/>
            <a:ext cx="108000" cy="180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8" name="Volný tvar 477"/>
          <p:cNvSpPr/>
          <p:nvPr/>
        </p:nvSpPr>
        <p:spPr>
          <a:xfrm>
            <a:off x="3931114" y="4522768"/>
            <a:ext cx="2388358" cy="289763"/>
          </a:xfrm>
          <a:custGeom>
            <a:avLst/>
            <a:gdLst>
              <a:gd name="connsiteX0" fmla="*/ 0 w 2388358"/>
              <a:gd name="connsiteY0" fmla="*/ 27891 h 289763"/>
              <a:gd name="connsiteX1" fmla="*/ 245659 w 2388358"/>
              <a:gd name="connsiteY1" fmla="*/ 27891 h 289763"/>
              <a:gd name="connsiteX2" fmla="*/ 518615 w 2388358"/>
              <a:gd name="connsiteY2" fmla="*/ 259903 h 289763"/>
              <a:gd name="connsiteX3" fmla="*/ 1828800 w 2388358"/>
              <a:gd name="connsiteY3" fmla="*/ 259903 h 289763"/>
              <a:gd name="connsiteX4" fmla="*/ 2115403 w 2388358"/>
              <a:gd name="connsiteY4" fmla="*/ 14244 h 289763"/>
              <a:gd name="connsiteX5" fmla="*/ 2388358 w 2388358"/>
              <a:gd name="connsiteY5" fmla="*/ 27891 h 289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8358" h="289763">
                <a:moveTo>
                  <a:pt x="0" y="27891"/>
                </a:moveTo>
                <a:cubicBezTo>
                  <a:pt x="79611" y="8556"/>
                  <a:pt x="159223" y="-10778"/>
                  <a:pt x="245659" y="27891"/>
                </a:cubicBezTo>
                <a:cubicBezTo>
                  <a:pt x="332095" y="66560"/>
                  <a:pt x="254758" y="221234"/>
                  <a:pt x="518615" y="259903"/>
                </a:cubicBezTo>
                <a:cubicBezTo>
                  <a:pt x="782472" y="298572"/>
                  <a:pt x="1562669" y="300846"/>
                  <a:pt x="1828800" y="259903"/>
                </a:cubicBezTo>
                <a:cubicBezTo>
                  <a:pt x="2094931" y="218960"/>
                  <a:pt x="2022143" y="52913"/>
                  <a:pt x="2115403" y="14244"/>
                </a:cubicBezTo>
                <a:cubicBezTo>
                  <a:pt x="2208663" y="-24425"/>
                  <a:pt x="2388358" y="27891"/>
                  <a:pt x="2388358" y="27891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9" name="Volný tvar 478"/>
          <p:cNvSpPr/>
          <p:nvPr/>
        </p:nvSpPr>
        <p:spPr>
          <a:xfrm>
            <a:off x="3890170" y="4762320"/>
            <a:ext cx="2429302" cy="237601"/>
          </a:xfrm>
          <a:custGeom>
            <a:avLst/>
            <a:gdLst>
              <a:gd name="connsiteX0" fmla="*/ 0 w 2429302"/>
              <a:gd name="connsiteY0" fmla="*/ 217903 h 237601"/>
              <a:gd name="connsiteX1" fmla="*/ 272955 w 2429302"/>
              <a:gd name="connsiteY1" fmla="*/ 217903 h 237601"/>
              <a:gd name="connsiteX2" fmla="*/ 491320 w 2429302"/>
              <a:gd name="connsiteY2" fmla="*/ 13186 h 237601"/>
              <a:gd name="connsiteX3" fmla="*/ 1937982 w 2429302"/>
              <a:gd name="connsiteY3" fmla="*/ 40482 h 237601"/>
              <a:gd name="connsiteX4" fmla="*/ 2142699 w 2429302"/>
              <a:gd name="connsiteY4" fmla="*/ 204255 h 237601"/>
              <a:gd name="connsiteX5" fmla="*/ 2429302 w 2429302"/>
              <a:gd name="connsiteY5" fmla="*/ 204255 h 237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429302" h="237601">
                <a:moveTo>
                  <a:pt x="0" y="217903"/>
                </a:moveTo>
                <a:cubicBezTo>
                  <a:pt x="95534" y="234962"/>
                  <a:pt x="191068" y="252022"/>
                  <a:pt x="272955" y="217903"/>
                </a:cubicBezTo>
                <a:cubicBezTo>
                  <a:pt x="354842" y="183784"/>
                  <a:pt x="213816" y="42756"/>
                  <a:pt x="491320" y="13186"/>
                </a:cubicBezTo>
                <a:cubicBezTo>
                  <a:pt x="768824" y="-16384"/>
                  <a:pt x="1662752" y="8637"/>
                  <a:pt x="1937982" y="40482"/>
                </a:cubicBezTo>
                <a:cubicBezTo>
                  <a:pt x="2213212" y="72327"/>
                  <a:pt x="2060812" y="176959"/>
                  <a:pt x="2142699" y="204255"/>
                </a:cubicBezTo>
                <a:cubicBezTo>
                  <a:pt x="2224586" y="231551"/>
                  <a:pt x="2429302" y="204255"/>
                  <a:pt x="2429302" y="20425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3" name="Přímá spojnice 482"/>
          <p:cNvCxnSpPr/>
          <p:nvPr/>
        </p:nvCxnSpPr>
        <p:spPr>
          <a:xfrm flipV="1">
            <a:off x="4155018" y="1883352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4" name="Přímá spojnice 483"/>
          <p:cNvCxnSpPr/>
          <p:nvPr/>
        </p:nvCxnSpPr>
        <p:spPr>
          <a:xfrm flipV="1">
            <a:off x="4016770" y="1848592"/>
            <a:ext cx="0" cy="43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5" name="Přímá spojnice 484"/>
          <p:cNvCxnSpPr/>
          <p:nvPr/>
        </p:nvCxnSpPr>
        <p:spPr>
          <a:xfrm flipV="1">
            <a:off x="3886402" y="1875888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6" name="Přímá spojnice 485"/>
          <p:cNvCxnSpPr/>
          <p:nvPr/>
        </p:nvCxnSpPr>
        <p:spPr>
          <a:xfrm flipV="1">
            <a:off x="6019346" y="1858472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7" name="Přímá spojnice 486"/>
          <p:cNvCxnSpPr/>
          <p:nvPr/>
        </p:nvCxnSpPr>
        <p:spPr>
          <a:xfrm flipV="1">
            <a:off x="6144450" y="1858472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8" name="Přímá spojnice 487"/>
          <p:cNvCxnSpPr/>
          <p:nvPr/>
        </p:nvCxnSpPr>
        <p:spPr>
          <a:xfrm flipV="1">
            <a:off x="6283202" y="1880872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0" name="Přímá spojnice 489"/>
          <p:cNvCxnSpPr/>
          <p:nvPr/>
        </p:nvCxnSpPr>
        <p:spPr>
          <a:xfrm>
            <a:off x="3895887" y="2056472"/>
            <a:ext cx="238835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1" name="TextovéPole 490"/>
          <p:cNvSpPr txBox="1"/>
          <p:nvPr/>
        </p:nvSpPr>
        <p:spPr>
          <a:xfrm>
            <a:off x="4857338" y="1776584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400</a:t>
            </a:r>
            <a:endParaRPr lang="cs-CZ" sz="1600" dirty="0"/>
          </a:p>
        </p:txBody>
      </p:sp>
      <p:sp>
        <p:nvSpPr>
          <p:cNvPr id="492" name="TextovéPole 491"/>
          <p:cNvSpPr txBox="1"/>
          <p:nvPr/>
        </p:nvSpPr>
        <p:spPr>
          <a:xfrm>
            <a:off x="5690370" y="1988840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sp>
        <p:nvSpPr>
          <p:cNvPr id="493" name="TextovéPole 492"/>
          <p:cNvSpPr txBox="1"/>
          <p:nvPr/>
        </p:nvSpPr>
        <p:spPr>
          <a:xfrm>
            <a:off x="4106194" y="1979262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sp>
        <p:nvSpPr>
          <p:cNvPr id="494" name="TextovéPole 493"/>
          <p:cNvSpPr txBox="1"/>
          <p:nvPr/>
        </p:nvSpPr>
        <p:spPr>
          <a:xfrm>
            <a:off x="3543778" y="1772816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sp>
        <p:nvSpPr>
          <p:cNvPr id="495" name="TextovéPole 494"/>
          <p:cNvSpPr txBox="1"/>
          <p:nvPr/>
        </p:nvSpPr>
        <p:spPr>
          <a:xfrm>
            <a:off x="6247066" y="1772816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496" name="Přímá spojnice 495"/>
          <p:cNvCxnSpPr/>
          <p:nvPr/>
        </p:nvCxnSpPr>
        <p:spPr>
          <a:xfrm rot="-2700000">
            <a:off x="3878634" y="2051992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7" name="Přímá spojnice 496"/>
          <p:cNvCxnSpPr/>
          <p:nvPr/>
        </p:nvCxnSpPr>
        <p:spPr>
          <a:xfrm rot="-2700000">
            <a:off x="4031034" y="2054264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8" name="Přímá spojnice 497"/>
          <p:cNvCxnSpPr/>
          <p:nvPr/>
        </p:nvCxnSpPr>
        <p:spPr>
          <a:xfrm rot="-2700000">
            <a:off x="5890242" y="2070184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9" name="Přímá spojnice 498"/>
          <p:cNvCxnSpPr/>
          <p:nvPr/>
        </p:nvCxnSpPr>
        <p:spPr>
          <a:xfrm rot="-2700000">
            <a:off x="6028994" y="2058808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0" name="Přímá spojnice 499"/>
          <p:cNvCxnSpPr/>
          <p:nvPr/>
        </p:nvCxnSpPr>
        <p:spPr>
          <a:xfrm rot="-2700000">
            <a:off x="6167746" y="2061080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5" name="Přímá spojnice 394"/>
          <p:cNvCxnSpPr/>
          <p:nvPr/>
        </p:nvCxnSpPr>
        <p:spPr>
          <a:xfrm>
            <a:off x="4619381" y="3230392"/>
            <a:ext cx="0" cy="478851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619381" y="3720800"/>
            <a:ext cx="436241" cy="117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68610" y="3446718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50</a:t>
            </a:r>
            <a:endParaRPr lang="cs-CZ" sz="1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51194" y="3666510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</a:t>
            </a:r>
            <a:endParaRPr lang="cs-CZ" sz="1600" dirty="0"/>
          </a:p>
        </p:txBody>
      </p:sp>
      <p:cxnSp>
        <p:nvCxnSpPr>
          <p:cNvPr id="401" name="Přímá spojnice 400"/>
          <p:cNvCxnSpPr/>
          <p:nvPr/>
        </p:nvCxnSpPr>
        <p:spPr>
          <a:xfrm flipH="1" flipV="1">
            <a:off x="5664110" y="4108136"/>
            <a:ext cx="398436" cy="863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9" name="Přímá spojnice 428"/>
          <p:cNvCxnSpPr/>
          <p:nvPr/>
        </p:nvCxnSpPr>
        <p:spPr>
          <a:xfrm flipV="1">
            <a:off x="4723202" y="4212388"/>
            <a:ext cx="0" cy="190916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0" name="Přímá spojnice 429"/>
          <p:cNvCxnSpPr/>
          <p:nvPr/>
        </p:nvCxnSpPr>
        <p:spPr>
          <a:xfrm flipV="1">
            <a:off x="4795210" y="2502188"/>
            <a:ext cx="0" cy="359623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4678490" y="2245808"/>
            <a:ext cx="23115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i</a:t>
            </a:r>
            <a:endParaRPr lang="cs-CZ" sz="1600" dirty="0"/>
          </a:p>
        </p:txBody>
      </p:sp>
      <p:cxnSp>
        <p:nvCxnSpPr>
          <p:cNvPr id="431" name="Přímá spojnice 430"/>
          <p:cNvCxnSpPr/>
          <p:nvPr/>
        </p:nvCxnSpPr>
        <p:spPr>
          <a:xfrm flipV="1">
            <a:off x="6451394" y="2254472"/>
            <a:ext cx="504056" cy="526456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6955450" y="2276872"/>
            <a:ext cx="540060" cy="37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6955450" y="198303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437" name="TextovéPole 436"/>
          <p:cNvSpPr txBox="1"/>
          <p:nvPr/>
        </p:nvSpPr>
        <p:spPr>
          <a:xfrm>
            <a:off x="6955450" y="222635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cxnSp>
        <p:nvCxnSpPr>
          <p:cNvPr id="438" name="Přímá spojnice 437"/>
          <p:cNvCxnSpPr/>
          <p:nvPr/>
        </p:nvCxnSpPr>
        <p:spPr>
          <a:xfrm flipV="1">
            <a:off x="6797786" y="2651808"/>
            <a:ext cx="697724" cy="19623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3" name="Přímá spojnice 442"/>
          <p:cNvCxnSpPr/>
          <p:nvPr/>
        </p:nvCxnSpPr>
        <p:spPr>
          <a:xfrm flipV="1">
            <a:off x="7243482" y="3334592"/>
            <a:ext cx="504056" cy="526456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5" name="Přímá spojnice 444"/>
          <p:cNvCxnSpPr/>
          <p:nvPr/>
        </p:nvCxnSpPr>
        <p:spPr>
          <a:xfrm>
            <a:off x="6235370" y="4077072"/>
            <a:ext cx="274360" cy="39696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7" name="Přímá spojnice 446"/>
          <p:cNvCxnSpPr/>
          <p:nvPr/>
        </p:nvCxnSpPr>
        <p:spPr>
          <a:xfrm flipV="1">
            <a:off x="8481266" y="4360616"/>
            <a:ext cx="288032" cy="33723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8755650" y="4026550"/>
            <a:ext cx="2808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g</a:t>
            </a:r>
            <a:endParaRPr lang="cs-CZ" sz="1600" dirty="0"/>
          </a:p>
        </p:txBody>
      </p:sp>
      <p:cxnSp>
        <p:nvCxnSpPr>
          <p:cNvPr id="449" name="Přímá spojnice 448"/>
          <p:cNvCxnSpPr/>
          <p:nvPr/>
        </p:nvCxnSpPr>
        <p:spPr>
          <a:xfrm flipV="1">
            <a:off x="7171474" y="4648306"/>
            <a:ext cx="0" cy="459279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7185544" y="4653136"/>
            <a:ext cx="48998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1" name="TextovéPole 450"/>
          <p:cNvSpPr txBox="1"/>
          <p:nvPr/>
        </p:nvSpPr>
        <p:spPr>
          <a:xfrm>
            <a:off x="7162442" y="438659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453" name="TextovéPole 452"/>
          <p:cNvSpPr txBox="1"/>
          <p:nvPr/>
        </p:nvSpPr>
        <p:spPr>
          <a:xfrm>
            <a:off x="7196818" y="4571550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455" name="Přímá spojnice 454"/>
          <p:cNvCxnSpPr/>
          <p:nvPr/>
        </p:nvCxnSpPr>
        <p:spPr>
          <a:xfrm flipH="1" flipV="1">
            <a:off x="3067018" y="2806261"/>
            <a:ext cx="577152" cy="41779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7" name="Přímá spojnice 456"/>
          <p:cNvCxnSpPr/>
          <p:nvPr/>
        </p:nvCxnSpPr>
        <p:spPr>
          <a:xfrm flipH="1" flipV="1">
            <a:off x="3139026" y="4755373"/>
            <a:ext cx="577152" cy="41779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2" name="TextovéPole 461"/>
          <p:cNvSpPr txBox="1"/>
          <p:nvPr/>
        </p:nvSpPr>
        <p:spPr>
          <a:xfrm>
            <a:off x="2932160" y="4544254"/>
            <a:ext cx="2471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f</a:t>
            </a:r>
          </a:p>
        </p:txBody>
      </p:sp>
      <p:cxnSp>
        <p:nvCxnSpPr>
          <p:cNvPr id="464" name="Přímá spojnice 463"/>
          <p:cNvCxnSpPr/>
          <p:nvPr/>
        </p:nvCxnSpPr>
        <p:spPr>
          <a:xfrm flipV="1">
            <a:off x="2706978" y="4725144"/>
            <a:ext cx="0" cy="459279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8" name="TextovéPole 467"/>
          <p:cNvSpPr txBox="1"/>
          <p:nvPr/>
        </p:nvSpPr>
        <p:spPr>
          <a:xfrm>
            <a:off x="2590258" y="4472246"/>
            <a:ext cx="2896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c</a:t>
            </a:r>
            <a:endParaRPr lang="cs-CZ" sz="1600" dirty="0"/>
          </a:p>
        </p:txBody>
      </p:sp>
      <p:cxnSp>
        <p:nvCxnSpPr>
          <p:cNvPr id="469" name="Přímá spojnice 468"/>
          <p:cNvCxnSpPr/>
          <p:nvPr/>
        </p:nvCxnSpPr>
        <p:spPr>
          <a:xfrm flipH="1" flipV="1">
            <a:off x="2590258" y="3709243"/>
            <a:ext cx="260736" cy="223813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flipH="1">
            <a:off x="2123392" y="3720800"/>
            <a:ext cx="47223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0" name="TextovéPole 469"/>
          <p:cNvSpPr txBox="1"/>
          <p:nvPr/>
        </p:nvSpPr>
        <p:spPr>
          <a:xfrm>
            <a:off x="2158210" y="3442950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480" name="TextovéPole 479"/>
          <p:cNvSpPr txBox="1"/>
          <p:nvPr/>
        </p:nvSpPr>
        <p:spPr>
          <a:xfrm>
            <a:off x="2189274" y="3631376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111" name="Přímá spojnice 110"/>
          <p:cNvCxnSpPr/>
          <p:nvPr/>
        </p:nvCxnSpPr>
        <p:spPr>
          <a:xfrm flipH="1">
            <a:off x="1149868" y="3055312"/>
            <a:ext cx="732190" cy="96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1" name="Přímá spojnice 480"/>
          <p:cNvCxnSpPr/>
          <p:nvPr/>
        </p:nvCxnSpPr>
        <p:spPr>
          <a:xfrm flipH="1">
            <a:off x="1128857" y="4540432"/>
            <a:ext cx="366095" cy="134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2" name="Přímá spojnice 481"/>
          <p:cNvCxnSpPr/>
          <p:nvPr/>
        </p:nvCxnSpPr>
        <p:spPr>
          <a:xfrm flipH="1">
            <a:off x="611560" y="2420888"/>
            <a:ext cx="732190" cy="96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9" name="Přímá spojnice 488"/>
          <p:cNvCxnSpPr/>
          <p:nvPr/>
        </p:nvCxnSpPr>
        <p:spPr>
          <a:xfrm rot="2700000">
            <a:off x="1112270" y="5171982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1" name="Přímá spojnice 500"/>
          <p:cNvCxnSpPr/>
          <p:nvPr/>
        </p:nvCxnSpPr>
        <p:spPr>
          <a:xfrm rot="2700000">
            <a:off x="837886" y="5171982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>
            <a:off x="1382958" y="3068912"/>
            <a:ext cx="0" cy="148990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flipH="1">
            <a:off x="809504" y="2415085"/>
            <a:ext cx="18080" cy="299320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 rot="2700000">
            <a:off x="627672" y="5285655"/>
            <a:ext cx="351000" cy="957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2" name="Přímá spojnice 501"/>
          <p:cNvCxnSpPr/>
          <p:nvPr/>
        </p:nvCxnSpPr>
        <p:spPr>
          <a:xfrm rot="2700000">
            <a:off x="657240" y="2426863"/>
            <a:ext cx="351000" cy="957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3" name="Přímá spojnice 502"/>
          <p:cNvCxnSpPr/>
          <p:nvPr/>
        </p:nvCxnSpPr>
        <p:spPr>
          <a:xfrm rot="2700000">
            <a:off x="1213616" y="3067055"/>
            <a:ext cx="351000" cy="957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4" name="Přímá spojnice 503"/>
          <p:cNvCxnSpPr/>
          <p:nvPr/>
        </p:nvCxnSpPr>
        <p:spPr>
          <a:xfrm rot="2700000">
            <a:off x="1217384" y="4551927"/>
            <a:ext cx="351000" cy="957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TextovéPole 119"/>
          <p:cNvSpPr txBox="1"/>
          <p:nvPr/>
        </p:nvSpPr>
        <p:spPr>
          <a:xfrm rot="16200000">
            <a:off x="398527" y="3607071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1050</a:t>
            </a:r>
            <a:endParaRPr lang="cs-CZ" sz="1600" dirty="0"/>
          </a:p>
        </p:txBody>
      </p:sp>
      <p:sp>
        <p:nvSpPr>
          <p:cNvPr id="121" name="TextovéPole 120"/>
          <p:cNvSpPr txBox="1"/>
          <p:nvPr/>
        </p:nvSpPr>
        <p:spPr>
          <a:xfrm rot="16200000">
            <a:off x="1036267" y="3652365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600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683717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19" name="Přímá spojnice 118"/>
          <p:cNvCxnSpPr/>
          <p:nvPr/>
        </p:nvCxnSpPr>
        <p:spPr>
          <a:xfrm>
            <a:off x="-2484784" y="4335358"/>
            <a:ext cx="0" cy="1737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498692" y="1038746"/>
            <a:ext cx="8177764" cy="734070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Bednění nízké stěny (řez</a:t>
            </a:r>
            <a:r>
              <a:rPr lang="cs-CZ" b="1" dirty="0" smtClean="0">
                <a:solidFill>
                  <a:schemeClr val="tx1"/>
                </a:solidFill>
              </a:rPr>
              <a:t>)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331640" y="2541304"/>
            <a:ext cx="7375880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Stěna (bočnice)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0" name="Obdélník 309"/>
          <p:cNvSpPr/>
          <p:nvPr/>
        </p:nvSpPr>
        <p:spPr>
          <a:xfrm>
            <a:off x="1331640" y="2994284"/>
            <a:ext cx="7375880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err="1" smtClean="0">
                <a:solidFill>
                  <a:schemeClr val="tx1"/>
                </a:solidFill>
              </a:rPr>
              <a:t>svlak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1" name="Obdélník 310"/>
          <p:cNvSpPr/>
          <p:nvPr/>
        </p:nvSpPr>
        <p:spPr>
          <a:xfrm>
            <a:off x="1331640" y="3457396"/>
            <a:ext cx="7375880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Zavětrování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2" name="Obdélník 311"/>
          <p:cNvSpPr/>
          <p:nvPr/>
        </p:nvSpPr>
        <p:spPr>
          <a:xfrm>
            <a:off x="1331640" y="3916740"/>
            <a:ext cx="7375880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rozpěra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3" name="Obdélník 312"/>
          <p:cNvSpPr/>
          <p:nvPr/>
        </p:nvSpPr>
        <p:spPr>
          <a:xfrm>
            <a:off x="1331640" y="4365104"/>
            <a:ext cx="7375880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Horní stahovací hranolek  lavice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29756" y="2541304"/>
            <a:ext cx="729876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4" name="Obdélník 313"/>
          <p:cNvSpPr/>
          <p:nvPr/>
        </p:nvSpPr>
        <p:spPr>
          <a:xfrm>
            <a:off x="539552" y="2994284"/>
            <a:ext cx="729876" cy="362708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315" name="Obdélník 314"/>
          <p:cNvSpPr/>
          <p:nvPr/>
        </p:nvSpPr>
        <p:spPr>
          <a:xfrm>
            <a:off x="539552" y="3457396"/>
            <a:ext cx="729876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6" name="Obdélník 315"/>
          <p:cNvSpPr/>
          <p:nvPr/>
        </p:nvSpPr>
        <p:spPr>
          <a:xfrm>
            <a:off x="539552" y="3916740"/>
            <a:ext cx="729876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7" name="Obdélník 316"/>
          <p:cNvSpPr/>
          <p:nvPr/>
        </p:nvSpPr>
        <p:spPr>
          <a:xfrm>
            <a:off x="539552" y="4362436"/>
            <a:ext cx="729876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8" name="Obdélník 317"/>
          <p:cNvSpPr/>
          <p:nvPr/>
        </p:nvSpPr>
        <p:spPr>
          <a:xfrm>
            <a:off x="539552" y="4797152"/>
            <a:ext cx="729876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9" name="Obdélník 318"/>
          <p:cNvSpPr/>
          <p:nvPr/>
        </p:nvSpPr>
        <p:spPr>
          <a:xfrm>
            <a:off x="539552" y="5229200"/>
            <a:ext cx="729876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0" name="Obdélník 319"/>
          <p:cNvSpPr/>
          <p:nvPr/>
        </p:nvSpPr>
        <p:spPr>
          <a:xfrm>
            <a:off x="1331640" y="4790464"/>
            <a:ext cx="7375880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Dolní stahovací hranolek - lavice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1" name="Obdélník 320"/>
          <p:cNvSpPr/>
          <p:nvPr/>
        </p:nvSpPr>
        <p:spPr>
          <a:xfrm>
            <a:off x="1331640" y="5226532"/>
            <a:ext cx="7375880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Zavětrovací kolík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2" name="Obdélník 321"/>
          <p:cNvSpPr/>
          <p:nvPr/>
        </p:nvSpPr>
        <p:spPr>
          <a:xfrm>
            <a:off x="1331640" y="5658580"/>
            <a:ext cx="7375880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klíny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3" name="Obdélník 322"/>
          <p:cNvSpPr/>
          <p:nvPr/>
        </p:nvSpPr>
        <p:spPr>
          <a:xfrm>
            <a:off x="539552" y="5658580"/>
            <a:ext cx="729876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nízké a vysoké stěny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39552" y="6090628"/>
            <a:ext cx="729876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1331640" y="6090628"/>
            <a:ext cx="7375880" cy="36270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err="1" smtClean="0">
                <a:solidFill>
                  <a:schemeClr val="tx1"/>
                </a:solidFill>
              </a:rPr>
              <a:t>Rádlovací</a:t>
            </a:r>
            <a:r>
              <a:rPr lang="cs-CZ" b="1" dirty="0" smtClean="0">
                <a:solidFill>
                  <a:schemeClr val="tx1"/>
                </a:solidFill>
              </a:rPr>
              <a:t> drát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98692" y="1974850"/>
            <a:ext cx="8177764" cy="37403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Jednotlivé části bednění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756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59692" y="908720"/>
            <a:ext cx="2240100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dirty="0" smtClean="0"/>
              <a:t>Bednění vysoké stěny</a:t>
            </a:r>
            <a:endParaRPr lang="cs-CZ" b="1" dirty="0"/>
          </a:p>
        </p:txBody>
      </p:sp>
      <p:sp>
        <p:nvSpPr>
          <p:cNvPr id="206" name="TextovéPole 205"/>
          <p:cNvSpPr txBox="1"/>
          <p:nvPr/>
        </p:nvSpPr>
        <p:spPr>
          <a:xfrm>
            <a:off x="460302" y="143890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207" name="Obdélník 206"/>
          <p:cNvSpPr/>
          <p:nvPr/>
        </p:nvSpPr>
        <p:spPr>
          <a:xfrm>
            <a:off x="710864" y="1502788"/>
            <a:ext cx="1620000" cy="28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Stěna - bočnice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6" name="TextovéPole 215"/>
          <p:cNvSpPr txBox="1"/>
          <p:nvPr/>
        </p:nvSpPr>
        <p:spPr>
          <a:xfrm>
            <a:off x="449082" y="1736228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18" name="Obdélník 217"/>
          <p:cNvSpPr/>
          <p:nvPr/>
        </p:nvSpPr>
        <p:spPr>
          <a:xfrm>
            <a:off x="719752" y="1777172"/>
            <a:ext cx="1620000" cy="28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Stojka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7" name="TextovéPole 226"/>
          <p:cNvSpPr txBox="1"/>
          <p:nvPr/>
        </p:nvSpPr>
        <p:spPr>
          <a:xfrm>
            <a:off x="453896" y="2014968"/>
            <a:ext cx="282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228" name="Obdélník 227"/>
          <p:cNvSpPr/>
          <p:nvPr/>
        </p:nvSpPr>
        <p:spPr>
          <a:xfrm>
            <a:off x="683568" y="2078852"/>
            <a:ext cx="1836000" cy="28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Zavětrování 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8" name="TextovéPole 237"/>
          <p:cNvSpPr txBox="1"/>
          <p:nvPr/>
        </p:nvSpPr>
        <p:spPr>
          <a:xfrm>
            <a:off x="421786" y="2303000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40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nízké a vysoké stěny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1223865" y="6077860"/>
            <a:ext cx="3456384" cy="136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V="1">
            <a:off x="4680249" y="1412775"/>
            <a:ext cx="0" cy="46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flipV="1">
            <a:off x="5263491" y="1412775"/>
            <a:ext cx="0" cy="46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>
            <a:off x="5263491" y="6093296"/>
            <a:ext cx="3456384" cy="136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flipV="1">
            <a:off x="4594593" y="1412776"/>
            <a:ext cx="0" cy="459750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flipV="1">
            <a:off x="5349147" y="1412776"/>
            <a:ext cx="0" cy="459750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flipV="1">
            <a:off x="5551523" y="2543194"/>
            <a:ext cx="0" cy="356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flipV="1">
            <a:off x="4392217" y="2543194"/>
            <a:ext cx="0" cy="356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5263491" y="1412776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>
            <a:off x="4392217" y="1412776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471403" y="6100622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680249" y="6093296"/>
            <a:ext cx="0" cy="6064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>
            <a:off x="5263491" y="6103870"/>
            <a:ext cx="0" cy="6064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5263491" y="6018908"/>
            <a:ext cx="28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>
            <a:off x="2023427" y="6018908"/>
            <a:ext cx="2664000" cy="98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>
            <a:off x="8025539" y="5799116"/>
            <a:ext cx="154276" cy="3282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349147" y="1959070"/>
            <a:ext cx="3154704" cy="39673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>
            <a:off x="5335499" y="2269972"/>
            <a:ext cx="3047397" cy="3783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224"/>
          <p:cNvCxnSpPr/>
          <p:nvPr/>
        </p:nvCxnSpPr>
        <p:spPr>
          <a:xfrm flipH="1">
            <a:off x="8382896" y="5926410"/>
            <a:ext cx="120955" cy="1272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Přímá spojnice 232"/>
          <p:cNvCxnSpPr/>
          <p:nvPr/>
        </p:nvCxnSpPr>
        <p:spPr>
          <a:xfrm rot="360000" flipH="1">
            <a:off x="7855779" y="6106944"/>
            <a:ext cx="169760" cy="4184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Přímá spojnice 240"/>
          <p:cNvCxnSpPr/>
          <p:nvPr/>
        </p:nvCxnSpPr>
        <p:spPr>
          <a:xfrm rot="-2160000" flipH="1">
            <a:off x="8178007" y="5969690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 rot="360000" flipH="1">
            <a:off x="8035475" y="6101023"/>
            <a:ext cx="169760" cy="4184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 flipH="1">
            <a:off x="7834376" y="6527150"/>
            <a:ext cx="179696" cy="140435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>
            <a:off x="7834376" y="6533071"/>
            <a:ext cx="0" cy="13451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7" name="Přímá spojnice 246"/>
          <p:cNvCxnSpPr/>
          <p:nvPr/>
        </p:nvCxnSpPr>
        <p:spPr>
          <a:xfrm rot="-3840000">
            <a:off x="8268007" y="5598532"/>
            <a:ext cx="1148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Přímá spojnice 248"/>
          <p:cNvCxnSpPr/>
          <p:nvPr/>
        </p:nvCxnSpPr>
        <p:spPr>
          <a:xfrm rot="600000" flipV="1">
            <a:off x="8396544" y="5612180"/>
            <a:ext cx="60477" cy="2005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Přímá spojnice 250"/>
          <p:cNvCxnSpPr/>
          <p:nvPr/>
        </p:nvCxnSpPr>
        <p:spPr>
          <a:xfrm>
            <a:off x="8372559" y="5546901"/>
            <a:ext cx="101419" cy="615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Přímá spojnice 252"/>
          <p:cNvCxnSpPr/>
          <p:nvPr/>
        </p:nvCxnSpPr>
        <p:spPr>
          <a:xfrm>
            <a:off x="8261718" y="6026454"/>
            <a:ext cx="397187" cy="84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Přímá spojnice 254"/>
          <p:cNvCxnSpPr/>
          <p:nvPr/>
        </p:nvCxnSpPr>
        <p:spPr>
          <a:xfrm>
            <a:off x="5551523" y="5884732"/>
            <a:ext cx="259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8442905" y="5877272"/>
            <a:ext cx="21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8658905" y="5886286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551523" y="1412776"/>
            <a:ext cx="0" cy="8306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1583905" y="1959070"/>
            <a:ext cx="3010688" cy="39431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flipH="1">
            <a:off x="1727921" y="2243428"/>
            <a:ext cx="2866672" cy="37466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 flipV="1">
            <a:off x="1583905" y="5926410"/>
            <a:ext cx="144016" cy="6364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 rot="660000">
            <a:off x="1783554" y="5914002"/>
            <a:ext cx="10800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 rot="300000">
            <a:off x="1904301" y="5799116"/>
            <a:ext cx="183660" cy="3015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 rot="-480000">
            <a:off x="2100751" y="6092982"/>
            <a:ext cx="101617" cy="286809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>
            <a:off x="1889353" y="6079648"/>
            <a:ext cx="203234" cy="406872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2221832" y="6385467"/>
            <a:ext cx="82153" cy="34975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2100751" y="6486520"/>
            <a:ext cx="162157" cy="181065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 flipH="1">
            <a:off x="1990970" y="5877272"/>
            <a:ext cx="240124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flipH="1">
            <a:off x="1375059" y="6018908"/>
            <a:ext cx="4624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rot="480000" flipH="1">
            <a:off x="1375059" y="5877272"/>
            <a:ext cx="208846" cy="2774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Přímá spojnice 255"/>
          <p:cNvCxnSpPr/>
          <p:nvPr/>
        </p:nvCxnSpPr>
        <p:spPr>
          <a:xfrm>
            <a:off x="1375059" y="5877272"/>
            <a:ext cx="0" cy="1303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rot="180000" flipH="1" flipV="1">
            <a:off x="1718300" y="5456187"/>
            <a:ext cx="93451" cy="1530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Přímá spojnice 256"/>
          <p:cNvCxnSpPr/>
          <p:nvPr/>
        </p:nvCxnSpPr>
        <p:spPr>
          <a:xfrm rot="180000" flipH="1" flipV="1">
            <a:off x="1593340" y="5524620"/>
            <a:ext cx="144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flipH="1">
            <a:off x="1606306" y="5453846"/>
            <a:ext cx="108053" cy="671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9" name="Přímá spojnice 258"/>
          <p:cNvCxnSpPr/>
          <p:nvPr/>
        </p:nvCxnSpPr>
        <p:spPr>
          <a:xfrm>
            <a:off x="4392217" y="1412776"/>
            <a:ext cx="0" cy="8306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7" name="Obdélník 266"/>
          <p:cNvSpPr/>
          <p:nvPr/>
        </p:nvSpPr>
        <p:spPr>
          <a:xfrm>
            <a:off x="5557373" y="5668875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8" name="Přímá spojnice 267"/>
          <p:cNvCxnSpPr>
            <a:stCxn id="267" idx="0"/>
            <a:endCxn id="267" idx="1"/>
          </p:cNvCxnSpPr>
          <p:nvPr/>
        </p:nvCxnSpPr>
        <p:spPr>
          <a:xfrm flipH="1">
            <a:off x="5557373" y="5668875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>
            <a:stCxn id="267" idx="3"/>
            <a:endCxn id="267" idx="2"/>
          </p:cNvCxnSpPr>
          <p:nvPr/>
        </p:nvCxnSpPr>
        <p:spPr>
          <a:xfrm flipH="1">
            <a:off x="5665373" y="5776875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Přímá spojnice 269"/>
          <p:cNvCxnSpPr/>
          <p:nvPr/>
        </p:nvCxnSpPr>
        <p:spPr>
          <a:xfrm rot="3240000">
            <a:off x="5646040" y="5676296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1" name="Obdélník 270"/>
          <p:cNvSpPr/>
          <p:nvPr/>
        </p:nvSpPr>
        <p:spPr>
          <a:xfrm>
            <a:off x="5557373" y="1628800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2" name="Přímá spojnice 271"/>
          <p:cNvCxnSpPr>
            <a:stCxn id="271" idx="0"/>
            <a:endCxn id="271" idx="1"/>
          </p:cNvCxnSpPr>
          <p:nvPr/>
        </p:nvCxnSpPr>
        <p:spPr>
          <a:xfrm flipH="1">
            <a:off x="5557373" y="1628800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Přímá spojnice 272"/>
          <p:cNvCxnSpPr>
            <a:stCxn id="271" idx="3"/>
            <a:endCxn id="271" idx="2"/>
          </p:cNvCxnSpPr>
          <p:nvPr/>
        </p:nvCxnSpPr>
        <p:spPr>
          <a:xfrm flipH="1">
            <a:off x="5665373" y="1736800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/>
          <p:nvPr/>
        </p:nvCxnSpPr>
        <p:spPr>
          <a:xfrm rot="3240000">
            <a:off x="5646040" y="1636221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5" name="Obdélník 274"/>
          <p:cNvSpPr/>
          <p:nvPr/>
        </p:nvSpPr>
        <p:spPr>
          <a:xfrm>
            <a:off x="4189221" y="1622779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6" name="Přímá spojnice 275"/>
          <p:cNvCxnSpPr>
            <a:stCxn id="275" idx="0"/>
            <a:endCxn id="275" idx="1"/>
          </p:cNvCxnSpPr>
          <p:nvPr/>
        </p:nvCxnSpPr>
        <p:spPr>
          <a:xfrm flipH="1">
            <a:off x="4189221" y="1622779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Přímá spojnice 276"/>
          <p:cNvCxnSpPr>
            <a:stCxn id="275" idx="3"/>
            <a:endCxn id="275" idx="2"/>
          </p:cNvCxnSpPr>
          <p:nvPr/>
        </p:nvCxnSpPr>
        <p:spPr>
          <a:xfrm flipH="1">
            <a:off x="4297221" y="1730779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Přímá spojnice 277"/>
          <p:cNvCxnSpPr/>
          <p:nvPr/>
        </p:nvCxnSpPr>
        <p:spPr>
          <a:xfrm rot="3240000">
            <a:off x="4277888" y="1630200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9" name="Obdélník 278"/>
          <p:cNvSpPr/>
          <p:nvPr/>
        </p:nvSpPr>
        <p:spPr>
          <a:xfrm>
            <a:off x="4175573" y="5665107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0" name="Přímá spojnice 279"/>
          <p:cNvCxnSpPr>
            <a:stCxn id="279" idx="0"/>
            <a:endCxn id="279" idx="1"/>
          </p:cNvCxnSpPr>
          <p:nvPr/>
        </p:nvCxnSpPr>
        <p:spPr>
          <a:xfrm flipH="1">
            <a:off x="4175573" y="5665107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Přímá spojnice 280"/>
          <p:cNvCxnSpPr>
            <a:stCxn id="279" idx="3"/>
            <a:endCxn id="279" idx="2"/>
          </p:cNvCxnSpPr>
          <p:nvPr/>
        </p:nvCxnSpPr>
        <p:spPr>
          <a:xfrm flipH="1">
            <a:off x="4283573" y="5773107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2" name="Přímá spojnice 281"/>
          <p:cNvCxnSpPr/>
          <p:nvPr/>
        </p:nvCxnSpPr>
        <p:spPr>
          <a:xfrm rot="3240000">
            <a:off x="4264240" y="5672528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3" name="Obdélník 282"/>
          <p:cNvSpPr/>
          <p:nvPr/>
        </p:nvSpPr>
        <p:spPr>
          <a:xfrm>
            <a:off x="5557373" y="3062939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4" name="Přímá spojnice 283"/>
          <p:cNvCxnSpPr>
            <a:stCxn id="283" idx="0"/>
            <a:endCxn id="283" idx="1"/>
          </p:cNvCxnSpPr>
          <p:nvPr/>
        </p:nvCxnSpPr>
        <p:spPr>
          <a:xfrm flipH="1">
            <a:off x="5557373" y="3062939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Přímá spojnice 284"/>
          <p:cNvCxnSpPr>
            <a:stCxn id="283" idx="3"/>
            <a:endCxn id="283" idx="2"/>
          </p:cNvCxnSpPr>
          <p:nvPr/>
        </p:nvCxnSpPr>
        <p:spPr>
          <a:xfrm flipH="1">
            <a:off x="5665373" y="3170939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Přímá spojnice 285"/>
          <p:cNvCxnSpPr/>
          <p:nvPr/>
        </p:nvCxnSpPr>
        <p:spPr>
          <a:xfrm rot="3240000">
            <a:off x="5646040" y="3070360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7" name="Obdélník 286"/>
          <p:cNvSpPr/>
          <p:nvPr/>
        </p:nvSpPr>
        <p:spPr>
          <a:xfrm>
            <a:off x="5574789" y="4287075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8" name="Přímá spojnice 287"/>
          <p:cNvCxnSpPr>
            <a:stCxn id="287" idx="0"/>
            <a:endCxn id="287" idx="1"/>
          </p:cNvCxnSpPr>
          <p:nvPr/>
        </p:nvCxnSpPr>
        <p:spPr>
          <a:xfrm flipH="1">
            <a:off x="5574789" y="4287075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9" name="Přímá spojnice 288"/>
          <p:cNvCxnSpPr>
            <a:stCxn id="287" idx="3"/>
            <a:endCxn id="287" idx="2"/>
          </p:cNvCxnSpPr>
          <p:nvPr/>
        </p:nvCxnSpPr>
        <p:spPr>
          <a:xfrm flipH="1">
            <a:off x="5682789" y="4395075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0" name="Přímá spojnice 289"/>
          <p:cNvCxnSpPr/>
          <p:nvPr/>
        </p:nvCxnSpPr>
        <p:spPr>
          <a:xfrm rot="3240000">
            <a:off x="5663456" y="4294496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1" name="Obdélník 290"/>
          <p:cNvSpPr/>
          <p:nvPr/>
        </p:nvSpPr>
        <p:spPr>
          <a:xfrm>
            <a:off x="4189221" y="3062939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2" name="Přímá spojnice 291"/>
          <p:cNvCxnSpPr>
            <a:stCxn id="291" idx="0"/>
            <a:endCxn id="291" idx="1"/>
          </p:cNvCxnSpPr>
          <p:nvPr/>
        </p:nvCxnSpPr>
        <p:spPr>
          <a:xfrm flipH="1">
            <a:off x="4189221" y="3062939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3" name="Přímá spojnice 292"/>
          <p:cNvCxnSpPr>
            <a:stCxn id="291" idx="3"/>
            <a:endCxn id="291" idx="2"/>
          </p:cNvCxnSpPr>
          <p:nvPr/>
        </p:nvCxnSpPr>
        <p:spPr>
          <a:xfrm flipH="1">
            <a:off x="4297221" y="3170939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4" name="Přímá spojnice 293"/>
          <p:cNvCxnSpPr/>
          <p:nvPr/>
        </p:nvCxnSpPr>
        <p:spPr>
          <a:xfrm rot="3240000">
            <a:off x="4277888" y="3070360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5" name="Obdélník 294"/>
          <p:cNvSpPr/>
          <p:nvPr/>
        </p:nvSpPr>
        <p:spPr>
          <a:xfrm>
            <a:off x="4189221" y="4287075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6" name="Přímá spojnice 295"/>
          <p:cNvCxnSpPr>
            <a:stCxn id="295" idx="0"/>
            <a:endCxn id="295" idx="1"/>
          </p:cNvCxnSpPr>
          <p:nvPr/>
        </p:nvCxnSpPr>
        <p:spPr>
          <a:xfrm flipH="1">
            <a:off x="4189221" y="4287075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Přímá spojnice 296"/>
          <p:cNvCxnSpPr>
            <a:stCxn id="295" idx="3"/>
            <a:endCxn id="295" idx="2"/>
          </p:cNvCxnSpPr>
          <p:nvPr/>
        </p:nvCxnSpPr>
        <p:spPr>
          <a:xfrm flipH="1">
            <a:off x="4297221" y="4395075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Přímá spojnice 297"/>
          <p:cNvCxnSpPr/>
          <p:nvPr/>
        </p:nvCxnSpPr>
        <p:spPr>
          <a:xfrm rot="3240000">
            <a:off x="4277888" y="4294496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0" name="Přímá spojnice 299"/>
          <p:cNvCxnSpPr/>
          <p:nvPr/>
        </p:nvCxnSpPr>
        <p:spPr>
          <a:xfrm rot="-5400000">
            <a:off x="5299491" y="562524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3" name="Přímá spojnice 302"/>
          <p:cNvCxnSpPr/>
          <p:nvPr/>
        </p:nvCxnSpPr>
        <p:spPr>
          <a:xfrm>
            <a:off x="5337753" y="6014611"/>
            <a:ext cx="0" cy="923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4" name="Přímá spojnice 303"/>
          <p:cNvCxnSpPr/>
          <p:nvPr/>
        </p:nvCxnSpPr>
        <p:spPr>
          <a:xfrm>
            <a:off x="5392363" y="6016883"/>
            <a:ext cx="0" cy="923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5" name="Přímá spojnice 304"/>
          <p:cNvCxnSpPr/>
          <p:nvPr/>
        </p:nvCxnSpPr>
        <p:spPr>
          <a:xfrm>
            <a:off x="5476523" y="6021409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6" name="Přímá spojnice 305"/>
          <p:cNvCxnSpPr/>
          <p:nvPr/>
        </p:nvCxnSpPr>
        <p:spPr>
          <a:xfrm>
            <a:off x="4644969" y="6029239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7" name="Přímá spojnice 306"/>
          <p:cNvCxnSpPr/>
          <p:nvPr/>
        </p:nvCxnSpPr>
        <p:spPr>
          <a:xfrm>
            <a:off x="4598003" y="603493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8" name="Přímá spojnice 307"/>
          <p:cNvCxnSpPr/>
          <p:nvPr/>
        </p:nvCxnSpPr>
        <p:spPr>
          <a:xfrm>
            <a:off x="4557384" y="603720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9" name="Přímá spojnice 308"/>
          <p:cNvCxnSpPr/>
          <p:nvPr/>
        </p:nvCxnSpPr>
        <p:spPr>
          <a:xfrm>
            <a:off x="4488819" y="602357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0" name="Přímá spojnice 309"/>
          <p:cNvCxnSpPr/>
          <p:nvPr/>
        </p:nvCxnSpPr>
        <p:spPr>
          <a:xfrm>
            <a:off x="4422851" y="603035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1" name="Přímá spojnice 310"/>
          <p:cNvCxnSpPr/>
          <p:nvPr/>
        </p:nvCxnSpPr>
        <p:spPr>
          <a:xfrm rot="-5400000">
            <a:off x="5299491" y="519320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" name="Přímá spojnice 311"/>
          <p:cNvCxnSpPr/>
          <p:nvPr/>
        </p:nvCxnSpPr>
        <p:spPr>
          <a:xfrm rot="-5400000">
            <a:off x="5299491" y="47611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3" name="Přímá spojnice 312"/>
          <p:cNvCxnSpPr/>
          <p:nvPr/>
        </p:nvCxnSpPr>
        <p:spPr>
          <a:xfrm rot="-5400000">
            <a:off x="5299491" y="432910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" name="Přímá spojnice 313"/>
          <p:cNvCxnSpPr/>
          <p:nvPr/>
        </p:nvCxnSpPr>
        <p:spPr>
          <a:xfrm rot="-5400000">
            <a:off x="5299491" y="389705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5" name="Přímá spojnice 314"/>
          <p:cNvCxnSpPr/>
          <p:nvPr/>
        </p:nvCxnSpPr>
        <p:spPr>
          <a:xfrm rot="-5400000">
            <a:off x="5299491" y="346500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6" name="Přímá spojnice 315"/>
          <p:cNvCxnSpPr/>
          <p:nvPr/>
        </p:nvCxnSpPr>
        <p:spPr>
          <a:xfrm rot="-5400000">
            <a:off x="5299491" y="30329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Přímá spojnice 316"/>
          <p:cNvCxnSpPr/>
          <p:nvPr/>
        </p:nvCxnSpPr>
        <p:spPr>
          <a:xfrm rot="-5400000">
            <a:off x="5299491" y="260091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8" name="Přímá spojnice 317"/>
          <p:cNvCxnSpPr/>
          <p:nvPr/>
        </p:nvCxnSpPr>
        <p:spPr>
          <a:xfrm rot="-5400000">
            <a:off x="5299491" y="216886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9" name="Přímá spojnice 318"/>
          <p:cNvCxnSpPr/>
          <p:nvPr/>
        </p:nvCxnSpPr>
        <p:spPr>
          <a:xfrm rot="-5400000">
            <a:off x="5299491" y="173681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0" name="Přímá spojnice 319"/>
          <p:cNvCxnSpPr/>
          <p:nvPr/>
        </p:nvCxnSpPr>
        <p:spPr>
          <a:xfrm rot="-5400000">
            <a:off x="4637771" y="173681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1" name="Přímá spojnice 320"/>
          <p:cNvCxnSpPr/>
          <p:nvPr/>
        </p:nvCxnSpPr>
        <p:spPr>
          <a:xfrm rot="-5400000">
            <a:off x="4636426" y="2150864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2" name="Přímá spojnice 321"/>
          <p:cNvCxnSpPr/>
          <p:nvPr/>
        </p:nvCxnSpPr>
        <p:spPr>
          <a:xfrm rot="-5400000">
            <a:off x="4642123" y="2582912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Přímá spojnice 322"/>
          <p:cNvCxnSpPr/>
          <p:nvPr/>
        </p:nvCxnSpPr>
        <p:spPr>
          <a:xfrm rot="-5400000">
            <a:off x="4624123" y="30329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4" name="Přímá spojnice 323"/>
          <p:cNvCxnSpPr/>
          <p:nvPr/>
        </p:nvCxnSpPr>
        <p:spPr>
          <a:xfrm rot="-5400000">
            <a:off x="4637771" y="346500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5" name="Přímá spojnice 324"/>
          <p:cNvCxnSpPr/>
          <p:nvPr/>
        </p:nvCxnSpPr>
        <p:spPr>
          <a:xfrm rot="-5400000">
            <a:off x="4624123" y="389705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6" name="Přímá spojnice 325"/>
          <p:cNvCxnSpPr/>
          <p:nvPr/>
        </p:nvCxnSpPr>
        <p:spPr>
          <a:xfrm rot="-5400000">
            <a:off x="4637771" y="432910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7" name="Přímá spojnice 326"/>
          <p:cNvCxnSpPr/>
          <p:nvPr/>
        </p:nvCxnSpPr>
        <p:spPr>
          <a:xfrm rot="-5400000">
            <a:off x="4642123" y="4743152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8" name="Přímá spojnice 327"/>
          <p:cNvCxnSpPr/>
          <p:nvPr/>
        </p:nvCxnSpPr>
        <p:spPr>
          <a:xfrm rot="-5400000">
            <a:off x="4637771" y="519320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9" name="Přímá spojnice 328"/>
          <p:cNvCxnSpPr/>
          <p:nvPr/>
        </p:nvCxnSpPr>
        <p:spPr>
          <a:xfrm rot="-5400000">
            <a:off x="4637771" y="562524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0" name="Přímá spojnice 329"/>
          <p:cNvCxnSpPr/>
          <p:nvPr/>
        </p:nvCxnSpPr>
        <p:spPr>
          <a:xfrm rot="-2700000">
            <a:off x="5307372" y="5538017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1" name="Přímá spojnice 330"/>
          <p:cNvCxnSpPr/>
          <p:nvPr/>
        </p:nvCxnSpPr>
        <p:spPr>
          <a:xfrm rot="-2700000">
            <a:off x="5315323" y="5456704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2" name="Přímá spojnice 331"/>
          <p:cNvCxnSpPr/>
          <p:nvPr/>
        </p:nvCxnSpPr>
        <p:spPr>
          <a:xfrm rot="-2700000">
            <a:off x="5311898" y="5382767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3" name="Přímá spojnice 332"/>
          <p:cNvCxnSpPr/>
          <p:nvPr/>
        </p:nvCxnSpPr>
        <p:spPr>
          <a:xfrm rot="-2700000">
            <a:off x="5314170" y="5297111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4" name="Přímá spojnice 333"/>
          <p:cNvCxnSpPr/>
          <p:nvPr/>
        </p:nvCxnSpPr>
        <p:spPr>
          <a:xfrm rot="-2700000">
            <a:off x="5313069" y="5219081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5" name="Přímá spojnice 334"/>
          <p:cNvCxnSpPr/>
          <p:nvPr/>
        </p:nvCxnSpPr>
        <p:spPr>
          <a:xfrm rot="-2700000">
            <a:off x="5308039" y="470669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6" name="Přímá spojnice 335"/>
          <p:cNvCxnSpPr/>
          <p:nvPr/>
        </p:nvCxnSpPr>
        <p:spPr>
          <a:xfrm rot="-2700000">
            <a:off x="5308039" y="4658537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7" name="Přímá spojnice 336"/>
          <p:cNvCxnSpPr/>
          <p:nvPr/>
        </p:nvCxnSpPr>
        <p:spPr>
          <a:xfrm rot="-2700000">
            <a:off x="5308039" y="460288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8" name="Přímá spojnice 337"/>
          <p:cNvCxnSpPr/>
          <p:nvPr/>
        </p:nvCxnSpPr>
        <p:spPr>
          <a:xfrm rot="-2700000">
            <a:off x="5315990" y="454558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9" name="Přímá spojnice 338"/>
          <p:cNvCxnSpPr/>
          <p:nvPr/>
        </p:nvCxnSpPr>
        <p:spPr>
          <a:xfrm rot="-2700000">
            <a:off x="5308039" y="4482717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0" name="Přímá spojnice 339"/>
          <p:cNvCxnSpPr/>
          <p:nvPr/>
        </p:nvCxnSpPr>
        <p:spPr>
          <a:xfrm rot="-2700000">
            <a:off x="5308039" y="441866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1" name="Přímá spojnice 340"/>
          <p:cNvCxnSpPr/>
          <p:nvPr/>
        </p:nvCxnSpPr>
        <p:spPr>
          <a:xfrm rot="-2700000">
            <a:off x="5308039" y="434665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2" name="Přímá spojnice 341"/>
          <p:cNvCxnSpPr/>
          <p:nvPr/>
        </p:nvCxnSpPr>
        <p:spPr>
          <a:xfrm rot="-2700000">
            <a:off x="5308039" y="384259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3" name="Přímá spojnice 342"/>
          <p:cNvCxnSpPr/>
          <p:nvPr/>
        </p:nvCxnSpPr>
        <p:spPr>
          <a:xfrm rot="-2700000">
            <a:off x="5308039" y="377058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4" name="Přímá spojnice 343"/>
          <p:cNvCxnSpPr/>
          <p:nvPr/>
        </p:nvCxnSpPr>
        <p:spPr>
          <a:xfrm rot="-2700000">
            <a:off x="5308039" y="369858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5" name="Přímá spojnice 344"/>
          <p:cNvCxnSpPr/>
          <p:nvPr/>
        </p:nvCxnSpPr>
        <p:spPr>
          <a:xfrm rot="-2700000">
            <a:off x="5308039" y="362657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6" name="Přímá spojnice 345"/>
          <p:cNvCxnSpPr/>
          <p:nvPr/>
        </p:nvCxnSpPr>
        <p:spPr>
          <a:xfrm rot="-2700000">
            <a:off x="5308039" y="355456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7" name="Přímá spojnice 346"/>
          <p:cNvCxnSpPr/>
          <p:nvPr/>
        </p:nvCxnSpPr>
        <p:spPr>
          <a:xfrm rot="-2700000">
            <a:off x="5308039" y="348255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8" name="Přímá spojnice 347"/>
          <p:cNvCxnSpPr/>
          <p:nvPr/>
        </p:nvCxnSpPr>
        <p:spPr>
          <a:xfrm rot="-2700000">
            <a:off x="5308039" y="297850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9" name="Přímá spojnice 348"/>
          <p:cNvCxnSpPr/>
          <p:nvPr/>
        </p:nvCxnSpPr>
        <p:spPr>
          <a:xfrm rot="-2700000">
            <a:off x="5308039" y="290649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0" name="Přímá spojnice 349"/>
          <p:cNvCxnSpPr/>
          <p:nvPr/>
        </p:nvCxnSpPr>
        <p:spPr>
          <a:xfrm rot="-2700000">
            <a:off x="5308039" y="283448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1" name="Přímá spojnice 350"/>
          <p:cNvCxnSpPr/>
          <p:nvPr/>
        </p:nvCxnSpPr>
        <p:spPr>
          <a:xfrm rot="-2700000">
            <a:off x="5308039" y="276247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2" name="Přímá spojnice 351"/>
          <p:cNvCxnSpPr/>
          <p:nvPr/>
        </p:nvCxnSpPr>
        <p:spPr>
          <a:xfrm rot="-2700000">
            <a:off x="5308039" y="269046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3" name="Přímá spojnice 352"/>
          <p:cNvCxnSpPr/>
          <p:nvPr/>
        </p:nvCxnSpPr>
        <p:spPr>
          <a:xfrm rot="-2700000">
            <a:off x="5308039" y="261846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4" name="Přímá spojnice 353"/>
          <p:cNvCxnSpPr/>
          <p:nvPr/>
        </p:nvCxnSpPr>
        <p:spPr>
          <a:xfrm rot="-2700000">
            <a:off x="5308039" y="211440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5" name="Přímá spojnice 354"/>
          <p:cNvCxnSpPr/>
          <p:nvPr/>
        </p:nvCxnSpPr>
        <p:spPr>
          <a:xfrm rot="-2700000">
            <a:off x="5308039" y="204239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6" name="Přímá spojnice 355"/>
          <p:cNvCxnSpPr/>
          <p:nvPr/>
        </p:nvCxnSpPr>
        <p:spPr>
          <a:xfrm rot="-2700000">
            <a:off x="5308039" y="197038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7" name="Přímá spojnice 356"/>
          <p:cNvCxnSpPr/>
          <p:nvPr/>
        </p:nvCxnSpPr>
        <p:spPr>
          <a:xfrm rot="-2700000">
            <a:off x="5308039" y="189838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8" name="Přímá spojnice 357"/>
          <p:cNvCxnSpPr/>
          <p:nvPr/>
        </p:nvCxnSpPr>
        <p:spPr>
          <a:xfrm rot="-2700000">
            <a:off x="5308039" y="182637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9" name="Přímá spojnice 358"/>
          <p:cNvCxnSpPr/>
          <p:nvPr/>
        </p:nvCxnSpPr>
        <p:spPr>
          <a:xfrm rot="-2700000">
            <a:off x="5308039" y="175436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0" name="Přímá spojnice 359"/>
          <p:cNvCxnSpPr/>
          <p:nvPr/>
        </p:nvCxnSpPr>
        <p:spPr>
          <a:xfrm rot="-2700000">
            <a:off x="4642879" y="592964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1" name="Přímá spojnice 360"/>
          <p:cNvCxnSpPr/>
          <p:nvPr/>
        </p:nvCxnSpPr>
        <p:spPr>
          <a:xfrm rot="-2700000">
            <a:off x="4650830" y="586632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2" name="Přímá spojnice 361"/>
          <p:cNvCxnSpPr/>
          <p:nvPr/>
        </p:nvCxnSpPr>
        <p:spPr>
          <a:xfrm rot="-2700000">
            <a:off x="4642879" y="578681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3" name="Přímá spojnice 362"/>
          <p:cNvCxnSpPr/>
          <p:nvPr/>
        </p:nvCxnSpPr>
        <p:spPr>
          <a:xfrm rot="-2700000">
            <a:off x="4642879" y="571480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4" name="Přímá spojnice 363"/>
          <p:cNvCxnSpPr/>
          <p:nvPr/>
        </p:nvCxnSpPr>
        <p:spPr>
          <a:xfrm rot="-2700000">
            <a:off x="4644065" y="564279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5" name="Přímá spojnice 364"/>
          <p:cNvCxnSpPr/>
          <p:nvPr/>
        </p:nvCxnSpPr>
        <p:spPr>
          <a:xfrm>
            <a:off x="5519719" y="602128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6" name="Přímá spojnice 365"/>
          <p:cNvCxnSpPr/>
          <p:nvPr/>
        </p:nvCxnSpPr>
        <p:spPr>
          <a:xfrm>
            <a:off x="5439760" y="602128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7" name="Přímá spojnice 366"/>
          <p:cNvCxnSpPr/>
          <p:nvPr/>
        </p:nvCxnSpPr>
        <p:spPr>
          <a:xfrm>
            <a:off x="5295744" y="6013337"/>
            <a:ext cx="0" cy="923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9" name="Přímá spojnice 368"/>
          <p:cNvCxnSpPr/>
          <p:nvPr/>
        </p:nvCxnSpPr>
        <p:spPr>
          <a:xfrm rot="-2700000">
            <a:off x="4644065" y="513874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0" name="Přímá spojnice 369"/>
          <p:cNvCxnSpPr/>
          <p:nvPr/>
        </p:nvCxnSpPr>
        <p:spPr>
          <a:xfrm rot="-2700000">
            <a:off x="4644065" y="506673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1" name="Přímá spojnice 370"/>
          <p:cNvCxnSpPr/>
          <p:nvPr/>
        </p:nvCxnSpPr>
        <p:spPr>
          <a:xfrm rot="-2700000">
            <a:off x="4644065" y="499472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2" name="Přímá spojnice 371"/>
          <p:cNvCxnSpPr/>
          <p:nvPr/>
        </p:nvCxnSpPr>
        <p:spPr>
          <a:xfrm rot="-2700000">
            <a:off x="4644065" y="492271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3" name="Přímá spojnice 372"/>
          <p:cNvCxnSpPr/>
          <p:nvPr/>
        </p:nvCxnSpPr>
        <p:spPr>
          <a:xfrm rot="-2700000">
            <a:off x="4642879" y="485070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4" name="Přímá spojnice 373"/>
          <p:cNvCxnSpPr/>
          <p:nvPr/>
        </p:nvCxnSpPr>
        <p:spPr>
          <a:xfrm rot="-2700000">
            <a:off x="4644065" y="477870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5" name="Přímá spojnice 374"/>
          <p:cNvCxnSpPr/>
          <p:nvPr/>
        </p:nvCxnSpPr>
        <p:spPr>
          <a:xfrm rot="-2700000">
            <a:off x="4636114" y="4266693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6" name="Přímá spojnice 375"/>
          <p:cNvCxnSpPr/>
          <p:nvPr/>
        </p:nvCxnSpPr>
        <p:spPr>
          <a:xfrm rot="-2700000">
            <a:off x="4644065" y="420263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7" name="Přímá spojnice 376"/>
          <p:cNvCxnSpPr/>
          <p:nvPr/>
        </p:nvCxnSpPr>
        <p:spPr>
          <a:xfrm rot="-2700000">
            <a:off x="4644065" y="413062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8" name="Přímá spojnice 377"/>
          <p:cNvCxnSpPr/>
          <p:nvPr/>
        </p:nvCxnSpPr>
        <p:spPr>
          <a:xfrm rot="-2700000">
            <a:off x="4644065" y="405862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9" name="Přímá spojnice 378"/>
          <p:cNvCxnSpPr/>
          <p:nvPr/>
        </p:nvCxnSpPr>
        <p:spPr>
          <a:xfrm rot="-2700000">
            <a:off x="4644065" y="398661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0" name="Přímá spojnice 379"/>
          <p:cNvCxnSpPr/>
          <p:nvPr/>
        </p:nvCxnSpPr>
        <p:spPr>
          <a:xfrm rot="-2700000">
            <a:off x="4644065" y="391460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1" name="Přímá spojnice 380"/>
          <p:cNvCxnSpPr/>
          <p:nvPr/>
        </p:nvCxnSpPr>
        <p:spPr>
          <a:xfrm rot="-2700000">
            <a:off x="4644065" y="341054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2" name="Přímá spojnice 381"/>
          <p:cNvCxnSpPr/>
          <p:nvPr/>
        </p:nvCxnSpPr>
        <p:spPr>
          <a:xfrm rot="-2700000">
            <a:off x="4644065" y="333854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3" name="Přímá spojnice 382"/>
          <p:cNvCxnSpPr/>
          <p:nvPr/>
        </p:nvCxnSpPr>
        <p:spPr>
          <a:xfrm rot="-2700000">
            <a:off x="4644065" y="326653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4" name="Přímá spojnice 383"/>
          <p:cNvCxnSpPr/>
          <p:nvPr/>
        </p:nvCxnSpPr>
        <p:spPr>
          <a:xfrm rot="-2700000">
            <a:off x="4644065" y="319452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5" name="Přímá spojnice 384"/>
          <p:cNvCxnSpPr/>
          <p:nvPr/>
        </p:nvCxnSpPr>
        <p:spPr>
          <a:xfrm rot="-2700000">
            <a:off x="4644065" y="312251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6" name="Přímá spojnice 385"/>
          <p:cNvCxnSpPr/>
          <p:nvPr/>
        </p:nvCxnSpPr>
        <p:spPr>
          <a:xfrm rot="-2700000">
            <a:off x="4644065" y="305050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7" name="Přímá spojnice 386"/>
          <p:cNvCxnSpPr/>
          <p:nvPr/>
        </p:nvCxnSpPr>
        <p:spPr>
          <a:xfrm rot="-2700000">
            <a:off x="4644065" y="2538501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8" name="Přímá spojnice 387"/>
          <p:cNvCxnSpPr/>
          <p:nvPr/>
        </p:nvCxnSpPr>
        <p:spPr>
          <a:xfrm rot="-2700000">
            <a:off x="4644065" y="247444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9" name="Přímá spojnice 388"/>
          <p:cNvCxnSpPr/>
          <p:nvPr/>
        </p:nvCxnSpPr>
        <p:spPr>
          <a:xfrm rot="-2700000">
            <a:off x="4644065" y="240243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0" name="Přímá spojnice 389"/>
          <p:cNvCxnSpPr/>
          <p:nvPr/>
        </p:nvCxnSpPr>
        <p:spPr>
          <a:xfrm rot="-2700000">
            <a:off x="4644065" y="233042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1" name="Přímá spojnice 390"/>
          <p:cNvCxnSpPr/>
          <p:nvPr/>
        </p:nvCxnSpPr>
        <p:spPr>
          <a:xfrm rot="-2700000">
            <a:off x="4644065" y="225842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2" name="Přímá spojnice 391"/>
          <p:cNvCxnSpPr/>
          <p:nvPr/>
        </p:nvCxnSpPr>
        <p:spPr>
          <a:xfrm rot="-2700000">
            <a:off x="4644065" y="218641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3" name="Přímá spojnice 392"/>
          <p:cNvCxnSpPr/>
          <p:nvPr/>
        </p:nvCxnSpPr>
        <p:spPr>
          <a:xfrm rot="-2700000">
            <a:off x="4644065" y="167485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4" name="Přímá spojnice 393"/>
          <p:cNvCxnSpPr/>
          <p:nvPr/>
        </p:nvCxnSpPr>
        <p:spPr>
          <a:xfrm rot="-2700000">
            <a:off x="4652016" y="161034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5" name="Přímá spojnice 394"/>
          <p:cNvCxnSpPr/>
          <p:nvPr/>
        </p:nvCxnSpPr>
        <p:spPr>
          <a:xfrm rot="-2700000">
            <a:off x="4644065" y="153834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6" name="Přímá spojnice 395"/>
          <p:cNvCxnSpPr/>
          <p:nvPr/>
        </p:nvCxnSpPr>
        <p:spPr>
          <a:xfrm rot="-2700000">
            <a:off x="4644065" y="146633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7" name="Přímá spojnice 396"/>
          <p:cNvCxnSpPr/>
          <p:nvPr/>
        </p:nvCxnSpPr>
        <p:spPr>
          <a:xfrm rot="-2700000">
            <a:off x="4644065" y="139432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8" name="Přímá spojnice 397"/>
          <p:cNvCxnSpPr/>
          <p:nvPr/>
        </p:nvCxnSpPr>
        <p:spPr>
          <a:xfrm rot="-8100000">
            <a:off x="4644065" y="555370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9" name="Přímá spojnice 398"/>
          <p:cNvCxnSpPr/>
          <p:nvPr/>
        </p:nvCxnSpPr>
        <p:spPr>
          <a:xfrm rot="-8100000">
            <a:off x="4642879" y="5490829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0" name="Přímá spojnice 399"/>
          <p:cNvCxnSpPr/>
          <p:nvPr/>
        </p:nvCxnSpPr>
        <p:spPr>
          <a:xfrm rot="-8100000">
            <a:off x="4644065" y="5418821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1" name="Přímá spojnice 400"/>
          <p:cNvCxnSpPr/>
          <p:nvPr/>
        </p:nvCxnSpPr>
        <p:spPr>
          <a:xfrm rot="-8100000">
            <a:off x="4636114" y="535476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2" name="Přímá spojnice 401"/>
          <p:cNvCxnSpPr/>
          <p:nvPr/>
        </p:nvCxnSpPr>
        <p:spPr>
          <a:xfrm rot="-8100000">
            <a:off x="4636114" y="528275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3" name="Přímá spojnice 402"/>
          <p:cNvCxnSpPr/>
          <p:nvPr/>
        </p:nvCxnSpPr>
        <p:spPr>
          <a:xfrm rot="-8100000">
            <a:off x="4628163" y="5218699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4" name="Přímá spojnice 403"/>
          <p:cNvCxnSpPr/>
          <p:nvPr/>
        </p:nvCxnSpPr>
        <p:spPr>
          <a:xfrm rot="-8100000">
            <a:off x="4644065" y="468239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5" name="Přímá spojnice 404"/>
          <p:cNvCxnSpPr/>
          <p:nvPr/>
        </p:nvCxnSpPr>
        <p:spPr>
          <a:xfrm rot="-8100000">
            <a:off x="4636114" y="461878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6" name="Přímá spojnice 405"/>
          <p:cNvCxnSpPr/>
          <p:nvPr/>
        </p:nvCxnSpPr>
        <p:spPr>
          <a:xfrm rot="-8100000">
            <a:off x="4644065" y="454677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7" name="Přímá spojnice 406"/>
          <p:cNvCxnSpPr/>
          <p:nvPr/>
        </p:nvCxnSpPr>
        <p:spPr>
          <a:xfrm rot="-8100000">
            <a:off x="4636114" y="4482717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8" name="Přímá spojnice 407"/>
          <p:cNvCxnSpPr/>
          <p:nvPr/>
        </p:nvCxnSpPr>
        <p:spPr>
          <a:xfrm rot="-8100000">
            <a:off x="4644065" y="4410709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9" name="Přímá spojnice 408"/>
          <p:cNvCxnSpPr/>
          <p:nvPr/>
        </p:nvCxnSpPr>
        <p:spPr>
          <a:xfrm rot="-8100000">
            <a:off x="4636114" y="434665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" name="Přímá spojnice 409"/>
          <p:cNvCxnSpPr/>
          <p:nvPr/>
        </p:nvCxnSpPr>
        <p:spPr>
          <a:xfrm rot="-8100000">
            <a:off x="4644065" y="3833459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" name="Přímá spojnice 410"/>
          <p:cNvCxnSpPr/>
          <p:nvPr/>
        </p:nvCxnSpPr>
        <p:spPr>
          <a:xfrm rot="-8100000">
            <a:off x="4636114" y="377058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2" name="Přímá spojnice 411"/>
          <p:cNvCxnSpPr/>
          <p:nvPr/>
        </p:nvCxnSpPr>
        <p:spPr>
          <a:xfrm rot="-8100000">
            <a:off x="4644065" y="369858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3" name="Přímá spojnice 412"/>
          <p:cNvCxnSpPr/>
          <p:nvPr/>
        </p:nvCxnSpPr>
        <p:spPr>
          <a:xfrm rot="-8100000">
            <a:off x="4644065" y="362657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4" name="Přímá spojnice 413"/>
          <p:cNvCxnSpPr/>
          <p:nvPr/>
        </p:nvCxnSpPr>
        <p:spPr>
          <a:xfrm rot="-8100000">
            <a:off x="4644065" y="355456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5" name="Přímá spojnice 414"/>
          <p:cNvCxnSpPr/>
          <p:nvPr/>
        </p:nvCxnSpPr>
        <p:spPr>
          <a:xfrm rot="-8100000">
            <a:off x="4644065" y="348255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6" name="Přímá spojnice 415"/>
          <p:cNvCxnSpPr/>
          <p:nvPr/>
        </p:nvCxnSpPr>
        <p:spPr>
          <a:xfrm rot="-8100000">
            <a:off x="4644065" y="2970549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7" name="Přímá spojnice 416"/>
          <p:cNvCxnSpPr/>
          <p:nvPr/>
        </p:nvCxnSpPr>
        <p:spPr>
          <a:xfrm rot="-8100000">
            <a:off x="4644065" y="290649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8" name="Přímá spojnice 417"/>
          <p:cNvCxnSpPr/>
          <p:nvPr/>
        </p:nvCxnSpPr>
        <p:spPr>
          <a:xfrm rot="-8100000">
            <a:off x="4644065" y="283448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9" name="Přímá spojnice 418"/>
          <p:cNvCxnSpPr/>
          <p:nvPr/>
        </p:nvCxnSpPr>
        <p:spPr>
          <a:xfrm rot="-8100000">
            <a:off x="4644065" y="276247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0" name="Přímá spojnice 419"/>
          <p:cNvCxnSpPr/>
          <p:nvPr/>
        </p:nvCxnSpPr>
        <p:spPr>
          <a:xfrm rot="-8100000">
            <a:off x="4644065" y="269046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1" name="Přímá spojnice 420"/>
          <p:cNvCxnSpPr/>
          <p:nvPr/>
        </p:nvCxnSpPr>
        <p:spPr>
          <a:xfrm rot="-8100000">
            <a:off x="4644065" y="261846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2" name="Přímá spojnice 421"/>
          <p:cNvCxnSpPr/>
          <p:nvPr/>
        </p:nvCxnSpPr>
        <p:spPr>
          <a:xfrm rot="-8100000">
            <a:off x="4645396" y="210600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3" name="Přímá spojnice 422"/>
          <p:cNvCxnSpPr/>
          <p:nvPr/>
        </p:nvCxnSpPr>
        <p:spPr>
          <a:xfrm rot="-8100000">
            <a:off x="4644065" y="2033259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4" name="Přímá spojnice 423"/>
          <p:cNvCxnSpPr/>
          <p:nvPr/>
        </p:nvCxnSpPr>
        <p:spPr>
          <a:xfrm rot="-8100000">
            <a:off x="4644065" y="197038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5" name="Přímá spojnice 424"/>
          <p:cNvCxnSpPr/>
          <p:nvPr/>
        </p:nvCxnSpPr>
        <p:spPr>
          <a:xfrm rot="-8100000">
            <a:off x="4644065" y="189838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6" name="Přímá spojnice 425"/>
          <p:cNvCxnSpPr/>
          <p:nvPr/>
        </p:nvCxnSpPr>
        <p:spPr>
          <a:xfrm rot="-8100000">
            <a:off x="4644065" y="182637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7" name="Přímá spojnice 426"/>
          <p:cNvCxnSpPr/>
          <p:nvPr/>
        </p:nvCxnSpPr>
        <p:spPr>
          <a:xfrm rot="-8100000">
            <a:off x="4644065" y="175436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8" name="Přímá spojnice 427"/>
          <p:cNvCxnSpPr/>
          <p:nvPr/>
        </p:nvCxnSpPr>
        <p:spPr>
          <a:xfrm rot="-8100000">
            <a:off x="5314804" y="591492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9" name="Přímá spojnice 428"/>
          <p:cNvCxnSpPr/>
          <p:nvPr/>
        </p:nvCxnSpPr>
        <p:spPr>
          <a:xfrm rot="-8100000">
            <a:off x="5300088" y="585882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0" name="Přímá spojnice 429"/>
          <p:cNvCxnSpPr/>
          <p:nvPr/>
        </p:nvCxnSpPr>
        <p:spPr>
          <a:xfrm rot="-8100000">
            <a:off x="5308039" y="578681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1" name="Přímá spojnice 430"/>
          <p:cNvCxnSpPr/>
          <p:nvPr/>
        </p:nvCxnSpPr>
        <p:spPr>
          <a:xfrm rot="-8100000">
            <a:off x="5308039" y="571480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2" name="Přímá spojnice 431"/>
          <p:cNvCxnSpPr/>
          <p:nvPr/>
        </p:nvCxnSpPr>
        <p:spPr>
          <a:xfrm rot="-8100000">
            <a:off x="5308039" y="564279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3" name="Přímá spojnice 432"/>
          <p:cNvCxnSpPr/>
          <p:nvPr/>
        </p:nvCxnSpPr>
        <p:spPr>
          <a:xfrm rot="-8100000">
            <a:off x="5308039" y="5129603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4" name="Přímá spojnice 433"/>
          <p:cNvCxnSpPr/>
          <p:nvPr/>
        </p:nvCxnSpPr>
        <p:spPr>
          <a:xfrm rot="-8100000">
            <a:off x="5308039" y="504964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5" name="Přímá spojnice 434"/>
          <p:cNvCxnSpPr/>
          <p:nvPr/>
        </p:nvCxnSpPr>
        <p:spPr>
          <a:xfrm rot="-8100000">
            <a:off x="5308039" y="497763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6" name="Přímá spojnice 435"/>
          <p:cNvCxnSpPr/>
          <p:nvPr/>
        </p:nvCxnSpPr>
        <p:spPr>
          <a:xfrm rot="-8100000">
            <a:off x="5308039" y="490562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7" name="Přímá spojnice 436"/>
          <p:cNvCxnSpPr/>
          <p:nvPr/>
        </p:nvCxnSpPr>
        <p:spPr>
          <a:xfrm rot="-8100000">
            <a:off x="5308039" y="485070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8" name="Přímá spojnice 437"/>
          <p:cNvCxnSpPr/>
          <p:nvPr/>
        </p:nvCxnSpPr>
        <p:spPr>
          <a:xfrm rot="-8100000">
            <a:off x="5308039" y="477870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9" name="Přímá spojnice 438"/>
          <p:cNvCxnSpPr/>
          <p:nvPr/>
        </p:nvCxnSpPr>
        <p:spPr>
          <a:xfrm rot="-8100000">
            <a:off x="5315990" y="4265507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0" name="Přímá spojnice 439"/>
          <p:cNvCxnSpPr/>
          <p:nvPr/>
        </p:nvCxnSpPr>
        <p:spPr>
          <a:xfrm rot="-8100000">
            <a:off x="5308039" y="420263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1" name="Přímá spojnice 440"/>
          <p:cNvCxnSpPr/>
          <p:nvPr/>
        </p:nvCxnSpPr>
        <p:spPr>
          <a:xfrm rot="-8100000">
            <a:off x="5308039" y="413062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2" name="Přímá spojnice 441"/>
          <p:cNvCxnSpPr/>
          <p:nvPr/>
        </p:nvCxnSpPr>
        <p:spPr>
          <a:xfrm rot="-8100000">
            <a:off x="5308039" y="405862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3" name="Přímá spojnice 442"/>
          <p:cNvCxnSpPr/>
          <p:nvPr/>
        </p:nvCxnSpPr>
        <p:spPr>
          <a:xfrm rot="-8100000">
            <a:off x="5308039" y="398661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4" name="Přímá spojnice 443"/>
          <p:cNvCxnSpPr/>
          <p:nvPr/>
        </p:nvCxnSpPr>
        <p:spPr>
          <a:xfrm rot="-8100000">
            <a:off x="5308039" y="391460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5" name="Přímá spojnice 444"/>
          <p:cNvCxnSpPr/>
          <p:nvPr/>
        </p:nvCxnSpPr>
        <p:spPr>
          <a:xfrm rot="-8100000">
            <a:off x="5315990" y="339346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6" name="Přímá spojnice 445"/>
          <p:cNvCxnSpPr/>
          <p:nvPr/>
        </p:nvCxnSpPr>
        <p:spPr>
          <a:xfrm rot="-8100000">
            <a:off x="5308039" y="332145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7" name="Přímá spojnice 446"/>
          <p:cNvCxnSpPr/>
          <p:nvPr/>
        </p:nvCxnSpPr>
        <p:spPr>
          <a:xfrm rot="-8100000">
            <a:off x="5308039" y="326653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8" name="Přímá spojnice 447"/>
          <p:cNvCxnSpPr/>
          <p:nvPr/>
        </p:nvCxnSpPr>
        <p:spPr>
          <a:xfrm rot="-8100000">
            <a:off x="5308039" y="319452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9" name="Přímá spojnice 448"/>
          <p:cNvCxnSpPr/>
          <p:nvPr/>
        </p:nvCxnSpPr>
        <p:spPr>
          <a:xfrm rot="-8100000">
            <a:off x="5308039" y="312251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0" name="Přímá spojnice 449"/>
          <p:cNvCxnSpPr/>
          <p:nvPr/>
        </p:nvCxnSpPr>
        <p:spPr>
          <a:xfrm rot="-8100000">
            <a:off x="5308039" y="305050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1" name="Přímá spojnice 450"/>
          <p:cNvCxnSpPr/>
          <p:nvPr/>
        </p:nvCxnSpPr>
        <p:spPr>
          <a:xfrm rot="-8100000">
            <a:off x="5308039" y="2538501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2" name="Přímá spojnice 451"/>
          <p:cNvCxnSpPr/>
          <p:nvPr/>
        </p:nvCxnSpPr>
        <p:spPr>
          <a:xfrm rot="-8100000">
            <a:off x="5308039" y="247444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3" name="Přímá spojnice 452"/>
          <p:cNvCxnSpPr/>
          <p:nvPr/>
        </p:nvCxnSpPr>
        <p:spPr>
          <a:xfrm rot="-8100000">
            <a:off x="5308039" y="240243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4" name="Přímá spojnice 453"/>
          <p:cNvCxnSpPr/>
          <p:nvPr/>
        </p:nvCxnSpPr>
        <p:spPr>
          <a:xfrm rot="-8100000">
            <a:off x="5308039" y="233042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5" name="Přímá spojnice 454"/>
          <p:cNvCxnSpPr/>
          <p:nvPr/>
        </p:nvCxnSpPr>
        <p:spPr>
          <a:xfrm rot="-8100000">
            <a:off x="5308039" y="225842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6" name="Přímá spojnice 455"/>
          <p:cNvCxnSpPr/>
          <p:nvPr/>
        </p:nvCxnSpPr>
        <p:spPr>
          <a:xfrm rot="-8100000">
            <a:off x="5308039" y="218641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7" name="Přímá spojnice 456"/>
          <p:cNvCxnSpPr/>
          <p:nvPr/>
        </p:nvCxnSpPr>
        <p:spPr>
          <a:xfrm rot="-8100000">
            <a:off x="5308039" y="166526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8" name="Přímá spojnice 457"/>
          <p:cNvCxnSpPr/>
          <p:nvPr/>
        </p:nvCxnSpPr>
        <p:spPr>
          <a:xfrm rot="-8100000">
            <a:off x="5308039" y="161034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9" name="Přímá spojnice 458"/>
          <p:cNvCxnSpPr/>
          <p:nvPr/>
        </p:nvCxnSpPr>
        <p:spPr>
          <a:xfrm rot="-8100000">
            <a:off x="5308039" y="153834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0" name="Přímá spojnice 459"/>
          <p:cNvCxnSpPr/>
          <p:nvPr/>
        </p:nvCxnSpPr>
        <p:spPr>
          <a:xfrm rot="-8100000">
            <a:off x="5308039" y="146633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1" name="Přímá spojnice 460"/>
          <p:cNvCxnSpPr/>
          <p:nvPr/>
        </p:nvCxnSpPr>
        <p:spPr>
          <a:xfrm rot="-8100000">
            <a:off x="5308039" y="139432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rot="-2700000" flipH="1" flipV="1">
            <a:off x="1107045" y="6357271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2" name="Přímá spojnice 461"/>
          <p:cNvCxnSpPr/>
          <p:nvPr/>
        </p:nvCxnSpPr>
        <p:spPr>
          <a:xfrm rot="-2700000" flipH="1" flipV="1">
            <a:off x="1327685" y="635574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3" name="Přímá spojnice 462"/>
          <p:cNvCxnSpPr/>
          <p:nvPr/>
        </p:nvCxnSpPr>
        <p:spPr>
          <a:xfrm rot="-2700000" flipH="1" flipV="1">
            <a:off x="1548325" y="635574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4" name="Přímá spojnice 463"/>
          <p:cNvCxnSpPr/>
          <p:nvPr/>
        </p:nvCxnSpPr>
        <p:spPr>
          <a:xfrm rot="-2700000" flipH="1" flipV="1">
            <a:off x="2188689" y="635574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5" name="Přímá spojnice 464"/>
          <p:cNvCxnSpPr/>
          <p:nvPr/>
        </p:nvCxnSpPr>
        <p:spPr>
          <a:xfrm rot="-2700000" flipH="1" flipV="1">
            <a:off x="2409329" y="635574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6" name="Přímá spojnice 465"/>
          <p:cNvCxnSpPr/>
          <p:nvPr/>
        </p:nvCxnSpPr>
        <p:spPr>
          <a:xfrm rot="-2700000" flipH="1" flipV="1">
            <a:off x="2629969" y="635574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7" name="Přímá spojnice 466"/>
          <p:cNvCxnSpPr/>
          <p:nvPr/>
        </p:nvCxnSpPr>
        <p:spPr>
          <a:xfrm rot="-2700000" flipH="1" flipV="1">
            <a:off x="3196801" y="6383043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8" name="Přímá spojnice 467"/>
          <p:cNvCxnSpPr/>
          <p:nvPr/>
        </p:nvCxnSpPr>
        <p:spPr>
          <a:xfrm rot="-2700000" flipH="1" flipV="1">
            <a:off x="3385529" y="6396691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9" name="Přímá spojnice 468"/>
          <p:cNvCxnSpPr/>
          <p:nvPr/>
        </p:nvCxnSpPr>
        <p:spPr>
          <a:xfrm rot="-2700000" flipH="1" flipV="1">
            <a:off x="3619817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0" name="Přímá spojnice 469"/>
          <p:cNvCxnSpPr/>
          <p:nvPr/>
        </p:nvCxnSpPr>
        <p:spPr>
          <a:xfrm rot="-2700000" flipH="1" flipV="1">
            <a:off x="5172081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1" name="Přímá spojnice 470"/>
          <p:cNvCxnSpPr/>
          <p:nvPr/>
        </p:nvCxnSpPr>
        <p:spPr>
          <a:xfrm rot="-2700000" flipH="1" flipV="1">
            <a:off x="5384337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2" name="Přímá spojnice 471"/>
          <p:cNvCxnSpPr/>
          <p:nvPr/>
        </p:nvCxnSpPr>
        <p:spPr>
          <a:xfrm rot="-2700000" flipH="1" flipV="1">
            <a:off x="5618625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3" name="Přímá spojnice 472"/>
          <p:cNvCxnSpPr/>
          <p:nvPr/>
        </p:nvCxnSpPr>
        <p:spPr>
          <a:xfrm rot="-2700000" flipH="1" flipV="1">
            <a:off x="6221137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4" name="Přímá spojnice 473"/>
          <p:cNvCxnSpPr/>
          <p:nvPr/>
        </p:nvCxnSpPr>
        <p:spPr>
          <a:xfrm rot="-2700000" flipH="1" flipV="1">
            <a:off x="6400833" y="641410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5" name="Přímá spojnice 474"/>
          <p:cNvCxnSpPr/>
          <p:nvPr/>
        </p:nvCxnSpPr>
        <p:spPr>
          <a:xfrm rot="-2700000" flipH="1" flipV="1">
            <a:off x="6635121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6" name="Přímá spojnice 475"/>
          <p:cNvCxnSpPr/>
          <p:nvPr/>
        </p:nvCxnSpPr>
        <p:spPr>
          <a:xfrm rot="-2700000" flipH="1" flipV="1">
            <a:off x="7229249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7" name="Přímá spojnice 476"/>
          <p:cNvCxnSpPr/>
          <p:nvPr/>
        </p:nvCxnSpPr>
        <p:spPr>
          <a:xfrm rot="-2700000" flipH="1" flipV="1">
            <a:off x="7422593" y="641410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8" name="Přímá spojnice 477"/>
          <p:cNvCxnSpPr/>
          <p:nvPr/>
        </p:nvCxnSpPr>
        <p:spPr>
          <a:xfrm rot="-2700000" flipH="1" flipV="1">
            <a:off x="7656881" y="641410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 rot="180000">
            <a:off x="4582426" y="6283084"/>
            <a:ext cx="12167" cy="3172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9" name="Přímá spojnice 478"/>
          <p:cNvCxnSpPr/>
          <p:nvPr/>
        </p:nvCxnSpPr>
        <p:spPr>
          <a:xfrm rot="180000">
            <a:off x="5343793" y="6309421"/>
            <a:ext cx="12167" cy="3172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>
            <a:off x="4582426" y="6527150"/>
            <a:ext cx="77692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 rot="-2700000">
            <a:off x="4426258" y="6517615"/>
            <a:ext cx="30827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0" name="Přímá spojnice 479"/>
          <p:cNvCxnSpPr/>
          <p:nvPr/>
        </p:nvCxnSpPr>
        <p:spPr>
          <a:xfrm rot="-2700000">
            <a:off x="4537714" y="6546721"/>
            <a:ext cx="30827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1" name="Přímá spojnice 480"/>
          <p:cNvCxnSpPr/>
          <p:nvPr/>
        </p:nvCxnSpPr>
        <p:spPr>
          <a:xfrm rot="-2700000">
            <a:off x="5103437" y="6535345"/>
            <a:ext cx="30827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2" name="Přímá spojnice 481"/>
          <p:cNvCxnSpPr/>
          <p:nvPr/>
        </p:nvCxnSpPr>
        <p:spPr>
          <a:xfrm rot="-2700000">
            <a:off x="5201245" y="6538799"/>
            <a:ext cx="30827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3" name="TextovéPole 482"/>
          <p:cNvSpPr txBox="1"/>
          <p:nvPr/>
        </p:nvSpPr>
        <p:spPr>
          <a:xfrm>
            <a:off x="4766239" y="6258798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400</a:t>
            </a:r>
            <a:endParaRPr lang="cs-CZ" sz="1600" dirty="0"/>
          </a:p>
        </p:txBody>
      </p:sp>
      <p:sp>
        <p:nvSpPr>
          <p:cNvPr id="484" name="TextovéPole 483"/>
          <p:cNvSpPr txBox="1"/>
          <p:nvPr/>
        </p:nvSpPr>
        <p:spPr>
          <a:xfrm>
            <a:off x="5263491" y="6258798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sp>
        <p:nvSpPr>
          <p:cNvPr id="485" name="TextovéPole 484"/>
          <p:cNvSpPr txBox="1"/>
          <p:nvPr/>
        </p:nvSpPr>
        <p:spPr>
          <a:xfrm>
            <a:off x="4251611" y="6291904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487" name="Přímá spojnice 486"/>
          <p:cNvCxnSpPr/>
          <p:nvPr/>
        </p:nvCxnSpPr>
        <p:spPr>
          <a:xfrm>
            <a:off x="4688613" y="5963253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8" name="Přímá spojnice 487"/>
          <p:cNvCxnSpPr/>
          <p:nvPr/>
        </p:nvCxnSpPr>
        <p:spPr>
          <a:xfrm>
            <a:off x="4687427" y="5877272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9" name="Přímá spojnice 488"/>
          <p:cNvCxnSpPr/>
          <p:nvPr/>
        </p:nvCxnSpPr>
        <p:spPr>
          <a:xfrm>
            <a:off x="4687427" y="4653136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0" name="Přímá spojnice 489"/>
          <p:cNvCxnSpPr/>
          <p:nvPr/>
        </p:nvCxnSpPr>
        <p:spPr>
          <a:xfrm>
            <a:off x="4687427" y="4581128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1" name="Přímá spojnice 490"/>
          <p:cNvCxnSpPr/>
          <p:nvPr/>
        </p:nvCxnSpPr>
        <p:spPr>
          <a:xfrm>
            <a:off x="4687427" y="3429000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2" name="Přímá spojnice 491"/>
          <p:cNvCxnSpPr/>
          <p:nvPr/>
        </p:nvCxnSpPr>
        <p:spPr>
          <a:xfrm>
            <a:off x="4687427" y="3356992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3" name="Přímá spojnice 492"/>
          <p:cNvCxnSpPr/>
          <p:nvPr/>
        </p:nvCxnSpPr>
        <p:spPr>
          <a:xfrm>
            <a:off x="4687427" y="1556792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4" name="Přímá spojnice 493"/>
          <p:cNvCxnSpPr/>
          <p:nvPr/>
        </p:nvCxnSpPr>
        <p:spPr>
          <a:xfrm>
            <a:off x="4687427" y="1484784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5" name="Volný tvar 494"/>
          <p:cNvSpPr/>
          <p:nvPr/>
        </p:nvSpPr>
        <p:spPr>
          <a:xfrm>
            <a:off x="4702504" y="1624084"/>
            <a:ext cx="545910" cy="105839"/>
          </a:xfrm>
          <a:custGeom>
            <a:avLst/>
            <a:gdLst>
              <a:gd name="connsiteX0" fmla="*/ 0 w 545910"/>
              <a:gd name="connsiteY0" fmla="*/ 0 h 105839"/>
              <a:gd name="connsiteX1" fmla="*/ 95534 w 545910"/>
              <a:gd name="connsiteY1" fmla="*/ 95534 h 105839"/>
              <a:gd name="connsiteX2" fmla="*/ 409433 w 545910"/>
              <a:gd name="connsiteY2" fmla="*/ 95534 h 105839"/>
              <a:gd name="connsiteX3" fmla="*/ 545910 w 545910"/>
              <a:gd name="connsiteY3" fmla="*/ 27295 h 105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5910" h="105839">
                <a:moveTo>
                  <a:pt x="0" y="0"/>
                </a:moveTo>
                <a:cubicBezTo>
                  <a:pt x="13647" y="39806"/>
                  <a:pt x="27295" y="79612"/>
                  <a:pt x="95534" y="95534"/>
                </a:cubicBezTo>
                <a:cubicBezTo>
                  <a:pt x="163773" y="111456"/>
                  <a:pt x="334370" y="106907"/>
                  <a:pt x="409433" y="95534"/>
                </a:cubicBezTo>
                <a:cubicBezTo>
                  <a:pt x="484496" y="84161"/>
                  <a:pt x="515203" y="55728"/>
                  <a:pt x="545910" y="2729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6" name="Volný tvar 495"/>
          <p:cNvSpPr/>
          <p:nvPr/>
        </p:nvSpPr>
        <p:spPr>
          <a:xfrm>
            <a:off x="4688856" y="1699399"/>
            <a:ext cx="559558" cy="115753"/>
          </a:xfrm>
          <a:custGeom>
            <a:avLst/>
            <a:gdLst>
              <a:gd name="connsiteX0" fmla="*/ 0 w 559558"/>
              <a:gd name="connsiteY0" fmla="*/ 102105 h 115753"/>
              <a:gd name="connsiteX1" fmla="*/ 95534 w 559558"/>
              <a:gd name="connsiteY1" fmla="*/ 6571 h 115753"/>
              <a:gd name="connsiteX2" fmla="*/ 423081 w 559558"/>
              <a:gd name="connsiteY2" fmla="*/ 20219 h 115753"/>
              <a:gd name="connsiteX3" fmla="*/ 559558 w 559558"/>
              <a:gd name="connsiteY3" fmla="*/ 115753 h 1157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9558" h="115753">
                <a:moveTo>
                  <a:pt x="0" y="102105"/>
                </a:moveTo>
                <a:cubicBezTo>
                  <a:pt x="12510" y="61162"/>
                  <a:pt x="25021" y="20219"/>
                  <a:pt x="95534" y="6571"/>
                </a:cubicBezTo>
                <a:cubicBezTo>
                  <a:pt x="166048" y="-7077"/>
                  <a:pt x="345744" y="2022"/>
                  <a:pt x="423081" y="20219"/>
                </a:cubicBezTo>
                <a:cubicBezTo>
                  <a:pt x="500418" y="38416"/>
                  <a:pt x="534537" y="97556"/>
                  <a:pt x="559558" y="115753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7" name="Volný tvar 496"/>
          <p:cNvSpPr/>
          <p:nvPr/>
        </p:nvSpPr>
        <p:spPr>
          <a:xfrm>
            <a:off x="4687427" y="3182879"/>
            <a:ext cx="559558" cy="115753"/>
          </a:xfrm>
          <a:custGeom>
            <a:avLst/>
            <a:gdLst>
              <a:gd name="connsiteX0" fmla="*/ 0 w 559558"/>
              <a:gd name="connsiteY0" fmla="*/ 102105 h 115753"/>
              <a:gd name="connsiteX1" fmla="*/ 95534 w 559558"/>
              <a:gd name="connsiteY1" fmla="*/ 6571 h 115753"/>
              <a:gd name="connsiteX2" fmla="*/ 423081 w 559558"/>
              <a:gd name="connsiteY2" fmla="*/ 20219 h 115753"/>
              <a:gd name="connsiteX3" fmla="*/ 559558 w 559558"/>
              <a:gd name="connsiteY3" fmla="*/ 115753 h 1157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9558" h="115753">
                <a:moveTo>
                  <a:pt x="0" y="102105"/>
                </a:moveTo>
                <a:cubicBezTo>
                  <a:pt x="12510" y="61162"/>
                  <a:pt x="25021" y="20219"/>
                  <a:pt x="95534" y="6571"/>
                </a:cubicBezTo>
                <a:cubicBezTo>
                  <a:pt x="166048" y="-7077"/>
                  <a:pt x="345744" y="2022"/>
                  <a:pt x="423081" y="20219"/>
                </a:cubicBezTo>
                <a:cubicBezTo>
                  <a:pt x="500418" y="38416"/>
                  <a:pt x="534537" y="97556"/>
                  <a:pt x="559558" y="115753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8" name="Volný tvar 497"/>
          <p:cNvSpPr/>
          <p:nvPr/>
        </p:nvSpPr>
        <p:spPr>
          <a:xfrm>
            <a:off x="4687427" y="4423464"/>
            <a:ext cx="559558" cy="115753"/>
          </a:xfrm>
          <a:custGeom>
            <a:avLst/>
            <a:gdLst>
              <a:gd name="connsiteX0" fmla="*/ 0 w 559558"/>
              <a:gd name="connsiteY0" fmla="*/ 102105 h 115753"/>
              <a:gd name="connsiteX1" fmla="*/ 95534 w 559558"/>
              <a:gd name="connsiteY1" fmla="*/ 6571 h 115753"/>
              <a:gd name="connsiteX2" fmla="*/ 423081 w 559558"/>
              <a:gd name="connsiteY2" fmla="*/ 20219 h 115753"/>
              <a:gd name="connsiteX3" fmla="*/ 559558 w 559558"/>
              <a:gd name="connsiteY3" fmla="*/ 115753 h 1157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9558" h="115753">
                <a:moveTo>
                  <a:pt x="0" y="102105"/>
                </a:moveTo>
                <a:cubicBezTo>
                  <a:pt x="12510" y="61162"/>
                  <a:pt x="25021" y="20219"/>
                  <a:pt x="95534" y="6571"/>
                </a:cubicBezTo>
                <a:cubicBezTo>
                  <a:pt x="166048" y="-7077"/>
                  <a:pt x="345744" y="2022"/>
                  <a:pt x="423081" y="20219"/>
                </a:cubicBezTo>
                <a:cubicBezTo>
                  <a:pt x="500418" y="38416"/>
                  <a:pt x="534537" y="97556"/>
                  <a:pt x="559558" y="115753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9" name="Volný tvar 498"/>
          <p:cNvSpPr/>
          <p:nvPr/>
        </p:nvSpPr>
        <p:spPr>
          <a:xfrm>
            <a:off x="4687427" y="5806231"/>
            <a:ext cx="559558" cy="115753"/>
          </a:xfrm>
          <a:custGeom>
            <a:avLst/>
            <a:gdLst>
              <a:gd name="connsiteX0" fmla="*/ 0 w 559558"/>
              <a:gd name="connsiteY0" fmla="*/ 102105 h 115753"/>
              <a:gd name="connsiteX1" fmla="*/ 95534 w 559558"/>
              <a:gd name="connsiteY1" fmla="*/ 6571 h 115753"/>
              <a:gd name="connsiteX2" fmla="*/ 423081 w 559558"/>
              <a:gd name="connsiteY2" fmla="*/ 20219 h 115753"/>
              <a:gd name="connsiteX3" fmla="*/ 559558 w 559558"/>
              <a:gd name="connsiteY3" fmla="*/ 115753 h 1157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9558" h="115753">
                <a:moveTo>
                  <a:pt x="0" y="102105"/>
                </a:moveTo>
                <a:cubicBezTo>
                  <a:pt x="12510" y="61162"/>
                  <a:pt x="25021" y="20219"/>
                  <a:pt x="95534" y="6571"/>
                </a:cubicBezTo>
                <a:cubicBezTo>
                  <a:pt x="166048" y="-7077"/>
                  <a:pt x="345744" y="2022"/>
                  <a:pt x="423081" y="20219"/>
                </a:cubicBezTo>
                <a:cubicBezTo>
                  <a:pt x="500418" y="38416"/>
                  <a:pt x="534537" y="97556"/>
                  <a:pt x="559558" y="115753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0" name="Volný tvar 499"/>
          <p:cNvSpPr/>
          <p:nvPr/>
        </p:nvSpPr>
        <p:spPr>
          <a:xfrm>
            <a:off x="4687427" y="3107137"/>
            <a:ext cx="545910" cy="105839"/>
          </a:xfrm>
          <a:custGeom>
            <a:avLst/>
            <a:gdLst>
              <a:gd name="connsiteX0" fmla="*/ 0 w 545910"/>
              <a:gd name="connsiteY0" fmla="*/ 0 h 105839"/>
              <a:gd name="connsiteX1" fmla="*/ 95534 w 545910"/>
              <a:gd name="connsiteY1" fmla="*/ 95534 h 105839"/>
              <a:gd name="connsiteX2" fmla="*/ 409433 w 545910"/>
              <a:gd name="connsiteY2" fmla="*/ 95534 h 105839"/>
              <a:gd name="connsiteX3" fmla="*/ 545910 w 545910"/>
              <a:gd name="connsiteY3" fmla="*/ 27295 h 105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5910" h="105839">
                <a:moveTo>
                  <a:pt x="0" y="0"/>
                </a:moveTo>
                <a:cubicBezTo>
                  <a:pt x="13647" y="39806"/>
                  <a:pt x="27295" y="79612"/>
                  <a:pt x="95534" y="95534"/>
                </a:cubicBezTo>
                <a:cubicBezTo>
                  <a:pt x="163773" y="111456"/>
                  <a:pt x="334370" y="106907"/>
                  <a:pt x="409433" y="95534"/>
                </a:cubicBezTo>
                <a:cubicBezTo>
                  <a:pt x="484496" y="84161"/>
                  <a:pt x="515203" y="55728"/>
                  <a:pt x="545910" y="2729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1" name="Volný tvar 500"/>
          <p:cNvSpPr/>
          <p:nvPr/>
        </p:nvSpPr>
        <p:spPr>
          <a:xfrm>
            <a:off x="4687427" y="4331273"/>
            <a:ext cx="545910" cy="105839"/>
          </a:xfrm>
          <a:custGeom>
            <a:avLst/>
            <a:gdLst>
              <a:gd name="connsiteX0" fmla="*/ 0 w 545910"/>
              <a:gd name="connsiteY0" fmla="*/ 0 h 105839"/>
              <a:gd name="connsiteX1" fmla="*/ 95534 w 545910"/>
              <a:gd name="connsiteY1" fmla="*/ 95534 h 105839"/>
              <a:gd name="connsiteX2" fmla="*/ 409433 w 545910"/>
              <a:gd name="connsiteY2" fmla="*/ 95534 h 105839"/>
              <a:gd name="connsiteX3" fmla="*/ 545910 w 545910"/>
              <a:gd name="connsiteY3" fmla="*/ 27295 h 105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5910" h="105839">
                <a:moveTo>
                  <a:pt x="0" y="0"/>
                </a:moveTo>
                <a:cubicBezTo>
                  <a:pt x="13647" y="39806"/>
                  <a:pt x="27295" y="79612"/>
                  <a:pt x="95534" y="95534"/>
                </a:cubicBezTo>
                <a:cubicBezTo>
                  <a:pt x="163773" y="111456"/>
                  <a:pt x="334370" y="106907"/>
                  <a:pt x="409433" y="95534"/>
                </a:cubicBezTo>
                <a:cubicBezTo>
                  <a:pt x="484496" y="84161"/>
                  <a:pt x="515203" y="55728"/>
                  <a:pt x="545910" y="2729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2" name="Volný tvar 501"/>
          <p:cNvSpPr/>
          <p:nvPr/>
        </p:nvSpPr>
        <p:spPr>
          <a:xfrm>
            <a:off x="4687427" y="5699425"/>
            <a:ext cx="545910" cy="105839"/>
          </a:xfrm>
          <a:custGeom>
            <a:avLst/>
            <a:gdLst>
              <a:gd name="connsiteX0" fmla="*/ 0 w 545910"/>
              <a:gd name="connsiteY0" fmla="*/ 0 h 105839"/>
              <a:gd name="connsiteX1" fmla="*/ 95534 w 545910"/>
              <a:gd name="connsiteY1" fmla="*/ 95534 h 105839"/>
              <a:gd name="connsiteX2" fmla="*/ 409433 w 545910"/>
              <a:gd name="connsiteY2" fmla="*/ 95534 h 105839"/>
              <a:gd name="connsiteX3" fmla="*/ 545910 w 545910"/>
              <a:gd name="connsiteY3" fmla="*/ 27295 h 105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5910" h="105839">
                <a:moveTo>
                  <a:pt x="0" y="0"/>
                </a:moveTo>
                <a:cubicBezTo>
                  <a:pt x="13647" y="39806"/>
                  <a:pt x="27295" y="79612"/>
                  <a:pt x="95534" y="95534"/>
                </a:cubicBezTo>
                <a:cubicBezTo>
                  <a:pt x="163773" y="111456"/>
                  <a:pt x="334370" y="106907"/>
                  <a:pt x="409433" y="95534"/>
                </a:cubicBezTo>
                <a:cubicBezTo>
                  <a:pt x="484496" y="84161"/>
                  <a:pt x="515203" y="55728"/>
                  <a:pt x="545910" y="2729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04" name="Přímá spojnice 503"/>
          <p:cNvCxnSpPr/>
          <p:nvPr/>
        </p:nvCxnSpPr>
        <p:spPr>
          <a:xfrm flipV="1">
            <a:off x="8390899" y="5598377"/>
            <a:ext cx="328976" cy="49223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6" name="TextovéPole 505"/>
          <p:cNvSpPr txBox="1"/>
          <p:nvPr/>
        </p:nvSpPr>
        <p:spPr>
          <a:xfrm>
            <a:off x="8719875" y="5373216"/>
            <a:ext cx="2808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g</a:t>
            </a:r>
            <a:endParaRPr lang="cs-CZ" sz="1600" dirty="0"/>
          </a:p>
        </p:txBody>
      </p:sp>
      <p:cxnSp>
        <p:nvCxnSpPr>
          <p:cNvPr id="507" name="Přímá spojnice 506"/>
          <p:cNvCxnSpPr/>
          <p:nvPr/>
        </p:nvCxnSpPr>
        <p:spPr>
          <a:xfrm flipV="1">
            <a:off x="8373483" y="5229200"/>
            <a:ext cx="17416" cy="328976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0" name="Přímá spojnice 509"/>
          <p:cNvCxnSpPr/>
          <p:nvPr/>
        </p:nvCxnSpPr>
        <p:spPr>
          <a:xfrm>
            <a:off x="8390899" y="5229036"/>
            <a:ext cx="16448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1" name="TextovéPole 510"/>
          <p:cNvSpPr txBox="1"/>
          <p:nvPr/>
        </p:nvSpPr>
        <p:spPr>
          <a:xfrm>
            <a:off x="8503851" y="5034662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ym typeface="Symbol"/>
              </a:rPr>
              <a:t>100</a:t>
            </a:r>
            <a:endParaRPr lang="cs-CZ" sz="1600" dirty="0"/>
          </a:p>
        </p:txBody>
      </p:sp>
      <p:cxnSp>
        <p:nvCxnSpPr>
          <p:cNvPr id="512" name="Přímá spojnice 511"/>
          <p:cNvCxnSpPr/>
          <p:nvPr/>
        </p:nvCxnSpPr>
        <p:spPr>
          <a:xfrm flipV="1">
            <a:off x="7279715" y="5665107"/>
            <a:ext cx="0" cy="284173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5" name="Přímá spojnice 514"/>
          <p:cNvCxnSpPr/>
          <p:nvPr/>
        </p:nvCxnSpPr>
        <p:spPr>
          <a:xfrm>
            <a:off x="7279715" y="5672129"/>
            <a:ext cx="197960" cy="637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6" name="TextovéPole 515"/>
          <p:cNvSpPr txBox="1"/>
          <p:nvPr/>
        </p:nvSpPr>
        <p:spPr>
          <a:xfrm>
            <a:off x="7423731" y="5538718"/>
            <a:ext cx="2712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c</a:t>
            </a:r>
            <a:endParaRPr lang="cs-CZ" sz="1600" dirty="0"/>
          </a:p>
        </p:txBody>
      </p:sp>
      <p:cxnSp>
        <p:nvCxnSpPr>
          <p:cNvPr id="517" name="Přímá spojnice 516"/>
          <p:cNvCxnSpPr/>
          <p:nvPr/>
        </p:nvCxnSpPr>
        <p:spPr>
          <a:xfrm flipV="1">
            <a:off x="6631643" y="5643621"/>
            <a:ext cx="0" cy="284173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8" name="Přímá spojnice 517"/>
          <p:cNvCxnSpPr/>
          <p:nvPr/>
        </p:nvCxnSpPr>
        <p:spPr>
          <a:xfrm>
            <a:off x="6631643" y="5650643"/>
            <a:ext cx="432048" cy="637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9" name="TextovéPole 518"/>
          <p:cNvSpPr txBox="1"/>
          <p:nvPr/>
        </p:nvSpPr>
        <p:spPr>
          <a:xfrm>
            <a:off x="6617995" y="5373436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521" name="TextovéPole 520"/>
          <p:cNvSpPr txBox="1"/>
          <p:nvPr/>
        </p:nvSpPr>
        <p:spPr>
          <a:xfrm>
            <a:off x="6635411" y="5579662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522" name="Přímá spojnice 521"/>
          <p:cNvCxnSpPr/>
          <p:nvPr/>
        </p:nvCxnSpPr>
        <p:spPr>
          <a:xfrm flipV="1">
            <a:off x="5479515" y="5665107"/>
            <a:ext cx="622386" cy="392181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4" name="TextovéPole 523"/>
          <p:cNvSpPr txBox="1"/>
          <p:nvPr/>
        </p:nvSpPr>
        <p:spPr>
          <a:xfrm>
            <a:off x="6055579" y="5425479"/>
            <a:ext cx="2920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</a:t>
            </a:r>
            <a:endParaRPr lang="cs-CZ" sz="1600" dirty="0"/>
          </a:p>
        </p:txBody>
      </p:sp>
      <p:cxnSp>
        <p:nvCxnSpPr>
          <p:cNvPr id="525" name="Přímá spojnice 524"/>
          <p:cNvCxnSpPr/>
          <p:nvPr/>
        </p:nvCxnSpPr>
        <p:spPr>
          <a:xfrm flipV="1">
            <a:off x="4831443" y="5427518"/>
            <a:ext cx="0" cy="593770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8" name="Přímá spojnice 527"/>
          <p:cNvCxnSpPr/>
          <p:nvPr/>
        </p:nvCxnSpPr>
        <p:spPr>
          <a:xfrm>
            <a:off x="4831443" y="5417764"/>
            <a:ext cx="317139" cy="195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0" name="TextovéPole 529"/>
          <p:cNvSpPr txBox="1"/>
          <p:nvPr/>
        </p:nvSpPr>
        <p:spPr>
          <a:xfrm>
            <a:off x="4800379" y="5165030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50</a:t>
            </a:r>
            <a:endParaRPr lang="cs-CZ" sz="1600" dirty="0"/>
          </a:p>
        </p:txBody>
      </p:sp>
      <p:sp>
        <p:nvSpPr>
          <p:cNvPr id="531" name="TextovéPole 530"/>
          <p:cNvSpPr txBox="1"/>
          <p:nvPr/>
        </p:nvSpPr>
        <p:spPr>
          <a:xfrm>
            <a:off x="4790499" y="5356102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</a:t>
            </a:r>
            <a:endParaRPr lang="cs-CZ" sz="1600" dirty="0"/>
          </a:p>
        </p:txBody>
      </p:sp>
      <p:cxnSp>
        <p:nvCxnSpPr>
          <p:cNvPr id="532" name="Přímá spojnice 531"/>
          <p:cNvCxnSpPr/>
          <p:nvPr/>
        </p:nvCxnSpPr>
        <p:spPr>
          <a:xfrm>
            <a:off x="4831443" y="3393040"/>
            <a:ext cx="0" cy="29653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4" name="TextovéPole 533"/>
          <p:cNvSpPr txBox="1"/>
          <p:nvPr/>
        </p:nvSpPr>
        <p:spPr>
          <a:xfrm>
            <a:off x="4687427" y="3594502"/>
            <a:ext cx="2920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</a:t>
            </a:r>
            <a:endParaRPr lang="cs-CZ" sz="1600" dirty="0"/>
          </a:p>
        </p:txBody>
      </p:sp>
      <p:cxnSp>
        <p:nvCxnSpPr>
          <p:cNvPr id="535" name="Přímá spojnice 534"/>
          <p:cNvCxnSpPr/>
          <p:nvPr/>
        </p:nvCxnSpPr>
        <p:spPr>
          <a:xfrm flipV="1">
            <a:off x="4903451" y="2870024"/>
            <a:ext cx="0" cy="315656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7" name="TextovéPole 536"/>
          <p:cNvSpPr txBox="1"/>
          <p:nvPr/>
        </p:nvSpPr>
        <p:spPr>
          <a:xfrm>
            <a:off x="4813107" y="2514382"/>
            <a:ext cx="2343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i</a:t>
            </a:r>
            <a:endParaRPr lang="cs-CZ" sz="1600" dirty="0"/>
          </a:p>
        </p:txBody>
      </p:sp>
      <p:cxnSp>
        <p:nvCxnSpPr>
          <p:cNvPr id="538" name="Přímá spojnice 537"/>
          <p:cNvCxnSpPr/>
          <p:nvPr/>
        </p:nvCxnSpPr>
        <p:spPr>
          <a:xfrm flipV="1">
            <a:off x="7423731" y="4473709"/>
            <a:ext cx="288794" cy="251435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0" name="TextovéPole 539"/>
          <p:cNvSpPr txBox="1"/>
          <p:nvPr/>
        </p:nvSpPr>
        <p:spPr>
          <a:xfrm>
            <a:off x="7711763" y="4221088"/>
            <a:ext cx="2712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c</a:t>
            </a:r>
            <a:endParaRPr lang="cs-CZ" sz="1600" dirty="0"/>
          </a:p>
        </p:txBody>
      </p:sp>
      <p:cxnSp>
        <p:nvCxnSpPr>
          <p:cNvPr id="541" name="Přímá spojnice 540"/>
          <p:cNvCxnSpPr/>
          <p:nvPr/>
        </p:nvCxnSpPr>
        <p:spPr>
          <a:xfrm flipV="1">
            <a:off x="7063691" y="3930629"/>
            <a:ext cx="413984" cy="316157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4" name="Přímá spojnice 543"/>
          <p:cNvCxnSpPr/>
          <p:nvPr/>
        </p:nvCxnSpPr>
        <p:spPr>
          <a:xfrm flipV="1">
            <a:off x="7477675" y="3905596"/>
            <a:ext cx="505316" cy="250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5" name="TextovéPole 544"/>
          <p:cNvSpPr txBox="1"/>
          <p:nvPr/>
        </p:nvSpPr>
        <p:spPr>
          <a:xfrm>
            <a:off x="7430535" y="3645024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546" name="TextovéPole 545"/>
          <p:cNvSpPr txBox="1"/>
          <p:nvPr/>
        </p:nvSpPr>
        <p:spPr>
          <a:xfrm>
            <a:off x="7462723" y="3861048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548" name="Přímá spojnice 547"/>
          <p:cNvCxnSpPr/>
          <p:nvPr/>
        </p:nvCxnSpPr>
        <p:spPr>
          <a:xfrm rot="300000" flipH="1">
            <a:off x="5699361" y="4503075"/>
            <a:ext cx="17416" cy="11658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9" name="Přímá spojnice 548"/>
          <p:cNvCxnSpPr/>
          <p:nvPr/>
        </p:nvCxnSpPr>
        <p:spPr>
          <a:xfrm rot="300000" flipH="1">
            <a:off x="5694859" y="3272310"/>
            <a:ext cx="0" cy="10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0" name="Přímá spojnice 549"/>
          <p:cNvCxnSpPr/>
          <p:nvPr/>
        </p:nvCxnSpPr>
        <p:spPr>
          <a:xfrm flipH="1">
            <a:off x="5682789" y="1859990"/>
            <a:ext cx="49818" cy="5138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3" name="Přímá spojnice 552"/>
          <p:cNvCxnSpPr/>
          <p:nvPr/>
        </p:nvCxnSpPr>
        <p:spPr>
          <a:xfrm rot="300000">
            <a:off x="5644814" y="2678606"/>
            <a:ext cx="0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8" name="Přímá spojnice 557"/>
          <p:cNvCxnSpPr/>
          <p:nvPr/>
        </p:nvCxnSpPr>
        <p:spPr>
          <a:xfrm rot="-300000" flipV="1">
            <a:off x="4256277" y="4503075"/>
            <a:ext cx="13648" cy="1162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9" name="Přímá spojnice 558"/>
          <p:cNvCxnSpPr/>
          <p:nvPr/>
        </p:nvCxnSpPr>
        <p:spPr>
          <a:xfrm rot="-300000" flipV="1">
            <a:off x="4265484" y="3263339"/>
            <a:ext cx="13648" cy="10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0" name="Přímá spojnice 559"/>
          <p:cNvCxnSpPr/>
          <p:nvPr/>
        </p:nvCxnSpPr>
        <p:spPr>
          <a:xfrm flipH="1" flipV="1">
            <a:off x="4210615" y="1844824"/>
            <a:ext cx="40996" cy="5591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3" name="Přímá spojnice 562"/>
          <p:cNvCxnSpPr>
            <a:stCxn id="291" idx="0"/>
          </p:cNvCxnSpPr>
          <p:nvPr/>
        </p:nvCxnSpPr>
        <p:spPr>
          <a:xfrm flipH="1" flipV="1">
            <a:off x="4282240" y="2679150"/>
            <a:ext cx="14981" cy="3837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4" name="Přímá spojnice 563"/>
          <p:cNvCxnSpPr/>
          <p:nvPr/>
        </p:nvCxnSpPr>
        <p:spPr>
          <a:xfrm>
            <a:off x="5623531" y="5013176"/>
            <a:ext cx="391104" cy="0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6" name="TextovéPole 565"/>
          <p:cNvSpPr txBox="1"/>
          <p:nvPr/>
        </p:nvSpPr>
        <p:spPr>
          <a:xfrm>
            <a:off x="6101901" y="4869160"/>
            <a:ext cx="2920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</a:t>
            </a:r>
            <a:endParaRPr lang="cs-CZ" sz="1600" dirty="0"/>
          </a:p>
        </p:txBody>
      </p:sp>
      <p:cxnSp>
        <p:nvCxnSpPr>
          <p:cNvPr id="567" name="Přímá spojnice 566"/>
          <p:cNvCxnSpPr/>
          <p:nvPr/>
        </p:nvCxnSpPr>
        <p:spPr>
          <a:xfrm flipV="1">
            <a:off x="5695539" y="4365104"/>
            <a:ext cx="406362" cy="22400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9" name="TextovéPole 568"/>
          <p:cNvSpPr txBox="1"/>
          <p:nvPr/>
        </p:nvSpPr>
        <p:spPr>
          <a:xfrm>
            <a:off x="6127587" y="4221088"/>
            <a:ext cx="2471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f</a:t>
            </a:r>
            <a:endParaRPr lang="cs-CZ" sz="1600" dirty="0"/>
          </a:p>
        </p:txBody>
      </p:sp>
      <p:cxnSp>
        <p:nvCxnSpPr>
          <p:cNvPr id="570" name="Přímá spojnice 569"/>
          <p:cNvCxnSpPr/>
          <p:nvPr/>
        </p:nvCxnSpPr>
        <p:spPr>
          <a:xfrm flipV="1">
            <a:off x="5465867" y="3711529"/>
            <a:ext cx="432853" cy="5503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2" name="TextovéPole 571"/>
          <p:cNvSpPr txBox="1"/>
          <p:nvPr/>
        </p:nvSpPr>
        <p:spPr>
          <a:xfrm>
            <a:off x="5911563" y="3536142"/>
            <a:ext cx="2872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e</a:t>
            </a:r>
            <a:endParaRPr lang="cs-CZ" sz="1600" dirty="0"/>
          </a:p>
        </p:txBody>
      </p:sp>
      <p:cxnSp>
        <p:nvCxnSpPr>
          <p:cNvPr id="573" name="Přímá spojnice 572"/>
          <p:cNvCxnSpPr/>
          <p:nvPr/>
        </p:nvCxnSpPr>
        <p:spPr>
          <a:xfrm flipV="1">
            <a:off x="5465867" y="5181996"/>
            <a:ext cx="1058964" cy="263228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6" name="Přímá spojnice 575"/>
          <p:cNvCxnSpPr/>
          <p:nvPr/>
        </p:nvCxnSpPr>
        <p:spPr>
          <a:xfrm>
            <a:off x="6524831" y="5174280"/>
            <a:ext cx="503636" cy="77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77" name="TextovéPole 576"/>
          <p:cNvSpPr txBox="1"/>
          <p:nvPr/>
        </p:nvSpPr>
        <p:spPr>
          <a:xfrm>
            <a:off x="6553523" y="509302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578" name="TextovéPole 577"/>
          <p:cNvSpPr txBox="1"/>
          <p:nvPr/>
        </p:nvSpPr>
        <p:spPr>
          <a:xfrm>
            <a:off x="6528499" y="491387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cxnSp>
        <p:nvCxnSpPr>
          <p:cNvPr id="579" name="Přímá spojnice 578"/>
          <p:cNvCxnSpPr/>
          <p:nvPr/>
        </p:nvCxnSpPr>
        <p:spPr>
          <a:xfrm flipV="1">
            <a:off x="5650827" y="3086048"/>
            <a:ext cx="1340856" cy="85985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6" name="TextovéPole 585"/>
          <p:cNvSpPr txBox="1"/>
          <p:nvPr/>
        </p:nvSpPr>
        <p:spPr>
          <a:xfrm>
            <a:off x="6532339" y="2802414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587" name="TextovéPole 586"/>
          <p:cNvSpPr txBox="1"/>
          <p:nvPr/>
        </p:nvSpPr>
        <p:spPr>
          <a:xfrm>
            <a:off x="6561907" y="3024248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cxnSp>
        <p:nvCxnSpPr>
          <p:cNvPr id="588" name="Přímá spojnice 587"/>
          <p:cNvCxnSpPr/>
          <p:nvPr/>
        </p:nvCxnSpPr>
        <p:spPr>
          <a:xfrm flipV="1">
            <a:off x="5637179" y="2077936"/>
            <a:ext cx="737592" cy="531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0" name="TextovéPole 589"/>
          <p:cNvSpPr txBox="1"/>
          <p:nvPr/>
        </p:nvSpPr>
        <p:spPr>
          <a:xfrm>
            <a:off x="5918367" y="180011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592" name="TextovéPole 591"/>
          <p:cNvSpPr txBox="1"/>
          <p:nvPr/>
        </p:nvSpPr>
        <p:spPr>
          <a:xfrm>
            <a:off x="5942627" y="2033552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593" name="Přímá spojnice 592"/>
          <p:cNvCxnSpPr/>
          <p:nvPr/>
        </p:nvCxnSpPr>
        <p:spPr>
          <a:xfrm>
            <a:off x="4646483" y="2371280"/>
            <a:ext cx="256968" cy="2516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6" name="TextovéPole 595"/>
          <p:cNvSpPr txBox="1"/>
          <p:nvPr/>
        </p:nvSpPr>
        <p:spPr>
          <a:xfrm>
            <a:off x="4845091" y="2185406"/>
            <a:ext cx="2824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a</a:t>
            </a:r>
            <a:endParaRPr lang="cs-CZ" sz="1600" dirty="0"/>
          </a:p>
        </p:txBody>
      </p:sp>
      <p:cxnSp>
        <p:nvCxnSpPr>
          <p:cNvPr id="600" name="Přímá spojnice 599"/>
          <p:cNvCxnSpPr/>
          <p:nvPr/>
        </p:nvCxnSpPr>
        <p:spPr>
          <a:xfrm flipH="1">
            <a:off x="3463291" y="5646268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1" name="Přímá spojnice 600"/>
          <p:cNvCxnSpPr/>
          <p:nvPr/>
        </p:nvCxnSpPr>
        <p:spPr>
          <a:xfrm flipH="1">
            <a:off x="3535299" y="4509120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2" name="Přímá spojnice 601"/>
          <p:cNvCxnSpPr/>
          <p:nvPr/>
        </p:nvCxnSpPr>
        <p:spPr>
          <a:xfrm flipH="1">
            <a:off x="3535299" y="4265800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3" name="Přímá spojnice 602"/>
          <p:cNvCxnSpPr/>
          <p:nvPr/>
        </p:nvCxnSpPr>
        <p:spPr>
          <a:xfrm flipH="1">
            <a:off x="3463291" y="3271336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4" name="Přímá spojnice 603"/>
          <p:cNvCxnSpPr/>
          <p:nvPr/>
        </p:nvCxnSpPr>
        <p:spPr>
          <a:xfrm flipH="1">
            <a:off x="3453969" y="3041664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5" name="Přímá spojnice 604"/>
          <p:cNvCxnSpPr/>
          <p:nvPr/>
        </p:nvCxnSpPr>
        <p:spPr>
          <a:xfrm flipH="1">
            <a:off x="3463291" y="1831176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6" name="Přímá spojnice 605"/>
          <p:cNvCxnSpPr/>
          <p:nvPr/>
        </p:nvCxnSpPr>
        <p:spPr>
          <a:xfrm flipH="1">
            <a:off x="3463291" y="1615152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7" name="Přímá spojnice 606"/>
          <p:cNvCxnSpPr/>
          <p:nvPr/>
        </p:nvCxnSpPr>
        <p:spPr>
          <a:xfrm flipH="1" flipV="1">
            <a:off x="3031243" y="1412775"/>
            <a:ext cx="945426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9" name="Přímá spojnice 608"/>
          <p:cNvCxnSpPr/>
          <p:nvPr/>
        </p:nvCxnSpPr>
        <p:spPr>
          <a:xfrm>
            <a:off x="3680077" y="1412776"/>
            <a:ext cx="0" cy="48236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0" name="Přímá spojnice 609"/>
          <p:cNvCxnSpPr/>
          <p:nvPr/>
        </p:nvCxnSpPr>
        <p:spPr>
          <a:xfrm rot="2700000">
            <a:off x="3523517" y="143699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1" name="Přímá spojnice 610"/>
          <p:cNvCxnSpPr/>
          <p:nvPr/>
        </p:nvCxnSpPr>
        <p:spPr>
          <a:xfrm rot="2700000">
            <a:off x="3523517" y="164552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2" name="Přímá spojnice 611"/>
          <p:cNvCxnSpPr/>
          <p:nvPr/>
        </p:nvCxnSpPr>
        <p:spPr>
          <a:xfrm rot="2700000">
            <a:off x="3509869" y="185166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3" name="Přímá spojnice 612"/>
          <p:cNvCxnSpPr/>
          <p:nvPr/>
        </p:nvCxnSpPr>
        <p:spPr>
          <a:xfrm rot="2700000">
            <a:off x="3513637" y="306588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4" name="Přímá spojnice 613"/>
          <p:cNvCxnSpPr/>
          <p:nvPr/>
        </p:nvCxnSpPr>
        <p:spPr>
          <a:xfrm rot="2700000">
            <a:off x="3509869" y="328805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5" name="Přímá spojnice 614"/>
          <p:cNvCxnSpPr/>
          <p:nvPr/>
        </p:nvCxnSpPr>
        <p:spPr>
          <a:xfrm rot="2700000">
            <a:off x="3523517" y="426510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6" name="Přímá spojnice 615"/>
          <p:cNvCxnSpPr/>
          <p:nvPr/>
        </p:nvCxnSpPr>
        <p:spPr>
          <a:xfrm rot="2700000">
            <a:off x="3509869" y="451219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7" name="Přímá spojnice 616"/>
          <p:cNvCxnSpPr/>
          <p:nvPr/>
        </p:nvCxnSpPr>
        <p:spPr>
          <a:xfrm rot="2700000">
            <a:off x="3523517" y="564452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8" name="Přímá spojnice 617"/>
          <p:cNvCxnSpPr/>
          <p:nvPr/>
        </p:nvCxnSpPr>
        <p:spPr>
          <a:xfrm rot="2700000">
            <a:off x="3509869" y="608272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9" name="TextovéPole 618"/>
          <p:cNvSpPr txBox="1"/>
          <p:nvPr/>
        </p:nvSpPr>
        <p:spPr>
          <a:xfrm rot="16200000">
            <a:off x="3202750" y="1547409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620" name="TextovéPole 619"/>
          <p:cNvSpPr txBox="1"/>
          <p:nvPr/>
        </p:nvSpPr>
        <p:spPr>
          <a:xfrm rot="16200000">
            <a:off x="3559022" y="1118438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170</a:t>
            </a:r>
            <a:endParaRPr lang="cs-CZ" sz="1600" dirty="0"/>
          </a:p>
        </p:txBody>
      </p:sp>
      <p:sp>
        <p:nvSpPr>
          <p:cNvPr id="621" name="TextovéPole 620"/>
          <p:cNvSpPr txBox="1"/>
          <p:nvPr/>
        </p:nvSpPr>
        <p:spPr>
          <a:xfrm rot="16200000">
            <a:off x="3158038" y="2993681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622" name="TextovéPole 621"/>
          <p:cNvSpPr txBox="1"/>
          <p:nvPr/>
        </p:nvSpPr>
        <p:spPr>
          <a:xfrm rot="16200000">
            <a:off x="3187606" y="4221585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623" name="TextovéPole 622"/>
          <p:cNvSpPr txBox="1"/>
          <p:nvPr/>
        </p:nvSpPr>
        <p:spPr>
          <a:xfrm rot="16200000">
            <a:off x="3167918" y="5675393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230</a:t>
            </a:r>
            <a:endParaRPr lang="cs-CZ" sz="1600" dirty="0"/>
          </a:p>
        </p:txBody>
      </p:sp>
      <p:sp>
        <p:nvSpPr>
          <p:cNvPr id="624" name="TextovéPole 623"/>
          <p:cNvSpPr txBox="1"/>
          <p:nvPr/>
        </p:nvSpPr>
        <p:spPr>
          <a:xfrm rot="16200000">
            <a:off x="3311934" y="226997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800</a:t>
            </a:r>
            <a:endParaRPr lang="cs-CZ" sz="1600" dirty="0"/>
          </a:p>
        </p:txBody>
      </p:sp>
      <p:sp>
        <p:nvSpPr>
          <p:cNvPr id="625" name="TextovéPole 624"/>
          <p:cNvSpPr txBox="1"/>
          <p:nvPr/>
        </p:nvSpPr>
        <p:spPr>
          <a:xfrm rot="16200000">
            <a:off x="3311934" y="3587161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800</a:t>
            </a:r>
            <a:endParaRPr lang="cs-CZ" sz="1600" dirty="0"/>
          </a:p>
        </p:txBody>
      </p:sp>
      <p:sp>
        <p:nvSpPr>
          <p:cNvPr id="626" name="TextovéPole 625"/>
          <p:cNvSpPr txBox="1"/>
          <p:nvPr/>
        </p:nvSpPr>
        <p:spPr>
          <a:xfrm rot="16200000">
            <a:off x="3311934" y="4883305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800</a:t>
            </a:r>
            <a:endParaRPr lang="cs-CZ" sz="1600" dirty="0"/>
          </a:p>
        </p:txBody>
      </p:sp>
      <p:cxnSp>
        <p:nvCxnSpPr>
          <p:cNvPr id="629" name="Přímá spojnice 628"/>
          <p:cNvCxnSpPr/>
          <p:nvPr/>
        </p:nvCxnSpPr>
        <p:spPr>
          <a:xfrm>
            <a:off x="3237387" y="1412776"/>
            <a:ext cx="0" cy="48236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0" name="Přímá spojnice 629"/>
          <p:cNvCxnSpPr/>
          <p:nvPr/>
        </p:nvCxnSpPr>
        <p:spPr>
          <a:xfrm rot="2700000">
            <a:off x="3081589" y="142711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1" name="Přímá spojnice 630"/>
          <p:cNvCxnSpPr/>
          <p:nvPr/>
        </p:nvCxnSpPr>
        <p:spPr>
          <a:xfrm rot="2700000">
            <a:off x="3064173" y="610387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2" name="TextovéPole 631"/>
          <p:cNvSpPr txBox="1"/>
          <p:nvPr/>
        </p:nvSpPr>
        <p:spPr>
          <a:xfrm rot="16200000">
            <a:off x="2827789" y="3319039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3000</a:t>
            </a:r>
            <a:endParaRPr lang="cs-CZ" sz="1600" dirty="0"/>
          </a:p>
        </p:txBody>
      </p:sp>
      <p:sp>
        <p:nvSpPr>
          <p:cNvPr id="633" name="Obdélník 632"/>
          <p:cNvSpPr/>
          <p:nvPr/>
        </p:nvSpPr>
        <p:spPr>
          <a:xfrm>
            <a:off x="683568" y="2357036"/>
            <a:ext cx="1836000" cy="28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Dočasná rozpěra 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35" name="TextovéPole 634"/>
          <p:cNvSpPr txBox="1"/>
          <p:nvPr/>
        </p:nvSpPr>
        <p:spPr>
          <a:xfrm>
            <a:off x="426600" y="259103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636" name="TextovéPole 635"/>
          <p:cNvSpPr txBox="1"/>
          <p:nvPr/>
        </p:nvSpPr>
        <p:spPr>
          <a:xfrm>
            <a:off x="426600" y="2892712"/>
            <a:ext cx="2551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</a:t>
            </a:r>
            <a:endParaRPr lang="cs-CZ" dirty="0"/>
          </a:p>
        </p:txBody>
      </p:sp>
      <p:sp>
        <p:nvSpPr>
          <p:cNvPr id="637" name="TextovéPole 636"/>
          <p:cNvSpPr txBox="1"/>
          <p:nvPr/>
        </p:nvSpPr>
        <p:spPr>
          <a:xfrm>
            <a:off x="426600" y="3464420"/>
            <a:ext cx="2936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</a:t>
            </a:r>
            <a:endParaRPr lang="cs-CZ" dirty="0"/>
          </a:p>
        </p:txBody>
      </p:sp>
      <p:sp>
        <p:nvSpPr>
          <p:cNvPr id="638" name="TextovéPole 637"/>
          <p:cNvSpPr txBox="1"/>
          <p:nvPr/>
        </p:nvSpPr>
        <p:spPr>
          <a:xfrm>
            <a:off x="426600" y="3797752"/>
            <a:ext cx="306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639" name="Obdélník 638"/>
          <p:cNvSpPr/>
          <p:nvPr/>
        </p:nvSpPr>
        <p:spPr>
          <a:xfrm>
            <a:off x="669920" y="2658716"/>
            <a:ext cx="1836000" cy="28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Svislý trám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40" name="Obdélník 639"/>
          <p:cNvSpPr/>
          <p:nvPr/>
        </p:nvSpPr>
        <p:spPr>
          <a:xfrm>
            <a:off x="669920" y="2960395"/>
            <a:ext cx="1836000" cy="5493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Vodorovný trám - lavice 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41" name="Obdélník 640"/>
          <p:cNvSpPr/>
          <p:nvPr/>
        </p:nvSpPr>
        <p:spPr>
          <a:xfrm>
            <a:off x="656272" y="3536460"/>
            <a:ext cx="1836000" cy="28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Kolík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42" name="Obdélník 641"/>
          <p:cNvSpPr/>
          <p:nvPr/>
        </p:nvSpPr>
        <p:spPr>
          <a:xfrm>
            <a:off x="638856" y="3824492"/>
            <a:ext cx="1836000" cy="28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Roznášecí prkno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43" name="Obdélník 642"/>
          <p:cNvSpPr/>
          <p:nvPr/>
        </p:nvSpPr>
        <p:spPr>
          <a:xfrm>
            <a:off x="628976" y="4112524"/>
            <a:ext cx="1836000" cy="2880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err="1" smtClean="0">
                <a:solidFill>
                  <a:schemeClr val="tx1"/>
                </a:solidFill>
              </a:rPr>
              <a:t>Rádlovací</a:t>
            </a:r>
            <a:r>
              <a:rPr lang="cs-CZ" b="1" dirty="0" smtClean="0">
                <a:solidFill>
                  <a:schemeClr val="tx1"/>
                </a:solidFill>
              </a:rPr>
              <a:t> drát 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44" name="TextovéPole 643"/>
          <p:cNvSpPr txBox="1"/>
          <p:nvPr/>
        </p:nvSpPr>
        <p:spPr>
          <a:xfrm>
            <a:off x="422832" y="406778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3070740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TextovéPole 282"/>
          <p:cNvSpPr txBox="1"/>
          <p:nvPr/>
        </p:nvSpPr>
        <p:spPr>
          <a:xfrm>
            <a:off x="467544" y="971436"/>
            <a:ext cx="2960058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1</a:t>
            </a:r>
            <a:r>
              <a:rPr lang="cs-CZ" b="1" dirty="0" smtClean="0"/>
              <a:t>.Jaké bednění je na obrázku</a:t>
            </a:r>
            <a:endParaRPr lang="cs-CZ" b="1" dirty="0"/>
          </a:p>
        </p:txBody>
      </p:sp>
      <p:sp>
        <p:nvSpPr>
          <p:cNvPr id="418" name="TextovéPole 417"/>
          <p:cNvSpPr txBox="1"/>
          <p:nvPr/>
        </p:nvSpPr>
        <p:spPr>
          <a:xfrm>
            <a:off x="3635895" y="980728"/>
            <a:ext cx="5040559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420" name="TextovéPole 419"/>
          <p:cNvSpPr txBox="1"/>
          <p:nvPr/>
        </p:nvSpPr>
        <p:spPr>
          <a:xfrm>
            <a:off x="467544" y="1412776"/>
            <a:ext cx="2990626" cy="646331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2</a:t>
            </a:r>
            <a:r>
              <a:rPr lang="cs-CZ" b="1" dirty="0" smtClean="0"/>
              <a:t>.Popiš jednotlivé části 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bednění</a:t>
            </a:r>
            <a:endParaRPr lang="cs-CZ" b="1" dirty="0"/>
          </a:p>
        </p:txBody>
      </p:sp>
      <p:sp>
        <p:nvSpPr>
          <p:cNvPr id="423" name="TextovéPole 422"/>
          <p:cNvSpPr txBox="1"/>
          <p:nvPr/>
        </p:nvSpPr>
        <p:spPr>
          <a:xfrm>
            <a:off x="3854767" y="1403484"/>
            <a:ext cx="1725345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Stěna - bočnice</a:t>
            </a:r>
            <a:endParaRPr lang="cs-CZ" b="1" dirty="0"/>
          </a:p>
        </p:txBody>
      </p:sp>
      <p:sp>
        <p:nvSpPr>
          <p:cNvPr id="424" name="TextovéPole 423"/>
          <p:cNvSpPr txBox="1"/>
          <p:nvPr/>
        </p:nvSpPr>
        <p:spPr>
          <a:xfrm>
            <a:off x="5978752" y="1399128"/>
            <a:ext cx="871282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Svlaky</a:t>
            </a:r>
            <a:r>
              <a:rPr lang="cs-CZ" b="1" dirty="0" smtClean="0"/>
              <a:t> </a:t>
            </a:r>
            <a:endParaRPr lang="cs-CZ" b="1" dirty="0"/>
          </a:p>
        </p:txBody>
      </p:sp>
      <p:sp>
        <p:nvSpPr>
          <p:cNvPr id="425" name="TextovéPole 424"/>
          <p:cNvSpPr txBox="1"/>
          <p:nvPr/>
        </p:nvSpPr>
        <p:spPr>
          <a:xfrm>
            <a:off x="7271128" y="1399128"/>
            <a:ext cx="141251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Z</a:t>
            </a:r>
            <a:r>
              <a:rPr lang="cs-CZ" b="1" dirty="0" smtClean="0"/>
              <a:t>avětrování</a:t>
            </a:r>
            <a:endParaRPr lang="cs-CZ" b="1" dirty="0"/>
          </a:p>
        </p:txBody>
      </p:sp>
      <p:sp>
        <p:nvSpPr>
          <p:cNvPr id="140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nízké a vysoké stěny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cxnSp>
        <p:nvCxnSpPr>
          <p:cNvPr id="141" name="Přímá spojnice 140"/>
          <p:cNvCxnSpPr/>
          <p:nvPr/>
        </p:nvCxnSpPr>
        <p:spPr>
          <a:xfrm>
            <a:off x="179512" y="5934799"/>
            <a:ext cx="3967626" cy="1448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flipV="1">
            <a:off x="6019346" y="5934799"/>
            <a:ext cx="2952328" cy="14481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 rot="2700000">
            <a:off x="6341788" y="584416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rot="2700000">
            <a:off x="1962948" y="5830513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rot="2700000">
            <a:off x="2260860" y="5830513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rot="2700000">
            <a:off x="2539012" y="584416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rot="2700000">
            <a:off x="3259092" y="584416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flipH="1">
            <a:off x="6413570" y="5973388"/>
            <a:ext cx="541880" cy="5516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rot="2700000">
            <a:off x="4438516" y="5844161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flipH="1">
            <a:off x="4909644" y="5969078"/>
            <a:ext cx="533638" cy="50782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rot="-2700000">
            <a:off x="4169475" y="6127257"/>
            <a:ext cx="311280" cy="0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rot="-2700000">
            <a:off x="3739882" y="2711440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6" name="TextovéPole 155"/>
          <p:cNvSpPr txBox="1"/>
          <p:nvPr/>
        </p:nvSpPr>
        <p:spPr>
          <a:xfrm>
            <a:off x="5436040" y="4509120"/>
            <a:ext cx="2824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a</a:t>
            </a:r>
            <a:endParaRPr lang="cs-CZ" sz="1600" dirty="0"/>
          </a:p>
        </p:txBody>
      </p:sp>
      <p:sp>
        <p:nvSpPr>
          <p:cNvPr id="157" name="TextovéPole 156"/>
          <p:cNvSpPr txBox="1"/>
          <p:nvPr/>
        </p:nvSpPr>
        <p:spPr>
          <a:xfrm>
            <a:off x="6454582" y="4602614"/>
            <a:ext cx="2848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</a:t>
            </a:r>
            <a:endParaRPr lang="cs-CZ" sz="1600" dirty="0"/>
          </a:p>
        </p:txBody>
      </p:sp>
      <p:sp>
        <p:nvSpPr>
          <p:cNvPr id="158" name="TextovéPole 157"/>
          <p:cNvSpPr txBox="1"/>
          <p:nvPr/>
        </p:nvSpPr>
        <p:spPr>
          <a:xfrm>
            <a:off x="7675530" y="3738518"/>
            <a:ext cx="2896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c</a:t>
            </a:r>
            <a:endParaRPr lang="cs-CZ" sz="1600" dirty="0"/>
          </a:p>
        </p:txBody>
      </p:sp>
      <p:sp>
        <p:nvSpPr>
          <p:cNvPr id="159" name="TextovéPole 158"/>
          <p:cNvSpPr txBox="1"/>
          <p:nvPr/>
        </p:nvSpPr>
        <p:spPr>
          <a:xfrm>
            <a:off x="4575150" y="4602614"/>
            <a:ext cx="2920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</a:t>
            </a:r>
            <a:endParaRPr lang="cs-CZ" sz="1600" dirty="0"/>
          </a:p>
        </p:txBody>
      </p:sp>
      <p:sp>
        <p:nvSpPr>
          <p:cNvPr id="160" name="TextovéPole 159"/>
          <p:cNvSpPr txBox="1"/>
          <p:nvPr/>
        </p:nvSpPr>
        <p:spPr>
          <a:xfrm>
            <a:off x="2779760" y="3284984"/>
            <a:ext cx="2872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e</a:t>
            </a:r>
            <a:endParaRPr lang="cs-CZ" sz="1600" dirty="0"/>
          </a:p>
        </p:txBody>
      </p:sp>
      <p:sp>
        <p:nvSpPr>
          <p:cNvPr id="161" name="TextovéPole 160"/>
          <p:cNvSpPr txBox="1"/>
          <p:nvPr/>
        </p:nvSpPr>
        <p:spPr>
          <a:xfrm>
            <a:off x="7531514" y="3140968"/>
            <a:ext cx="2920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</a:t>
            </a:r>
            <a:endParaRPr lang="cs-CZ" sz="1600" dirty="0"/>
          </a:p>
        </p:txBody>
      </p:sp>
      <p:cxnSp>
        <p:nvCxnSpPr>
          <p:cNvPr id="162" name="Přímá spojnice 161"/>
          <p:cNvCxnSpPr/>
          <p:nvPr/>
        </p:nvCxnSpPr>
        <p:spPr>
          <a:xfrm flipV="1">
            <a:off x="4147138" y="5949852"/>
            <a:ext cx="1872208" cy="192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>
            <a:off x="6019346" y="3055312"/>
            <a:ext cx="0" cy="29137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>
            <a:off x="4147138" y="3041664"/>
            <a:ext cx="0" cy="29137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>
            <a:off x="6149714" y="3068960"/>
            <a:ext cx="0" cy="29137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>
            <a:off x="6288466" y="3068960"/>
            <a:ext cx="0" cy="25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>
            <a:off x="4016770" y="3068960"/>
            <a:ext cx="0" cy="291376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>
            <a:off x="3886402" y="3068960"/>
            <a:ext cx="0" cy="252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>
            <a:off x="6019346" y="3068960"/>
            <a:ext cx="269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>
            <a:off x="3886402" y="3068960"/>
            <a:ext cx="2691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flipH="1">
            <a:off x="6010216" y="5949852"/>
            <a:ext cx="9130" cy="5736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 flipH="1">
            <a:off x="4135258" y="5949280"/>
            <a:ext cx="11880" cy="6239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 flipH="1">
            <a:off x="4571999" y="5982726"/>
            <a:ext cx="511243" cy="530388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flipH="1">
            <a:off x="5354590" y="5982726"/>
            <a:ext cx="448733" cy="494176"/>
          </a:xfrm>
          <a:prstGeom prst="line">
            <a:avLst/>
          </a:prstGeom>
          <a:ln w="19050">
            <a:solidFill>
              <a:schemeClr val="tx1"/>
            </a:solidFill>
            <a:prstDash val="lg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flipH="1">
            <a:off x="5577265" y="6121478"/>
            <a:ext cx="442081" cy="45176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rot="2700000">
            <a:off x="3516060" y="5833702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/>
          <p:cNvCxnSpPr/>
          <p:nvPr/>
        </p:nvCxnSpPr>
        <p:spPr>
          <a:xfrm rot="2700000">
            <a:off x="3790444" y="5833702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 flipH="1">
            <a:off x="6703422" y="5976577"/>
            <a:ext cx="527260" cy="5365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 rot="2700000">
            <a:off x="7603100" y="5847350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rot="2700000">
            <a:off x="7894900" y="5833702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 rot="2700000">
            <a:off x="8227644" y="5820054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>
            <a:off x="6149714" y="5613347"/>
            <a:ext cx="24619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>
            <a:off x="8611634" y="5613347"/>
            <a:ext cx="0" cy="3557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7" name="TextovéPole 186"/>
          <p:cNvSpPr txBox="1"/>
          <p:nvPr/>
        </p:nvSpPr>
        <p:spPr>
          <a:xfrm>
            <a:off x="6077706" y="56748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188" name="TextovéPole 187"/>
          <p:cNvSpPr txBox="1"/>
          <p:nvPr/>
        </p:nvSpPr>
        <p:spPr>
          <a:xfrm>
            <a:off x="6079978" y="55172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189" name="Obdélník 188"/>
          <p:cNvSpPr/>
          <p:nvPr/>
        </p:nvSpPr>
        <p:spPr>
          <a:xfrm>
            <a:off x="6293730" y="5184536"/>
            <a:ext cx="432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0" name="Přímá spojnice 189"/>
          <p:cNvCxnSpPr>
            <a:stCxn id="189" idx="0"/>
            <a:endCxn id="189" idx="1"/>
          </p:cNvCxnSpPr>
          <p:nvPr/>
        </p:nvCxnSpPr>
        <p:spPr>
          <a:xfrm flipH="1">
            <a:off x="6293730" y="5184536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 flipH="1">
            <a:off x="6293730" y="5193244"/>
            <a:ext cx="399390" cy="386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>
            <a:stCxn id="189" idx="3"/>
            <a:endCxn id="189" idx="2"/>
          </p:cNvCxnSpPr>
          <p:nvPr/>
        </p:nvCxnSpPr>
        <p:spPr>
          <a:xfrm flipH="1">
            <a:off x="6509730" y="5400536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3" name="Obdélník 192"/>
          <p:cNvSpPr/>
          <p:nvPr/>
        </p:nvSpPr>
        <p:spPr>
          <a:xfrm>
            <a:off x="6293730" y="3284984"/>
            <a:ext cx="432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4" name="Přímá spojnice 193"/>
          <p:cNvCxnSpPr>
            <a:stCxn id="193" idx="0"/>
            <a:endCxn id="193" idx="1"/>
          </p:cNvCxnSpPr>
          <p:nvPr/>
        </p:nvCxnSpPr>
        <p:spPr>
          <a:xfrm flipH="1">
            <a:off x="6293730" y="3284984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 flipH="1">
            <a:off x="6293730" y="3293692"/>
            <a:ext cx="399390" cy="386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>
            <a:stCxn id="193" idx="3"/>
            <a:endCxn id="193" idx="2"/>
          </p:cNvCxnSpPr>
          <p:nvPr/>
        </p:nvCxnSpPr>
        <p:spPr>
          <a:xfrm flipH="1">
            <a:off x="6509730" y="3500984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rot="2700000">
            <a:off x="1362776" y="5820054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flipH="1">
            <a:off x="179512" y="5949281"/>
            <a:ext cx="328312" cy="2880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>
            <a:off x="1554850" y="5616536"/>
            <a:ext cx="24619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>
            <a:off x="1554850" y="5589240"/>
            <a:ext cx="0" cy="35573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1" name="TextovéPole 200"/>
          <p:cNvSpPr txBox="1"/>
          <p:nvPr/>
        </p:nvSpPr>
        <p:spPr>
          <a:xfrm>
            <a:off x="3800746" y="56696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202" name="TextovéPole 201"/>
          <p:cNvSpPr txBox="1"/>
          <p:nvPr/>
        </p:nvSpPr>
        <p:spPr>
          <a:xfrm>
            <a:off x="3816666" y="55172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203" name="Obdélník 202"/>
          <p:cNvSpPr/>
          <p:nvPr/>
        </p:nvSpPr>
        <p:spPr>
          <a:xfrm>
            <a:off x="3458170" y="5198184"/>
            <a:ext cx="432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4" name="Přímá spojnice 203"/>
          <p:cNvCxnSpPr>
            <a:stCxn id="203" idx="0"/>
            <a:endCxn id="203" idx="1"/>
          </p:cNvCxnSpPr>
          <p:nvPr/>
        </p:nvCxnSpPr>
        <p:spPr>
          <a:xfrm flipH="1">
            <a:off x="3458170" y="5198184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 flipH="1">
            <a:off x="3458170" y="5206892"/>
            <a:ext cx="399390" cy="386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>
            <a:stCxn id="203" idx="3"/>
            <a:endCxn id="203" idx="2"/>
          </p:cNvCxnSpPr>
          <p:nvPr/>
        </p:nvCxnSpPr>
        <p:spPr>
          <a:xfrm flipH="1">
            <a:off x="3674170" y="5414184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7" name="Obdélník 206"/>
          <p:cNvSpPr/>
          <p:nvPr/>
        </p:nvSpPr>
        <p:spPr>
          <a:xfrm>
            <a:off x="3444474" y="3284984"/>
            <a:ext cx="432000" cy="432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8" name="Přímá spojnice 207"/>
          <p:cNvCxnSpPr>
            <a:stCxn id="207" idx="0"/>
            <a:endCxn id="207" idx="1"/>
          </p:cNvCxnSpPr>
          <p:nvPr/>
        </p:nvCxnSpPr>
        <p:spPr>
          <a:xfrm flipH="1">
            <a:off x="3444474" y="3284984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flipH="1">
            <a:off x="3444474" y="3293692"/>
            <a:ext cx="399390" cy="3861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>
            <a:stCxn id="207" idx="3"/>
            <a:endCxn id="207" idx="2"/>
          </p:cNvCxnSpPr>
          <p:nvPr/>
        </p:nvCxnSpPr>
        <p:spPr>
          <a:xfrm flipH="1">
            <a:off x="3660474" y="3500984"/>
            <a:ext cx="216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/>
          <p:cNvCxnSpPr>
            <a:endCxn id="188" idx="0"/>
          </p:cNvCxnSpPr>
          <p:nvPr/>
        </p:nvCxnSpPr>
        <p:spPr>
          <a:xfrm>
            <a:off x="6029806" y="5496086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Přímá spojnice 211"/>
          <p:cNvCxnSpPr/>
          <p:nvPr/>
        </p:nvCxnSpPr>
        <p:spPr>
          <a:xfrm>
            <a:off x="6019346" y="5071536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>
            <a:off x="6019346" y="4625840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>
            <a:off x="6032994" y="4149080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>
            <a:off x="6046642" y="3645024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Přímá spojnice 215"/>
          <p:cNvCxnSpPr/>
          <p:nvPr/>
        </p:nvCxnSpPr>
        <p:spPr>
          <a:xfrm>
            <a:off x="4034186" y="3645024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Přímá spojnice 216"/>
          <p:cNvCxnSpPr/>
          <p:nvPr/>
        </p:nvCxnSpPr>
        <p:spPr>
          <a:xfrm>
            <a:off x="4034186" y="4149080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Přímá spojnice 217"/>
          <p:cNvCxnSpPr/>
          <p:nvPr/>
        </p:nvCxnSpPr>
        <p:spPr>
          <a:xfrm>
            <a:off x="4030418" y="4653136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9" name="Přímá spojnice 218"/>
          <p:cNvCxnSpPr/>
          <p:nvPr/>
        </p:nvCxnSpPr>
        <p:spPr>
          <a:xfrm>
            <a:off x="4030418" y="5085184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>
            <a:off x="4024306" y="5517232"/>
            <a:ext cx="1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 rot="-2700000">
            <a:off x="6025554" y="312112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 rot="-2700000">
            <a:off x="6025554" y="32462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Přímá spojnice 222"/>
          <p:cNvCxnSpPr/>
          <p:nvPr/>
        </p:nvCxnSpPr>
        <p:spPr>
          <a:xfrm rot="-2700000">
            <a:off x="6027826" y="33713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4" name="Přímá spojnice 223"/>
          <p:cNvCxnSpPr/>
          <p:nvPr/>
        </p:nvCxnSpPr>
        <p:spPr>
          <a:xfrm rot="-2700000">
            <a:off x="6030098" y="34827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224"/>
          <p:cNvCxnSpPr/>
          <p:nvPr/>
        </p:nvCxnSpPr>
        <p:spPr>
          <a:xfrm rot="-2700000">
            <a:off x="6032370" y="359424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nice 225"/>
          <p:cNvCxnSpPr/>
          <p:nvPr/>
        </p:nvCxnSpPr>
        <p:spPr>
          <a:xfrm rot="-2700000">
            <a:off x="6020994" y="421488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nice 226"/>
          <p:cNvCxnSpPr/>
          <p:nvPr/>
        </p:nvCxnSpPr>
        <p:spPr>
          <a:xfrm rot="-2700000">
            <a:off x="6023266" y="432634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nice 227"/>
          <p:cNvCxnSpPr/>
          <p:nvPr/>
        </p:nvCxnSpPr>
        <p:spPr>
          <a:xfrm rot="-2700000">
            <a:off x="6025538" y="44378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nice 228"/>
          <p:cNvCxnSpPr/>
          <p:nvPr/>
        </p:nvCxnSpPr>
        <p:spPr>
          <a:xfrm rot="-2700000">
            <a:off x="6041458" y="454925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Přímá spojnice 229"/>
          <p:cNvCxnSpPr/>
          <p:nvPr/>
        </p:nvCxnSpPr>
        <p:spPr>
          <a:xfrm rot="-2700000">
            <a:off x="6016434" y="513357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Přímá spojnice 230"/>
          <p:cNvCxnSpPr/>
          <p:nvPr/>
        </p:nvCxnSpPr>
        <p:spPr>
          <a:xfrm rot="-2700000">
            <a:off x="6018706" y="52313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231"/>
          <p:cNvCxnSpPr/>
          <p:nvPr/>
        </p:nvCxnSpPr>
        <p:spPr>
          <a:xfrm rot="-2700000">
            <a:off x="6020978" y="532919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Přímá spojnice 232"/>
          <p:cNvCxnSpPr/>
          <p:nvPr/>
        </p:nvCxnSpPr>
        <p:spPr>
          <a:xfrm rot="-2700000">
            <a:off x="6023250" y="54270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Přímá spojnice 233"/>
          <p:cNvCxnSpPr/>
          <p:nvPr/>
        </p:nvCxnSpPr>
        <p:spPr>
          <a:xfrm rot="-2700000">
            <a:off x="4013098" y="55930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Přímá spojnice 234"/>
          <p:cNvCxnSpPr/>
          <p:nvPr/>
        </p:nvCxnSpPr>
        <p:spPr>
          <a:xfrm rot="-2700000">
            <a:off x="4015370" y="569085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Přímá spojnice 235"/>
          <p:cNvCxnSpPr/>
          <p:nvPr/>
        </p:nvCxnSpPr>
        <p:spPr>
          <a:xfrm rot="-2700000">
            <a:off x="4017642" y="577501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236"/>
          <p:cNvCxnSpPr/>
          <p:nvPr/>
        </p:nvCxnSpPr>
        <p:spPr>
          <a:xfrm rot="-2700000">
            <a:off x="4019914" y="587282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nice 237"/>
          <p:cNvCxnSpPr/>
          <p:nvPr/>
        </p:nvCxnSpPr>
        <p:spPr>
          <a:xfrm rot="-2700000">
            <a:off x="3994890" y="471392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9" name="Přímá spojnice 238"/>
          <p:cNvCxnSpPr/>
          <p:nvPr/>
        </p:nvCxnSpPr>
        <p:spPr>
          <a:xfrm rot="-2700000">
            <a:off x="4024226" y="481700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Přímá spojnice 239"/>
          <p:cNvCxnSpPr/>
          <p:nvPr/>
        </p:nvCxnSpPr>
        <p:spPr>
          <a:xfrm rot="-2700000">
            <a:off x="4013098" y="491630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Přímá spojnice 240"/>
          <p:cNvCxnSpPr/>
          <p:nvPr/>
        </p:nvCxnSpPr>
        <p:spPr>
          <a:xfrm rot="-2700000">
            <a:off x="4026746" y="500046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Přímá spojnice 241"/>
          <p:cNvCxnSpPr/>
          <p:nvPr/>
        </p:nvCxnSpPr>
        <p:spPr>
          <a:xfrm rot="-2700000">
            <a:off x="4001722" y="370958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 rot="-2700000">
            <a:off x="4022978" y="380739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 rot="-2700000">
            <a:off x="4011602" y="3918848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 rot="-2700000">
            <a:off x="4024226" y="4016656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6" name="Přímá spojnice 245"/>
          <p:cNvCxnSpPr/>
          <p:nvPr/>
        </p:nvCxnSpPr>
        <p:spPr>
          <a:xfrm rot="-2700000">
            <a:off x="4026746" y="4114464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7" name="Přímá spojnice 246"/>
          <p:cNvCxnSpPr/>
          <p:nvPr/>
        </p:nvCxnSpPr>
        <p:spPr>
          <a:xfrm rot="-8340000">
            <a:off x="6025554" y="3723232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8" name="Přímá spojnice 247"/>
          <p:cNvCxnSpPr/>
          <p:nvPr/>
        </p:nvCxnSpPr>
        <p:spPr>
          <a:xfrm rot="-8340000">
            <a:off x="6019102" y="3821040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Přímá spojnice 248"/>
          <p:cNvCxnSpPr/>
          <p:nvPr/>
        </p:nvCxnSpPr>
        <p:spPr>
          <a:xfrm rot="-8340000">
            <a:off x="6019102" y="394794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 rot="-8340000">
            <a:off x="6019102" y="405940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Přímá spojnice 250"/>
          <p:cNvCxnSpPr/>
          <p:nvPr/>
        </p:nvCxnSpPr>
        <p:spPr>
          <a:xfrm rot="-8340000">
            <a:off x="6021374" y="469532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Přímá spojnice 251"/>
          <p:cNvCxnSpPr/>
          <p:nvPr/>
        </p:nvCxnSpPr>
        <p:spPr>
          <a:xfrm rot="-8340000">
            <a:off x="6015334" y="479313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Přímá spojnice 252"/>
          <p:cNvCxnSpPr/>
          <p:nvPr/>
        </p:nvCxnSpPr>
        <p:spPr>
          <a:xfrm rot="-8340000">
            <a:off x="6017606" y="489093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Přímá spojnice 253"/>
          <p:cNvCxnSpPr/>
          <p:nvPr/>
        </p:nvCxnSpPr>
        <p:spPr>
          <a:xfrm rot="-8340000">
            <a:off x="6006230" y="498874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Přímá spojnice 254"/>
          <p:cNvCxnSpPr/>
          <p:nvPr/>
        </p:nvCxnSpPr>
        <p:spPr>
          <a:xfrm rot="-8340000">
            <a:off x="6035798" y="559176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Přímá spojnice 255"/>
          <p:cNvCxnSpPr/>
          <p:nvPr/>
        </p:nvCxnSpPr>
        <p:spPr>
          <a:xfrm rot="-8340000">
            <a:off x="6024422" y="568957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Přímá spojnice 256"/>
          <p:cNvCxnSpPr/>
          <p:nvPr/>
        </p:nvCxnSpPr>
        <p:spPr>
          <a:xfrm rot="-8340000">
            <a:off x="6026694" y="580102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8" name="Přímá spojnice 257"/>
          <p:cNvCxnSpPr/>
          <p:nvPr/>
        </p:nvCxnSpPr>
        <p:spPr>
          <a:xfrm rot="-8340000">
            <a:off x="6015318" y="591248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9" name="Přímá spojnice 258"/>
          <p:cNvCxnSpPr/>
          <p:nvPr/>
        </p:nvCxnSpPr>
        <p:spPr>
          <a:xfrm rot="-8340000">
            <a:off x="4016526" y="314726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0" name="Přímá spojnice 259"/>
          <p:cNvCxnSpPr/>
          <p:nvPr/>
        </p:nvCxnSpPr>
        <p:spPr>
          <a:xfrm rot="-8340000">
            <a:off x="4018798" y="324506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Přímá spojnice 260"/>
          <p:cNvCxnSpPr/>
          <p:nvPr/>
        </p:nvCxnSpPr>
        <p:spPr>
          <a:xfrm rot="-8340000">
            <a:off x="4016526" y="334287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2" name="Přímá spojnice 261"/>
          <p:cNvCxnSpPr/>
          <p:nvPr/>
        </p:nvCxnSpPr>
        <p:spPr>
          <a:xfrm rot="-8340000">
            <a:off x="4006646" y="3454333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Přímá spojnice 262"/>
          <p:cNvCxnSpPr/>
          <p:nvPr/>
        </p:nvCxnSpPr>
        <p:spPr>
          <a:xfrm rot="-8340000">
            <a:off x="4008918" y="357943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Přímá spojnice 263"/>
          <p:cNvCxnSpPr/>
          <p:nvPr/>
        </p:nvCxnSpPr>
        <p:spPr>
          <a:xfrm rot="-8340000">
            <a:off x="4024838" y="424585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5" name="Přímá spojnice 264"/>
          <p:cNvCxnSpPr/>
          <p:nvPr/>
        </p:nvCxnSpPr>
        <p:spPr>
          <a:xfrm rot="-8340000">
            <a:off x="4027110" y="4357315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Přímá spojnice 265"/>
          <p:cNvCxnSpPr/>
          <p:nvPr/>
        </p:nvCxnSpPr>
        <p:spPr>
          <a:xfrm rot="-8340000">
            <a:off x="4026406" y="446877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Přímá spojnice 266"/>
          <p:cNvCxnSpPr/>
          <p:nvPr/>
        </p:nvCxnSpPr>
        <p:spPr>
          <a:xfrm rot="-8340000">
            <a:off x="4001382" y="458022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Přímá spojnice 267"/>
          <p:cNvCxnSpPr/>
          <p:nvPr/>
        </p:nvCxnSpPr>
        <p:spPr>
          <a:xfrm rot="-8340000">
            <a:off x="4030950" y="5154667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/>
          <p:nvPr/>
        </p:nvCxnSpPr>
        <p:spPr>
          <a:xfrm rot="-8340000">
            <a:off x="4026406" y="5249141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Přímá spojnice 269"/>
          <p:cNvCxnSpPr/>
          <p:nvPr/>
        </p:nvCxnSpPr>
        <p:spPr>
          <a:xfrm rot="-8340000">
            <a:off x="4028678" y="534694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Přímá spojnice 270"/>
          <p:cNvCxnSpPr/>
          <p:nvPr/>
        </p:nvCxnSpPr>
        <p:spPr>
          <a:xfrm rot="-8340000">
            <a:off x="4017302" y="5431109"/>
            <a:ext cx="1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Přímá spojnice 271"/>
          <p:cNvCxnSpPr/>
          <p:nvPr/>
        </p:nvCxnSpPr>
        <p:spPr>
          <a:xfrm flipH="1">
            <a:off x="8395610" y="5241008"/>
            <a:ext cx="216024" cy="389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Přímá spojnice 272"/>
          <p:cNvCxnSpPr/>
          <p:nvPr/>
        </p:nvCxnSpPr>
        <p:spPr>
          <a:xfrm flipH="1">
            <a:off x="7894900" y="5639002"/>
            <a:ext cx="500710" cy="93424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/>
          <p:nvPr/>
        </p:nvCxnSpPr>
        <p:spPr>
          <a:xfrm flipH="1">
            <a:off x="7747538" y="5589240"/>
            <a:ext cx="500710" cy="93424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Přímá spojnice 274"/>
          <p:cNvCxnSpPr/>
          <p:nvPr/>
        </p:nvCxnSpPr>
        <p:spPr>
          <a:xfrm flipH="1">
            <a:off x="7603100" y="6595849"/>
            <a:ext cx="291800" cy="251488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 flipH="1">
            <a:off x="7603100" y="6523483"/>
            <a:ext cx="145900" cy="32385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Přímá spojnice 276"/>
          <p:cNvCxnSpPr/>
          <p:nvPr/>
        </p:nvCxnSpPr>
        <p:spPr>
          <a:xfrm>
            <a:off x="7749000" y="6476902"/>
            <a:ext cx="166662" cy="9634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Přímá spojnice 277"/>
          <p:cNvCxnSpPr/>
          <p:nvPr/>
        </p:nvCxnSpPr>
        <p:spPr>
          <a:xfrm flipH="1">
            <a:off x="7603100" y="6525073"/>
            <a:ext cx="229231" cy="32226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Přímá spojnice 278"/>
          <p:cNvCxnSpPr/>
          <p:nvPr/>
        </p:nvCxnSpPr>
        <p:spPr>
          <a:xfrm flipH="1">
            <a:off x="8224298" y="5154667"/>
            <a:ext cx="279324" cy="4637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Přímá spojnice 279"/>
          <p:cNvCxnSpPr/>
          <p:nvPr/>
        </p:nvCxnSpPr>
        <p:spPr>
          <a:xfrm>
            <a:off x="8503622" y="5184536"/>
            <a:ext cx="108012" cy="5647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Přímá spojnice 280"/>
          <p:cNvCxnSpPr/>
          <p:nvPr/>
        </p:nvCxnSpPr>
        <p:spPr>
          <a:xfrm>
            <a:off x="6293730" y="3969760"/>
            <a:ext cx="1930568" cy="16435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2" name="Přímá spojnice 281"/>
          <p:cNvCxnSpPr>
            <a:stCxn id="193" idx="2"/>
          </p:cNvCxnSpPr>
          <p:nvPr/>
        </p:nvCxnSpPr>
        <p:spPr>
          <a:xfrm>
            <a:off x="6509730" y="3716984"/>
            <a:ext cx="1885880" cy="162996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7" name="Přímá spojnice 396"/>
          <p:cNvCxnSpPr/>
          <p:nvPr/>
        </p:nvCxnSpPr>
        <p:spPr>
          <a:xfrm>
            <a:off x="8539626" y="5435596"/>
            <a:ext cx="216024" cy="1777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3" name="Přímá spojnice 402"/>
          <p:cNvCxnSpPr/>
          <p:nvPr/>
        </p:nvCxnSpPr>
        <p:spPr>
          <a:xfrm flipH="1">
            <a:off x="8611634" y="5630184"/>
            <a:ext cx="144016" cy="161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" name="TextovéPole 409"/>
          <p:cNvSpPr txBox="1"/>
          <p:nvPr/>
        </p:nvSpPr>
        <p:spPr>
          <a:xfrm>
            <a:off x="8035564" y="56696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417" name="TextovéPole 416"/>
          <p:cNvSpPr txBox="1"/>
          <p:nvPr/>
        </p:nvSpPr>
        <p:spPr>
          <a:xfrm>
            <a:off x="8147020" y="550794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419" name="TextovéPole 418"/>
          <p:cNvSpPr txBox="1"/>
          <p:nvPr/>
        </p:nvSpPr>
        <p:spPr>
          <a:xfrm>
            <a:off x="8272124" y="52739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cxnSp>
        <p:nvCxnSpPr>
          <p:cNvPr id="421" name="Přímá spojnice 420"/>
          <p:cNvCxnSpPr/>
          <p:nvPr/>
        </p:nvCxnSpPr>
        <p:spPr>
          <a:xfrm rot="-3600000" flipH="1">
            <a:off x="1713107" y="5143544"/>
            <a:ext cx="279324" cy="4637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2" name="Přímá spojnice 421"/>
          <p:cNvCxnSpPr/>
          <p:nvPr/>
        </p:nvCxnSpPr>
        <p:spPr>
          <a:xfrm rot="-3480000" flipH="1">
            <a:off x="1584620" y="5229328"/>
            <a:ext cx="216024" cy="3891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7" name="Přímá spojnice 426"/>
          <p:cNvCxnSpPr/>
          <p:nvPr/>
        </p:nvCxnSpPr>
        <p:spPr>
          <a:xfrm flipV="1">
            <a:off x="1582146" y="5154667"/>
            <a:ext cx="110486" cy="6088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8" name="Přímá spojnice 427"/>
          <p:cNvCxnSpPr/>
          <p:nvPr/>
        </p:nvCxnSpPr>
        <p:spPr>
          <a:xfrm rot="-3600000" flipH="1">
            <a:off x="1834212" y="5599790"/>
            <a:ext cx="500710" cy="93424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9" name="Přímá spojnice 428"/>
          <p:cNvCxnSpPr/>
          <p:nvPr/>
        </p:nvCxnSpPr>
        <p:spPr>
          <a:xfrm rot="-3600000" flipH="1">
            <a:off x="2025801" y="5595617"/>
            <a:ext cx="500710" cy="93424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0" name="Přímá spojnice 429"/>
          <p:cNvCxnSpPr/>
          <p:nvPr/>
        </p:nvCxnSpPr>
        <p:spPr>
          <a:xfrm flipV="1">
            <a:off x="2370672" y="6476902"/>
            <a:ext cx="168340" cy="9634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1" name="Přímá spojnice 430"/>
          <p:cNvCxnSpPr/>
          <p:nvPr/>
        </p:nvCxnSpPr>
        <p:spPr>
          <a:xfrm>
            <a:off x="2539012" y="6513114"/>
            <a:ext cx="75272" cy="285781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2" name="Přímá spojnice 431"/>
          <p:cNvCxnSpPr/>
          <p:nvPr/>
        </p:nvCxnSpPr>
        <p:spPr>
          <a:xfrm>
            <a:off x="2370672" y="6579057"/>
            <a:ext cx="243612" cy="196272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3" name="Přímá spojnice 432"/>
          <p:cNvCxnSpPr/>
          <p:nvPr/>
        </p:nvCxnSpPr>
        <p:spPr>
          <a:xfrm>
            <a:off x="2454842" y="6525073"/>
            <a:ext cx="140788" cy="250256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4" name="Přímá spojnice 433"/>
          <p:cNvCxnSpPr/>
          <p:nvPr/>
        </p:nvCxnSpPr>
        <p:spPr>
          <a:xfrm flipH="1">
            <a:off x="1962948" y="3909528"/>
            <a:ext cx="1913526" cy="172065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5" name="Přímá spojnice 434"/>
          <p:cNvCxnSpPr/>
          <p:nvPr/>
        </p:nvCxnSpPr>
        <p:spPr>
          <a:xfrm flipH="1">
            <a:off x="1801031" y="3712386"/>
            <a:ext cx="1763087" cy="15407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6" name="Přímá spojnice 435"/>
          <p:cNvCxnSpPr/>
          <p:nvPr/>
        </p:nvCxnSpPr>
        <p:spPr>
          <a:xfrm flipH="1">
            <a:off x="1382958" y="5396426"/>
            <a:ext cx="255954" cy="2239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7" name="Přímá spojnice 436"/>
          <p:cNvCxnSpPr/>
          <p:nvPr/>
        </p:nvCxnSpPr>
        <p:spPr>
          <a:xfrm>
            <a:off x="1362776" y="5612277"/>
            <a:ext cx="192074" cy="1789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8" name="TextovéPole 437"/>
          <p:cNvSpPr txBox="1"/>
          <p:nvPr/>
        </p:nvSpPr>
        <p:spPr>
          <a:xfrm>
            <a:off x="1932306" y="56792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439" name="TextovéPole 438"/>
          <p:cNvSpPr txBox="1"/>
          <p:nvPr/>
        </p:nvSpPr>
        <p:spPr>
          <a:xfrm>
            <a:off x="1811746" y="55172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sp>
        <p:nvSpPr>
          <p:cNvPr id="440" name="TextovéPole 439"/>
          <p:cNvSpPr txBox="1"/>
          <p:nvPr/>
        </p:nvSpPr>
        <p:spPr>
          <a:xfrm>
            <a:off x="1626858" y="51981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ym typeface="Symbol"/>
              </a:rPr>
              <a:t></a:t>
            </a:r>
            <a:endParaRPr lang="cs-CZ" dirty="0"/>
          </a:p>
        </p:txBody>
      </p:sp>
      <p:cxnSp>
        <p:nvCxnSpPr>
          <p:cNvPr id="441" name="Přímá spojnice 440"/>
          <p:cNvCxnSpPr/>
          <p:nvPr/>
        </p:nvCxnSpPr>
        <p:spPr>
          <a:xfrm>
            <a:off x="4160215" y="5142373"/>
            <a:ext cx="1863675" cy="122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2" name="Přímá spojnice 441"/>
          <p:cNvCxnSpPr/>
          <p:nvPr/>
        </p:nvCxnSpPr>
        <p:spPr>
          <a:xfrm>
            <a:off x="4147138" y="5013176"/>
            <a:ext cx="1863675" cy="122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3" name="Přímá spojnice 442"/>
          <p:cNvCxnSpPr/>
          <p:nvPr/>
        </p:nvCxnSpPr>
        <p:spPr>
          <a:xfrm>
            <a:off x="4147138" y="3789040"/>
            <a:ext cx="1863675" cy="122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4" name="Přímá spojnice 443"/>
          <p:cNvCxnSpPr/>
          <p:nvPr/>
        </p:nvCxnSpPr>
        <p:spPr>
          <a:xfrm>
            <a:off x="4147138" y="3927792"/>
            <a:ext cx="1863675" cy="122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5" name="Volný tvar 444"/>
          <p:cNvSpPr/>
          <p:nvPr/>
        </p:nvSpPr>
        <p:spPr>
          <a:xfrm>
            <a:off x="3895887" y="3263166"/>
            <a:ext cx="2388358" cy="289763"/>
          </a:xfrm>
          <a:custGeom>
            <a:avLst/>
            <a:gdLst>
              <a:gd name="connsiteX0" fmla="*/ 0 w 2388358"/>
              <a:gd name="connsiteY0" fmla="*/ 27891 h 289763"/>
              <a:gd name="connsiteX1" fmla="*/ 245659 w 2388358"/>
              <a:gd name="connsiteY1" fmla="*/ 27891 h 289763"/>
              <a:gd name="connsiteX2" fmla="*/ 518615 w 2388358"/>
              <a:gd name="connsiteY2" fmla="*/ 259903 h 289763"/>
              <a:gd name="connsiteX3" fmla="*/ 1828800 w 2388358"/>
              <a:gd name="connsiteY3" fmla="*/ 259903 h 289763"/>
              <a:gd name="connsiteX4" fmla="*/ 2115403 w 2388358"/>
              <a:gd name="connsiteY4" fmla="*/ 14244 h 289763"/>
              <a:gd name="connsiteX5" fmla="*/ 2388358 w 2388358"/>
              <a:gd name="connsiteY5" fmla="*/ 27891 h 289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8358" h="289763">
                <a:moveTo>
                  <a:pt x="0" y="27891"/>
                </a:moveTo>
                <a:cubicBezTo>
                  <a:pt x="79611" y="8556"/>
                  <a:pt x="159223" y="-10778"/>
                  <a:pt x="245659" y="27891"/>
                </a:cubicBezTo>
                <a:cubicBezTo>
                  <a:pt x="332095" y="66560"/>
                  <a:pt x="254758" y="221234"/>
                  <a:pt x="518615" y="259903"/>
                </a:cubicBezTo>
                <a:cubicBezTo>
                  <a:pt x="782472" y="298572"/>
                  <a:pt x="1562669" y="300846"/>
                  <a:pt x="1828800" y="259903"/>
                </a:cubicBezTo>
                <a:cubicBezTo>
                  <a:pt x="2094931" y="218960"/>
                  <a:pt x="2022143" y="52913"/>
                  <a:pt x="2115403" y="14244"/>
                </a:cubicBezTo>
                <a:cubicBezTo>
                  <a:pt x="2208663" y="-24425"/>
                  <a:pt x="2388358" y="27891"/>
                  <a:pt x="2388358" y="27891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6" name="Volný tvar 445"/>
          <p:cNvSpPr/>
          <p:nvPr/>
        </p:nvSpPr>
        <p:spPr>
          <a:xfrm>
            <a:off x="3868591" y="3509883"/>
            <a:ext cx="2429302" cy="237601"/>
          </a:xfrm>
          <a:custGeom>
            <a:avLst/>
            <a:gdLst>
              <a:gd name="connsiteX0" fmla="*/ 0 w 2429302"/>
              <a:gd name="connsiteY0" fmla="*/ 217903 h 237601"/>
              <a:gd name="connsiteX1" fmla="*/ 272955 w 2429302"/>
              <a:gd name="connsiteY1" fmla="*/ 217903 h 237601"/>
              <a:gd name="connsiteX2" fmla="*/ 491320 w 2429302"/>
              <a:gd name="connsiteY2" fmla="*/ 13186 h 237601"/>
              <a:gd name="connsiteX3" fmla="*/ 1937982 w 2429302"/>
              <a:gd name="connsiteY3" fmla="*/ 40482 h 237601"/>
              <a:gd name="connsiteX4" fmla="*/ 2142699 w 2429302"/>
              <a:gd name="connsiteY4" fmla="*/ 204255 h 237601"/>
              <a:gd name="connsiteX5" fmla="*/ 2429302 w 2429302"/>
              <a:gd name="connsiteY5" fmla="*/ 204255 h 237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429302" h="237601">
                <a:moveTo>
                  <a:pt x="0" y="217903"/>
                </a:moveTo>
                <a:cubicBezTo>
                  <a:pt x="95534" y="234962"/>
                  <a:pt x="191068" y="252022"/>
                  <a:pt x="272955" y="217903"/>
                </a:cubicBezTo>
                <a:cubicBezTo>
                  <a:pt x="354842" y="183784"/>
                  <a:pt x="213816" y="42756"/>
                  <a:pt x="491320" y="13186"/>
                </a:cubicBezTo>
                <a:cubicBezTo>
                  <a:pt x="768824" y="-16384"/>
                  <a:pt x="1662752" y="8637"/>
                  <a:pt x="1937982" y="40482"/>
                </a:cubicBezTo>
                <a:cubicBezTo>
                  <a:pt x="2213212" y="72327"/>
                  <a:pt x="2060812" y="176959"/>
                  <a:pt x="2142699" y="204255"/>
                </a:cubicBezTo>
                <a:cubicBezTo>
                  <a:pt x="2224586" y="231551"/>
                  <a:pt x="2429302" y="204255"/>
                  <a:pt x="2429302" y="20425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7" name="Volný tvar 446"/>
          <p:cNvSpPr/>
          <p:nvPr/>
        </p:nvSpPr>
        <p:spPr>
          <a:xfrm>
            <a:off x="6734621" y="3332001"/>
            <a:ext cx="151878" cy="368489"/>
          </a:xfrm>
          <a:custGeom>
            <a:avLst/>
            <a:gdLst>
              <a:gd name="connsiteX0" fmla="*/ 0 w 151878"/>
              <a:gd name="connsiteY0" fmla="*/ 0 h 368489"/>
              <a:gd name="connsiteX1" fmla="*/ 136478 w 151878"/>
              <a:gd name="connsiteY1" fmla="*/ 95534 h 368489"/>
              <a:gd name="connsiteX2" fmla="*/ 136478 w 151878"/>
              <a:gd name="connsiteY2" fmla="*/ 259307 h 368489"/>
              <a:gd name="connsiteX3" fmla="*/ 27296 w 151878"/>
              <a:gd name="connsiteY3" fmla="*/ 368489 h 368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878" h="368489">
                <a:moveTo>
                  <a:pt x="0" y="0"/>
                </a:moveTo>
                <a:cubicBezTo>
                  <a:pt x="56866" y="26158"/>
                  <a:pt x="113732" y="52316"/>
                  <a:pt x="136478" y="95534"/>
                </a:cubicBezTo>
                <a:cubicBezTo>
                  <a:pt x="159224" y="138752"/>
                  <a:pt x="154675" y="213815"/>
                  <a:pt x="136478" y="259307"/>
                </a:cubicBezTo>
                <a:cubicBezTo>
                  <a:pt x="118281" y="304799"/>
                  <a:pt x="45493" y="345743"/>
                  <a:pt x="27296" y="368489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8" name="Obdélník 447"/>
          <p:cNvSpPr/>
          <p:nvPr/>
        </p:nvSpPr>
        <p:spPr>
          <a:xfrm>
            <a:off x="6725778" y="3429000"/>
            <a:ext cx="108000" cy="180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9" name="Volný tvar 448"/>
          <p:cNvSpPr/>
          <p:nvPr/>
        </p:nvSpPr>
        <p:spPr>
          <a:xfrm>
            <a:off x="6734621" y="5207103"/>
            <a:ext cx="151878" cy="368489"/>
          </a:xfrm>
          <a:custGeom>
            <a:avLst/>
            <a:gdLst>
              <a:gd name="connsiteX0" fmla="*/ 0 w 151878"/>
              <a:gd name="connsiteY0" fmla="*/ 0 h 368489"/>
              <a:gd name="connsiteX1" fmla="*/ 136478 w 151878"/>
              <a:gd name="connsiteY1" fmla="*/ 95534 h 368489"/>
              <a:gd name="connsiteX2" fmla="*/ 136478 w 151878"/>
              <a:gd name="connsiteY2" fmla="*/ 259307 h 368489"/>
              <a:gd name="connsiteX3" fmla="*/ 27296 w 151878"/>
              <a:gd name="connsiteY3" fmla="*/ 368489 h 368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51878" h="368489">
                <a:moveTo>
                  <a:pt x="0" y="0"/>
                </a:moveTo>
                <a:cubicBezTo>
                  <a:pt x="56866" y="26158"/>
                  <a:pt x="113732" y="52316"/>
                  <a:pt x="136478" y="95534"/>
                </a:cubicBezTo>
                <a:cubicBezTo>
                  <a:pt x="159224" y="138752"/>
                  <a:pt x="154675" y="213815"/>
                  <a:pt x="136478" y="259307"/>
                </a:cubicBezTo>
                <a:cubicBezTo>
                  <a:pt x="118281" y="304799"/>
                  <a:pt x="45493" y="345743"/>
                  <a:pt x="27296" y="368489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0" name="Obdélník 449"/>
          <p:cNvSpPr/>
          <p:nvPr/>
        </p:nvSpPr>
        <p:spPr>
          <a:xfrm>
            <a:off x="6725778" y="5304102"/>
            <a:ext cx="108000" cy="180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1" name="Volný tvar 450"/>
          <p:cNvSpPr/>
          <p:nvPr/>
        </p:nvSpPr>
        <p:spPr>
          <a:xfrm>
            <a:off x="3931114" y="5170840"/>
            <a:ext cx="2388358" cy="289763"/>
          </a:xfrm>
          <a:custGeom>
            <a:avLst/>
            <a:gdLst>
              <a:gd name="connsiteX0" fmla="*/ 0 w 2388358"/>
              <a:gd name="connsiteY0" fmla="*/ 27891 h 289763"/>
              <a:gd name="connsiteX1" fmla="*/ 245659 w 2388358"/>
              <a:gd name="connsiteY1" fmla="*/ 27891 h 289763"/>
              <a:gd name="connsiteX2" fmla="*/ 518615 w 2388358"/>
              <a:gd name="connsiteY2" fmla="*/ 259903 h 289763"/>
              <a:gd name="connsiteX3" fmla="*/ 1828800 w 2388358"/>
              <a:gd name="connsiteY3" fmla="*/ 259903 h 289763"/>
              <a:gd name="connsiteX4" fmla="*/ 2115403 w 2388358"/>
              <a:gd name="connsiteY4" fmla="*/ 14244 h 289763"/>
              <a:gd name="connsiteX5" fmla="*/ 2388358 w 2388358"/>
              <a:gd name="connsiteY5" fmla="*/ 27891 h 289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8358" h="289763">
                <a:moveTo>
                  <a:pt x="0" y="27891"/>
                </a:moveTo>
                <a:cubicBezTo>
                  <a:pt x="79611" y="8556"/>
                  <a:pt x="159223" y="-10778"/>
                  <a:pt x="245659" y="27891"/>
                </a:cubicBezTo>
                <a:cubicBezTo>
                  <a:pt x="332095" y="66560"/>
                  <a:pt x="254758" y="221234"/>
                  <a:pt x="518615" y="259903"/>
                </a:cubicBezTo>
                <a:cubicBezTo>
                  <a:pt x="782472" y="298572"/>
                  <a:pt x="1562669" y="300846"/>
                  <a:pt x="1828800" y="259903"/>
                </a:cubicBezTo>
                <a:cubicBezTo>
                  <a:pt x="2094931" y="218960"/>
                  <a:pt x="2022143" y="52913"/>
                  <a:pt x="2115403" y="14244"/>
                </a:cubicBezTo>
                <a:cubicBezTo>
                  <a:pt x="2208663" y="-24425"/>
                  <a:pt x="2388358" y="27891"/>
                  <a:pt x="2388358" y="27891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2" name="Volný tvar 451"/>
          <p:cNvSpPr/>
          <p:nvPr/>
        </p:nvSpPr>
        <p:spPr>
          <a:xfrm>
            <a:off x="3890170" y="5410392"/>
            <a:ext cx="2429302" cy="237601"/>
          </a:xfrm>
          <a:custGeom>
            <a:avLst/>
            <a:gdLst>
              <a:gd name="connsiteX0" fmla="*/ 0 w 2429302"/>
              <a:gd name="connsiteY0" fmla="*/ 217903 h 237601"/>
              <a:gd name="connsiteX1" fmla="*/ 272955 w 2429302"/>
              <a:gd name="connsiteY1" fmla="*/ 217903 h 237601"/>
              <a:gd name="connsiteX2" fmla="*/ 491320 w 2429302"/>
              <a:gd name="connsiteY2" fmla="*/ 13186 h 237601"/>
              <a:gd name="connsiteX3" fmla="*/ 1937982 w 2429302"/>
              <a:gd name="connsiteY3" fmla="*/ 40482 h 237601"/>
              <a:gd name="connsiteX4" fmla="*/ 2142699 w 2429302"/>
              <a:gd name="connsiteY4" fmla="*/ 204255 h 237601"/>
              <a:gd name="connsiteX5" fmla="*/ 2429302 w 2429302"/>
              <a:gd name="connsiteY5" fmla="*/ 204255 h 2376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429302" h="237601">
                <a:moveTo>
                  <a:pt x="0" y="217903"/>
                </a:moveTo>
                <a:cubicBezTo>
                  <a:pt x="95534" y="234962"/>
                  <a:pt x="191068" y="252022"/>
                  <a:pt x="272955" y="217903"/>
                </a:cubicBezTo>
                <a:cubicBezTo>
                  <a:pt x="354842" y="183784"/>
                  <a:pt x="213816" y="42756"/>
                  <a:pt x="491320" y="13186"/>
                </a:cubicBezTo>
                <a:cubicBezTo>
                  <a:pt x="768824" y="-16384"/>
                  <a:pt x="1662752" y="8637"/>
                  <a:pt x="1937982" y="40482"/>
                </a:cubicBezTo>
                <a:cubicBezTo>
                  <a:pt x="2213212" y="72327"/>
                  <a:pt x="2060812" y="176959"/>
                  <a:pt x="2142699" y="204255"/>
                </a:cubicBezTo>
                <a:cubicBezTo>
                  <a:pt x="2224586" y="231551"/>
                  <a:pt x="2429302" y="204255"/>
                  <a:pt x="2429302" y="20425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53" name="Přímá spojnice 452"/>
          <p:cNvCxnSpPr/>
          <p:nvPr/>
        </p:nvCxnSpPr>
        <p:spPr>
          <a:xfrm flipV="1">
            <a:off x="4155018" y="2531424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4" name="Přímá spojnice 453"/>
          <p:cNvCxnSpPr/>
          <p:nvPr/>
        </p:nvCxnSpPr>
        <p:spPr>
          <a:xfrm flipV="1">
            <a:off x="4016770" y="2496664"/>
            <a:ext cx="0" cy="43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5" name="Přímá spojnice 454"/>
          <p:cNvCxnSpPr/>
          <p:nvPr/>
        </p:nvCxnSpPr>
        <p:spPr>
          <a:xfrm flipV="1">
            <a:off x="3886402" y="2523960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6" name="Přímá spojnice 455"/>
          <p:cNvCxnSpPr/>
          <p:nvPr/>
        </p:nvCxnSpPr>
        <p:spPr>
          <a:xfrm flipV="1">
            <a:off x="6019346" y="2506544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7" name="Přímá spojnice 456"/>
          <p:cNvCxnSpPr/>
          <p:nvPr/>
        </p:nvCxnSpPr>
        <p:spPr>
          <a:xfrm flipV="1">
            <a:off x="6144450" y="2506544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8" name="Přímá spojnice 457"/>
          <p:cNvCxnSpPr/>
          <p:nvPr/>
        </p:nvCxnSpPr>
        <p:spPr>
          <a:xfrm flipV="1">
            <a:off x="6283202" y="2528944"/>
            <a:ext cx="0" cy="39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9" name="Přímá spojnice 458"/>
          <p:cNvCxnSpPr/>
          <p:nvPr/>
        </p:nvCxnSpPr>
        <p:spPr>
          <a:xfrm>
            <a:off x="3895887" y="2704544"/>
            <a:ext cx="238835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0" name="TextovéPole 459"/>
          <p:cNvSpPr txBox="1"/>
          <p:nvPr/>
        </p:nvSpPr>
        <p:spPr>
          <a:xfrm>
            <a:off x="4857338" y="2424656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400</a:t>
            </a:r>
            <a:endParaRPr lang="cs-CZ" sz="1600" dirty="0"/>
          </a:p>
        </p:txBody>
      </p:sp>
      <p:sp>
        <p:nvSpPr>
          <p:cNvPr id="461" name="TextovéPole 460"/>
          <p:cNvSpPr txBox="1"/>
          <p:nvPr/>
        </p:nvSpPr>
        <p:spPr>
          <a:xfrm>
            <a:off x="5690370" y="2636912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sp>
        <p:nvSpPr>
          <p:cNvPr id="462" name="TextovéPole 461"/>
          <p:cNvSpPr txBox="1"/>
          <p:nvPr/>
        </p:nvSpPr>
        <p:spPr>
          <a:xfrm>
            <a:off x="4106194" y="2627334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sp>
        <p:nvSpPr>
          <p:cNvPr id="463" name="TextovéPole 462"/>
          <p:cNvSpPr txBox="1"/>
          <p:nvPr/>
        </p:nvSpPr>
        <p:spPr>
          <a:xfrm>
            <a:off x="3543778" y="2420888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sp>
        <p:nvSpPr>
          <p:cNvPr id="464" name="TextovéPole 463"/>
          <p:cNvSpPr txBox="1"/>
          <p:nvPr/>
        </p:nvSpPr>
        <p:spPr>
          <a:xfrm>
            <a:off x="6247066" y="2420888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465" name="Přímá spojnice 464"/>
          <p:cNvCxnSpPr/>
          <p:nvPr/>
        </p:nvCxnSpPr>
        <p:spPr>
          <a:xfrm rot="-2700000">
            <a:off x="3878634" y="2700064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6" name="Přímá spojnice 465"/>
          <p:cNvCxnSpPr/>
          <p:nvPr/>
        </p:nvCxnSpPr>
        <p:spPr>
          <a:xfrm rot="-2700000">
            <a:off x="4031034" y="2702336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7" name="Přímá spojnice 466"/>
          <p:cNvCxnSpPr/>
          <p:nvPr/>
        </p:nvCxnSpPr>
        <p:spPr>
          <a:xfrm rot="-2700000">
            <a:off x="5890242" y="2718256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8" name="Přímá spojnice 467"/>
          <p:cNvCxnSpPr/>
          <p:nvPr/>
        </p:nvCxnSpPr>
        <p:spPr>
          <a:xfrm rot="-2700000">
            <a:off x="6028994" y="2706880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9" name="Přímá spojnice 468"/>
          <p:cNvCxnSpPr/>
          <p:nvPr/>
        </p:nvCxnSpPr>
        <p:spPr>
          <a:xfrm rot="-2700000">
            <a:off x="6167746" y="2709152"/>
            <a:ext cx="28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0" name="Přímá spojnice 469"/>
          <p:cNvCxnSpPr/>
          <p:nvPr/>
        </p:nvCxnSpPr>
        <p:spPr>
          <a:xfrm>
            <a:off x="4619381" y="3878464"/>
            <a:ext cx="0" cy="478851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1" name="Přímá spojnice 470"/>
          <p:cNvCxnSpPr/>
          <p:nvPr/>
        </p:nvCxnSpPr>
        <p:spPr>
          <a:xfrm>
            <a:off x="4619381" y="4368872"/>
            <a:ext cx="436241" cy="1176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2" name="TextovéPole 471"/>
          <p:cNvSpPr txBox="1"/>
          <p:nvPr/>
        </p:nvSpPr>
        <p:spPr>
          <a:xfrm>
            <a:off x="4668610" y="4094790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50</a:t>
            </a:r>
            <a:endParaRPr lang="cs-CZ" sz="1600" dirty="0"/>
          </a:p>
        </p:txBody>
      </p:sp>
      <p:sp>
        <p:nvSpPr>
          <p:cNvPr id="473" name="TextovéPole 472"/>
          <p:cNvSpPr txBox="1"/>
          <p:nvPr/>
        </p:nvSpPr>
        <p:spPr>
          <a:xfrm>
            <a:off x="4651194" y="4314582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</a:t>
            </a:r>
            <a:endParaRPr lang="cs-CZ" sz="1600" dirty="0"/>
          </a:p>
        </p:txBody>
      </p:sp>
      <p:cxnSp>
        <p:nvCxnSpPr>
          <p:cNvPr id="474" name="Přímá spojnice 473"/>
          <p:cNvCxnSpPr/>
          <p:nvPr/>
        </p:nvCxnSpPr>
        <p:spPr>
          <a:xfrm flipH="1" flipV="1">
            <a:off x="5664110" y="4756208"/>
            <a:ext cx="398436" cy="863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5" name="Přímá spojnice 474"/>
          <p:cNvCxnSpPr/>
          <p:nvPr/>
        </p:nvCxnSpPr>
        <p:spPr>
          <a:xfrm flipV="1">
            <a:off x="4723202" y="4860460"/>
            <a:ext cx="0" cy="190916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6" name="Přímá spojnice 475"/>
          <p:cNvCxnSpPr/>
          <p:nvPr/>
        </p:nvCxnSpPr>
        <p:spPr>
          <a:xfrm flipV="1">
            <a:off x="4795210" y="3150260"/>
            <a:ext cx="0" cy="359623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7" name="TextovéPole 476"/>
          <p:cNvSpPr txBox="1"/>
          <p:nvPr/>
        </p:nvSpPr>
        <p:spPr>
          <a:xfrm>
            <a:off x="4678490" y="2893880"/>
            <a:ext cx="23115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i</a:t>
            </a:r>
            <a:endParaRPr lang="cs-CZ" sz="1600" dirty="0"/>
          </a:p>
        </p:txBody>
      </p:sp>
      <p:cxnSp>
        <p:nvCxnSpPr>
          <p:cNvPr id="478" name="Přímá spojnice 477"/>
          <p:cNvCxnSpPr/>
          <p:nvPr/>
        </p:nvCxnSpPr>
        <p:spPr>
          <a:xfrm flipV="1">
            <a:off x="6451394" y="2902544"/>
            <a:ext cx="504056" cy="526456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9" name="Přímá spojnice 478"/>
          <p:cNvCxnSpPr/>
          <p:nvPr/>
        </p:nvCxnSpPr>
        <p:spPr>
          <a:xfrm flipV="1">
            <a:off x="6955450" y="2924944"/>
            <a:ext cx="540060" cy="37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0" name="TextovéPole 479"/>
          <p:cNvSpPr txBox="1"/>
          <p:nvPr/>
        </p:nvSpPr>
        <p:spPr>
          <a:xfrm>
            <a:off x="6955450" y="263110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481" name="TextovéPole 480"/>
          <p:cNvSpPr txBox="1"/>
          <p:nvPr/>
        </p:nvSpPr>
        <p:spPr>
          <a:xfrm>
            <a:off x="6955450" y="287442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cxnSp>
        <p:nvCxnSpPr>
          <p:cNvPr id="482" name="Přímá spojnice 481"/>
          <p:cNvCxnSpPr/>
          <p:nvPr/>
        </p:nvCxnSpPr>
        <p:spPr>
          <a:xfrm flipV="1">
            <a:off x="6797786" y="3299880"/>
            <a:ext cx="697724" cy="19623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3" name="Přímá spojnice 482"/>
          <p:cNvCxnSpPr/>
          <p:nvPr/>
        </p:nvCxnSpPr>
        <p:spPr>
          <a:xfrm flipV="1">
            <a:off x="7243482" y="3982664"/>
            <a:ext cx="504056" cy="526456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4" name="Přímá spojnice 483"/>
          <p:cNvCxnSpPr/>
          <p:nvPr/>
        </p:nvCxnSpPr>
        <p:spPr>
          <a:xfrm>
            <a:off x="6235370" y="4725144"/>
            <a:ext cx="274360" cy="39696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5" name="Přímá spojnice 484"/>
          <p:cNvCxnSpPr/>
          <p:nvPr/>
        </p:nvCxnSpPr>
        <p:spPr>
          <a:xfrm flipV="1">
            <a:off x="8481266" y="5008688"/>
            <a:ext cx="288032" cy="33723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6" name="TextovéPole 485"/>
          <p:cNvSpPr txBox="1"/>
          <p:nvPr/>
        </p:nvSpPr>
        <p:spPr>
          <a:xfrm>
            <a:off x="8755650" y="4674622"/>
            <a:ext cx="2808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g</a:t>
            </a:r>
            <a:endParaRPr lang="cs-CZ" sz="1600" dirty="0"/>
          </a:p>
        </p:txBody>
      </p:sp>
      <p:cxnSp>
        <p:nvCxnSpPr>
          <p:cNvPr id="487" name="Přímá spojnice 486"/>
          <p:cNvCxnSpPr/>
          <p:nvPr/>
        </p:nvCxnSpPr>
        <p:spPr>
          <a:xfrm flipV="1">
            <a:off x="7171474" y="5296378"/>
            <a:ext cx="0" cy="459279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8" name="Přímá spojnice 487"/>
          <p:cNvCxnSpPr/>
          <p:nvPr/>
        </p:nvCxnSpPr>
        <p:spPr>
          <a:xfrm>
            <a:off x="7185544" y="5301208"/>
            <a:ext cx="48998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9" name="TextovéPole 488"/>
          <p:cNvSpPr txBox="1"/>
          <p:nvPr/>
        </p:nvSpPr>
        <p:spPr>
          <a:xfrm>
            <a:off x="7162442" y="503466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490" name="TextovéPole 489"/>
          <p:cNvSpPr txBox="1"/>
          <p:nvPr/>
        </p:nvSpPr>
        <p:spPr>
          <a:xfrm>
            <a:off x="7196818" y="5219622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491" name="Přímá spojnice 490"/>
          <p:cNvCxnSpPr/>
          <p:nvPr/>
        </p:nvCxnSpPr>
        <p:spPr>
          <a:xfrm flipH="1" flipV="1">
            <a:off x="3067018" y="3454333"/>
            <a:ext cx="577152" cy="41779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2" name="Přímá spojnice 491"/>
          <p:cNvCxnSpPr/>
          <p:nvPr/>
        </p:nvCxnSpPr>
        <p:spPr>
          <a:xfrm flipH="1" flipV="1">
            <a:off x="3139026" y="5403445"/>
            <a:ext cx="577152" cy="41779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3" name="TextovéPole 492"/>
          <p:cNvSpPr txBox="1"/>
          <p:nvPr/>
        </p:nvSpPr>
        <p:spPr>
          <a:xfrm>
            <a:off x="2932160" y="5192326"/>
            <a:ext cx="2471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/>
              <a:t>f</a:t>
            </a:r>
          </a:p>
        </p:txBody>
      </p:sp>
      <p:cxnSp>
        <p:nvCxnSpPr>
          <p:cNvPr id="494" name="Přímá spojnice 493"/>
          <p:cNvCxnSpPr/>
          <p:nvPr/>
        </p:nvCxnSpPr>
        <p:spPr>
          <a:xfrm flipV="1">
            <a:off x="2706978" y="5373216"/>
            <a:ext cx="0" cy="459279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5" name="TextovéPole 494"/>
          <p:cNvSpPr txBox="1"/>
          <p:nvPr/>
        </p:nvSpPr>
        <p:spPr>
          <a:xfrm>
            <a:off x="2590258" y="5120318"/>
            <a:ext cx="28962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c</a:t>
            </a:r>
            <a:endParaRPr lang="cs-CZ" sz="1600" dirty="0"/>
          </a:p>
        </p:txBody>
      </p:sp>
      <p:cxnSp>
        <p:nvCxnSpPr>
          <p:cNvPr id="496" name="Přímá spojnice 495"/>
          <p:cNvCxnSpPr/>
          <p:nvPr/>
        </p:nvCxnSpPr>
        <p:spPr>
          <a:xfrm flipH="1" flipV="1">
            <a:off x="2590258" y="4357315"/>
            <a:ext cx="260736" cy="223813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7" name="Přímá spojnice 496"/>
          <p:cNvCxnSpPr/>
          <p:nvPr/>
        </p:nvCxnSpPr>
        <p:spPr>
          <a:xfrm flipH="1">
            <a:off x="2123392" y="4368872"/>
            <a:ext cx="47223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8" name="TextovéPole 497"/>
          <p:cNvSpPr txBox="1"/>
          <p:nvPr/>
        </p:nvSpPr>
        <p:spPr>
          <a:xfrm>
            <a:off x="2158210" y="409102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499" name="TextovéPole 498"/>
          <p:cNvSpPr txBox="1"/>
          <p:nvPr/>
        </p:nvSpPr>
        <p:spPr>
          <a:xfrm>
            <a:off x="2189274" y="4279448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503" name="Přímá spojnice 502"/>
          <p:cNvCxnSpPr/>
          <p:nvPr/>
        </p:nvCxnSpPr>
        <p:spPr>
          <a:xfrm rot="2700000">
            <a:off x="1112270" y="5820054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4" name="Přímá spojnice 503"/>
          <p:cNvCxnSpPr/>
          <p:nvPr/>
        </p:nvCxnSpPr>
        <p:spPr>
          <a:xfrm rot="2700000">
            <a:off x="837886" y="5820054"/>
            <a:ext cx="0" cy="88241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8" name="Obdélník 517"/>
          <p:cNvSpPr/>
          <p:nvPr/>
        </p:nvSpPr>
        <p:spPr>
          <a:xfrm>
            <a:off x="3491880" y="1412776"/>
            <a:ext cx="374734" cy="3627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19" name="Obdélník 518"/>
          <p:cNvSpPr/>
          <p:nvPr/>
        </p:nvSpPr>
        <p:spPr>
          <a:xfrm>
            <a:off x="5621056" y="1412776"/>
            <a:ext cx="364938" cy="362708"/>
          </a:xfrm>
          <a:prstGeom prst="rect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520" name="Obdélník 519"/>
          <p:cNvSpPr/>
          <p:nvPr/>
        </p:nvSpPr>
        <p:spPr>
          <a:xfrm>
            <a:off x="6907320" y="1412776"/>
            <a:ext cx="364938" cy="3627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c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21" name="Obdélník 520"/>
          <p:cNvSpPr/>
          <p:nvPr/>
        </p:nvSpPr>
        <p:spPr>
          <a:xfrm>
            <a:off x="3491880" y="1844824"/>
            <a:ext cx="364938" cy="3627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d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22" name="Obdélník 521"/>
          <p:cNvSpPr/>
          <p:nvPr/>
        </p:nvSpPr>
        <p:spPr>
          <a:xfrm>
            <a:off x="4904744" y="1844824"/>
            <a:ext cx="364938" cy="3627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23" name="Obdélník 522"/>
          <p:cNvSpPr/>
          <p:nvPr/>
        </p:nvSpPr>
        <p:spPr>
          <a:xfrm>
            <a:off x="467544" y="2132856"/>
            <a:ext cx="364938" cy="3627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f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24" name="Obdélník 523"/>
          <p:cNvSpPr/>
          <p:nvPr/>
        </p:nvSpPr>
        <p:spPr>
          <a:xfrm>
            <a:off x="467544" y="2562236"/>
            <a:ext cx="364938" cy="3627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g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28" name="Obdélník 527"/>
          <p:cNvSpPr/>
          <p:nvPr/>
        </p:nvSpPr>
        <p:spPr>
          <a:xfrm>
            <a:off x="467544" y="2994284"/>
            <a:ext cx="364938" cy="3627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h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29" name="Obdélník 528"/>
          <p:cNvSpPr/>
          <p:nvPr/>
        </p:nvSpPr>
        <p:spPr>
          <a:xfrm>
            <a:off x="467544" y="3426332"/>
            <a:ext cx="364938" cy="3627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>
                <a:solidFill>
                  <a:schemeClr val="tx1"/>
                </a:solidFill>
              </a:rPr>
              <a:t>i</a:t>
            </a:r>
          </a:p>
        </p:txBody>
      </p:sp>
      <p:sp>
        <p:nvSpPr>
          <p:cNvPr id="531" name="TextovéPole 530"/>
          <p:cNvSpPr txBox="1"/>
          <p:nvPr/>
        </p:nvSpPr>
        <p:spPr>
          <a:xfrm>
            <a:off x="3855690" y="1835532"/>
            <a:ext cx="992032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/>
              <a:t>Rozpěra                  </a:t>
            </a:r>
            <a:endParaRPr lang="cs-CZ" b="1" dirty="0"/>
          </a:p>
        </p:txBody>
      </p:sp>
      <p:sp>
        <p:nvSpPr>
          <p:cNvPr id="532" name="TextovéPole 531"/>
          <p:cNvSpPr txBox="1"/>
          <p:nvPr/>
        </p:nvSpPr>
        <p:spPr>
          <a:xfrm>
            <a:off x="5278432" y="1835532"/>
            <a:ext cx="3405210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Horní stahovací hranolek- lavice</a:t>
            </a:r>
            <a:endParaRPr lang="cs-CZ" b="1" dirty="0"/>
          </a:p>
        </p:txBody>
      </p:sp>
      <p:sp>
        <p:nvSpPr>
          <p:cNvPr id="533" name="TextovéPole 532"/>
          <p:cNvSpPr txBox="1"/>
          <p:nvPr/>
        </p:nvSpPr>
        <p:spPr>
          <a:xfrm>
            <a:off x="824166" y="2127332"/>
            <a:ext cx="2634004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Horní stahovací hranolek</a:t>
            </a:r>
            <a:endParaRPr lang="cs-CZ" b="1" dirty="0"/>
          </a:p>
        </p:txBody>
      </p:sp>
      <p:sp>
        <p:nvSpPr>
          <p:cNvPr id="534" name="TextovéPole 533"/>
          <p:cNvSpPr txBox="1"/>
          <p:nvPr/>
        </p:nvSpPr>
        <p:spPr>
          <a:xfrm>
            <a:off x="831352" y="2555612"/>
            <a:ext cx="2626818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Zavětrovací kolík</a:t>
            </a:r>
            <a:endParaRPr lang="cs-CZ" b="1" dirty="0"/>
          </a:p>
        </p:txBody>
      </p:sp>
      <p:sp>
        <p:nvSpPr>
          <p:cNvPr id="535" name="TextovéPole 534"/>
          <p:cNvSpPr txBox="1"/>
          <p:nvPr/>
        </p:nvSpPr>
        <p:spPr>
          <a:xfrm>
            <a:off x="831352" y="2987660"/>
            <a:ext cx="1623490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Klíny</a:t>
            </a:r>
            <a:endParaRPr lang="cs-CZ" b="1" dirty="0"/>
          </a:p>
        </p:txBody>
      </p:sp>
      <p:sp>
        <p:nvSpPr>
          <p:cNvPr id="536" name="TextovéPole 535"/>
          <p:cNvSpPr txBox="1"/>
          <p:nvPr/>
        </p:nvSpPr>
        <p:spPr>
          <a:xfrm>
            <a:off x="831352" y="3419708"/>
            <a:ext cx="1623490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Rádlovací</a:t>
            </a:r>
            <a:r>
              <a:rPr lang="cs-CZ" b="1" dirty="0" smtClean="0"/>
              <a:t> drát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35896" y="980728"/>
            <a:ext cx="21309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 Bednění nízké stěny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4566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3" grpId="0" animBg="1"/>
      <p:bldP spid="424" grpId="0" animBg="1"/>
      <p:bldP spid="425" grpId="0" animBg="1"/>
      <p:bldP spid="531" grpId="0" animBg="1"/>
      <p:bldP spid="532" grpId="0" animBg="1"/>
      <p:bldP spid="533" grpId="0" animBg="1"/>
      <p:bldP spid="534" grpId="0" animBg="1"/>
      <p:bldP spid="535" grpId="0" animBg="1"/>
      <p:bldP spid="536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2" name="TextovéPole 441"/>
          <p:cNvSpPr txBox="1"/>
          <p:nvPr/>
        </p:nvSpPr>
        <p:spPr>
          <a:xfrm>
            <a:off x="467544" y="936016"/>
            <a:ext cx="3054884" cy="369332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3</a:t>
            </a:r>
            <a:r>
              <a:rPr lang="cs-CZ" b="1" dirty="0" smtClean="0"/>
              <a:t>.Jaké bednění  je na obrázku</a:t>
            </a:r>
            <a:endParaRPr lang="cs-CZ" b="1" dirty="0"/>
          </a:p>
        </p:txBody>
      </p:sp>
      <p:sp>
        <p:nvSpPr>
          <p:cNvPr id="443" name="TextovéPole 442"/>
          <p:cNvSpPr txBox="1"/>
          <p:nvPr/>
        </p:nvSpPr>
        <p:spPr>
          <a:xfrm>
            <a:off x="460302" y="2492896"/>
            <a:ext cx="295274" cy="369332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444" name="TextovéPole 443"/>
          <p:cNvSpPr txBox="1"/>
          <p:nvPr/>
        </p:nvSpPr>
        <p:spPr>
          <a:xfrm>
            <a:off x="453896" y="2907528"/>
            <a:ext cx="306494" cy="369332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445" name="TextovéPole 444"/>
          <p:cNvSpPr txBox="1"/>
          <p:nvPr/>
        </p:nvSpPr>
        <p:spPr>
          <a:xfrm>
            <a:off x="453896" y="3312280"/>
            <a:ext cx="296098" cy="369332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448" name="TextovéPole 447"/>
          <p:cNvSpPr txBox="1"/>
          <p:nvPr/>
        </p:nvSpPr>
        <p:spPr>
          <a:xfrm>
            <a:off x="467544" y="1785590"/>
            <a:ext cx="2528228" cy="646331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/>
              <a:t>4</a:t>
            </a:r>
            <a:r>
              <a:rPr lang="cs-CZ" b="1" dirty="0" smtClean="0"/>
              <a:t>.Popiš  jednotlivé části</a:t>
            </a:r>
          </a:p>
          <a:p>
            <a:r>
              <a:rPr lang="cs-CZ" b="1" dirty="0"/>
              <a:t> </a:t>
            </a:r>
            <a:r>
              <a:rPr lang="cs-CZ" b="1" dirty="0" smtClean="0"/>
              <a:t>  bednění</a:t>
            </a:r>
            <a:endParaRPr lang="cs-CZ" b="1" dirty="0"/>
          </a:p>
        </p:txBody>
      </p:sp>
      <p:sp>
        <p:nvSpPr>
          <p:cNvPr id="449" name="TextovéPole 448"/>
          <p:cNvSpPr txBox="1"/>
          <p:nvPr/>
        </p:nvSpPr>
        <p:spPr>
          <a:xfrm>
            <a:off x="803810" y="2492896"/>
            <a:ext cx="1701826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Stěna - bočnice</a:t>
            </a:r>
            <a:endParaRPr lang="cs-CZ" b="1" dirty="0"/>
          </a:p>
        </p:txBody>
      </p:sp>
      <p:sp>
        <p:nvSpPr>
          <p:cNvPr id="450" name="TextovéPole 449"/>
          <p:cNvSpPr txBox="1"/>
          <p:nvPr/>
        </p:nvSpPr>
        <p:spPr>
          <a:xfrm>
            <a:off x="827584" y="2911296"/>
            <a:ext cx="1678052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Stojka </a:t>
            </a:r>
            <a:endParaRPr lang="cs-CZ" b="1" dirty="0"/>
          </a:p>
        </p:txBody>
      </p:sp>
      <p:sp>
        <p:nvSpPr>
          <p:cNvPr id="408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nízké a vysoké stěny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5080" y="1362540"/>
            <a:ext cx="2520692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cs-CZ" b="1" dirty="0"/>
          </a:p>
        </p:txBody>
      </p:sp>
      <p:cxnSp>
        <p:nvCxnSpPr>
          <p:cNvPr id="25" name="Přímá spojnice 24"/>
          <p:cNvCxnSpPr/>
          <p:nvPr/>
        </p:nvCxnSpPr>
        <p:spPr>
          <a:xfrm>
            <a:off x="1547672" y="6077860"/>
            <a:ext cx="3456384" cy="136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5004056" y="1412775"/>
            <a:ext cx="0" cy="46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5587298" y="1412775"/>
            <a:ext cx="0" cy="468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5587298" y="6093296"/>
            <a:ext cx="3456384" cy="1364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4918400" y="1412776"/>
            <a:ext cx="0" cy="459750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5672954" y="1412776"/>
            <a:ext cx="0" cy="459750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5875330" y="2543194"/>
            <a:ext cx="0" cy="356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4716024" y="2543194"/>
            <a:ext cx="0" cy="356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587298" y="1412776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716024" y="1412776"/>
            <a:ext cx="2880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795210" y="6100622"/>
            <a:ext cx="10081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004056" y="6093296"/>
            <a:ext cx="0" cy="6064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587298" y="6103870"/>
            <a:ext cx="0" cy="60643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587298" y="6018908"/>
            <a:ext cx="2808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2347234" y="6018908"/>
            <a:ext cx="2664000" cy="988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8349346" y="5799116"/>
            <a:ext cx="154276" cy="32827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5672954" y="1959070"/>
            <a:ext cx="3154704" cy="396734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5659306" y="2269972"/>
            <a:ext cx="3047397" cy="37837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H="1">
            <a:off x="8706703" y="5926410"/>
            <a:ext cx="120955" cy="1272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 rot="360000" flipH="1">
            <a:off x="8179586" y="6106944"/>
            <a:ext cx="169760" cy="4184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rot="-2160000" flipH="1">
            <a:off x="8501814" y="5969690"/>
            <a:ext cx="180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rot="360000" flipH="1">
            <a:off x="8359282" y="6101023"/>
            <a:ext cx="169760" cy="418400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 flipH="1">
            <a:off x="8158183" y="6527150"/>
            <a:ext cx="179696" cy="140435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8158183" y="6533071"/>
            <a:ext cx="0" cy="134514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 rot="-3840000">
            <a:off x="8591814" y="5598532"/>
            <a:ext cx="114889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 rot="600000" flipV="1">
            <a:off x="8720351" y="5612180"/>
            <a:ext cx="60477" cy="20058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8696366" y="5546901"/>
            <a:ext cx="101419" cy="615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8585525" y="6026454"/>
            <a:ext cx="397187" cy="848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5875330" y="5884732"/>
            <a:ext cx="2592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8766712" y="5877272"/>
            <a:ext cx="216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8982712" y="5886286"/>
            <a:ext cx="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5875330" y="1412776"/>
            <a:ext cx="0" cy="8306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 flipH="1">
            <a:off x="1907712" y="1959070"/>
            <a:ext cx="3010688" cy="39431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 flipH="1">
            <a:off x="2051728" y="2243428"/>
            <a:ext cx="2866672" cy="374662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 flipV="1">
            <a:off x="1907712" y="5926410"/>
            <a:ext cx="144016" cy="6364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rot="660000">
            <a:off x="2107361" y="5914002"/>
            <a:ext cx="108000" cy="1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rot="300000">
            <a:off x="2228108" y="5799116"/>
            <a:ext cx="183660" cy="3015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 rot="-480000">
            <a:off x="2424558" y="6092982"/>
            <a:ext cx="101617" cy="286809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2213160" y="6079648"/>
            <a:ext cx="203234" cy="406872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2545639" y="6385467"/>
            <a:ext cx="82153" cy="349753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2424558" y="6486520"/>
            <a:ext cx="162157" cy="181065"/>
          </a:xfrm>
          <a:prstGeom prst="line">
            <a:avLst/>
          </a:prstGeom>
          <a:ln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 flipH="1">
            <a:off x="2314777" y="5877272"/>
            <a:ext cx="240124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 flipH="1">
            <a:off x="1698866" y="6018908"/>
            <a:ext cx="46249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67"/>
          <p:cNvCxnSpPr/>
          <p:nvPr/>
        </p:nvCxnSpPr>
        <p:spPr>
          <a:xfrm rot="480000" flipH="1">
            <a:off x="1698866" y="5877272"/>
            <a:ext cx="208846" cy="2774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1698866" y="5877272"/>
            <a:ext cx="0" cy="1303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nice 69"/>
          <p:cNvCxnSpPr/>
          <p:nvPr/>
        </p:nvCxnSpPr>
        <p:spPr>
          <a:xfrm rot="180000" flipH="1" flipV="1">
            <a:off x="2042107" y="5456187"/>
            <a:ext cx="93451" cy="1530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rot="180000" flipH="1" flipV="1">
            <a:off x="1917147" y="5524620"/>
            <a:ext cx="144000" cy="21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 flipH="1">
            <a:off x="1930113" y="5453846"/>
            <a:ext cx="108053" cy="671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>
            <a:off x="4716024" y="1412776"/>
            <a:ext cx="0" cy="8306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Obdélník 73"/>
          <p:cNvSpPr/>
          <p:nvPr/>
        </p:nvSpPr>
        <p:spPr>
          <a:xfrm>
            <a:off x="5881180" y="5668875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5" name="Přímá spojnice 74"/>
          <p:cNvCxnSpPr>
            <a:stCxn id="74" idx="0"/>
            <a:endCxn id="74" idx="1"/>
          </p:cNvCxnSpPr>
          <p:nvPr/>
        </p:nvCxnSpPr>
        <p:spPr>
          <a:xfrm flipH="1">
            <a:off x="5881180" y="5668875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>
            <a:stCxn id="74" idx="3"/>
            <a:endCxn id="74" idx="2"/>
          </p:cNvCxnSpPr>
          <p:nvPr/>
        </p:nvCxnSpPr>
        <p:spPr>
          <a:xfrm flipH="1">
            <a:off x="5989180" y="5776875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nice 76"/>
          <p:cNvCxnSpPr/>
          <p:nvPr/>
        </p:nvCxnSpPr>
        <p:spPr>
          <a:xfrm rot="3240000">
            <a:off x="5969847" y="5676296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Obdélník 77"/>
          <p:cNvSpPr/>
          <p:nvPr/>
        </p:nvSpPr>
        <p:spPr>
          <a:xfrm>
            <a:off x="5881180" y="1628800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9" name="Přímá spojnice 78"/>
          <p:cNvCxnSpPr>
            <a:stCxn id="78" idx="0"/>
            <a:endCxn id="78" idx="1"/>
          </p:cNvCxnSpPr>
          <p:nvPr/>
        </p:nvCxnSpPr>
        <p:spPr>
          <a:xfrm flipH="1">
            <a:off x="5881180" y="1628800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78" idx="3"/>
            <a:endCxn id="78" idx="2"/>
          </p:cNvCxnSpPr>
          <p:nvPr/>
        </p:nvCxnSpPr>
        <p:spPr>
          <a:xfrm flipH="1">
            <a:off x="5989180" y="1736800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Přímá spojnice 80"/>
          <p:cNvCxnSpPr/>
          <p:nvPr/>
        </p:nvCxnSpPr>
        <p:spPr>
          <a:xfrm rot="3240000">
            <a:off x="5969847" y="1636221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Obdélník 81"/>
          <p:cNvSpPr/>
          <p:nvPr/>
        </p:nvSpPr>
        <p:spPr>
          <a:xfrm>
            <a:off x="4513028" y="1622779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3" name="Přímá spojnice 82"/>
          <p:cNvCxnSpPr>
            <a:stCxn id="82" idx="0"/>
            <a:endCxn id="82" idx="1"/>
          </p:cNvCxnSpPr>
          <p:nvPr/>
        </p:nvCxnSpPr>
        <p:spPr>
          <a:xfrm flipH="1">
            <a:off x="4513028" y="1622779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>
            <a:stCxn id="82" idx="3"/>
            <a:endCxn id="82" idx="2"/>
          </p:cNvCxnSpPr>
          <p:nvPr/>
        </p:nvCxnSpPr>
        <p:spPr>
          <a:xfrm flipH="1">
            <a:off x="4621028" y="1730779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 rot="3240000">
            <a:off x="4601695" y="1630200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Obdélník 85"/>
          <p:cNvSpPr/>
          <p:nvPr/>
        </p:nvSpPr>
        <p:spPr>
          <a:xfrm>
            <a:off x="4499380" y="5665107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7" name="Přímá spojnice 86"/>
          <p:cNvCxnSpPr>
            <a:stCxn id="86" idx="0"/>
            <a:endCxn id="86" idx="1"/>
          </p:cNvCxnSpPr>
          <p:nvPr/>
        </p:nvCxnSpPr>
        <p:spPr>
          <a:xfrm flipH="1">
            <a:off x="4499380" y="5665107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>
            <a:stCxn id="86" idx="3"/>
            <a:endCxn id="86" idx="2"/>
          </p:cNvCxnSpPr>
          <p:nvPr/>
        </p:nvCxnSpPr>
        <p:spPr>
          <a:xfrm flipH="1">
            <a:off x="4607380" y="5773107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rot="3240000">
            <a:off x="4588047" y="5672528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0" name="Obdélník 89"/>
          <p:cNvSpPr/>
          <p:nvPr/>
        </p:nvSpPr>
        <p:spPr>
          <a:xfrm>
            <a:off x="5881180" y="3062939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1" name="Přímá spojnice 90"/>
          <p:cNvCxnSpPr>
            <a:stCxn id="90" idx="0"/>
            <a:endCxn id="90" idx="1"/>
          </p:cNvCxnSpPr>
          <p:nvPr/>
        </p:nvCxnSpPr>
        <p:spPr>
          <a:xfrm flipH="1">
            <a:off x="5881180" y="3062939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>
            <a:stCxn id="90" idx="3"/>
            <a:endCxn id="90" idx="2"/>
          </p:cNvCxnSpPr>
          <p:nvPr/>
        </p:nvCxnSpPr>
        <p:spPr>
          <a:xfrm flipH="1">
            <a:off x="5989180" y="3170939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rot="3240000">
            <a:off x="5969847" y="3070360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Obdélník 93"/>
          <p:cNvSpPr/>
          <p:nvPr/>
        </p:nvSpPr>
        <p:spPr>
          <a:xfrm>
            <a:off x="5898596" y="4287075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5" name="Přímá spojnice 94"/>
          <p:cNvCxnSpPr>
            <a:stCxn id="94" idx="0"/>
            <a:endCxn id="94" idx="1"/>
          </p:cNvCxnSpPr>
          <p:nvPr/>
        </p:nvCxnSpPr>
        <p:spPr>
          <a:xfrm flipH="1">
            <a:off x="5898596" y="4287075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>
            <a:stCxn id="94" idx="3"/>
            <a:endCxn id="94" idx="2"/>
          </p:cNvCxnSpPr>
          <p:nvPr/>
        </p:nvCxnSpPr>
        <p:spPr>
          <a:xfrm flipH="1">
            <a:off x="6006596" y="4395075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 rot="3240000">
            <a:off x="5987263" y="4294496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Obdélník 97"/>
          <p:cNvSpPr/>
          <p:nvPr/>
        </p:nvSpPr>
        <p:spPr>
          <a:xfrm>
            <a:off x="4513028" y="3062939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9" name="Přímá spojnice 98"/>
          <p:cNvCxnSpPr>
            <a:stCxn id="98" idx="0"/>
            <a:endCxn id="98" idx="1"/>
          </p:cNvCxnSpPr>
          <p:nvPr/>
        </p:nvCxnSpPr>
        <p:spPr>
          <a:xfrm flipH="1">
            <a:off x="4513028" y="3062939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0" name="Přímá spojnice 99"/>
          <p:cNvCxnSpPr>
            <a:stCxn id="98" idx="3"/>
            <a:endCxn id="98" idx="2"/>
          </p:cNvCxnSpPr>
          <p:nvPr/>
        </p:nvCxnSpPr>
        <p:spPr>
          <a:xfrm flipH="1">
            <a:off x="4621028" y="3170939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Přímá spojnice 100"/>
          <p:cNvCxnSpPr/>
          <p:nvPr/>
        </p:nvCxnSpPr>
        <p:spPr>
          <a:xfrm rot="3240000">
            <a:off x="4601695" y="3070360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" name="Obdélník 101"/>
          <p:cNvSpPr/>
          <p:nvPr/>
        </p:nvSpPr>
        <p:spPr>
          <a:xfrm>
            <a:off x="4513028" y="4287075"/>
            <a:ext cx="216000" cy="216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3" name="Přímá spojnice 102"/>
          <p:cNvCxnSpPr>
            <a:stCxn id="102" idx="0"/>
            <a:endCxn id="102" idx="1"/>
          </p:cNvCxnSpPr>
          <p:nvPr/>
        </p:nvCxnSpPr>
        <p:spPr>
          <a:xfrm flipH="1">
            <a:off x="4513028" y="4287075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" name="Přímá spojnice 103"/>
          <p:cNvCxnSpPr>
            <a:stCxn id="102" idx="3"/>
            <a:endCxn id="102" idx="2"/>
          </p:cNvCxnSpPr>
          <p:nvPr/>
        </p:nvCxnSpPr>
        <p:spPr>
          <a:xfrm flipH="1">
            <a:off x="4621028" y="4395075"/>
            <a:ext cx="10800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" name="Přímá spojnice 104"/>
          <p:cNvCxnSpPr/>
          <p:nvPr/>
        </p:nvCxnSpPr>
        <p:spPr>
          <a:xfrm rot="3240000">
            <a:off x="4601695" y="4294496"/>
            <a:ext cx="36000" cy="25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" name="Přímá spojnice 105"/>
          <p:cNvCxnSpPr/>
          <p:nvPr/>
        </p:nvCxnSpPr>
        <p:spPr>
          <a:xfrm rot="-5400000">
            <a:off x="5623298" y="562524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" name="Přímá spojnice 106"/>
          <p:cNvCxnSpPr/>
          <p:nvPr/>
        </p:nvCxnSpPr>
        <p:spPr>
          <a:xfrm>
            <a:off x="5661560" y="6014611"/>
            <a:ext cx="0" cy="923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" name="Přímá spojnice 107"/>
          <p:cNvCxnSpPr/>
          <p:nvPr/>
        </p:nvCxnSpPr>
        <p:spPr>
          <a:xfrm>
            <a:off x="5716170" y="6016883"/>
            <a:ext cx="0" cy="923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5800330" y="6021409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4968776" y="6029239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Přímá spojnice 110"/>
          <p:cNvCxnSpPr/>
          <p:nvPr/>
        </p:nvCxnSpPr>
        <p:spPr>
          <a:xfrm>
            <a:off x="4921810" y="603493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Přímá spojnice 111"/>
          <p:cNvCxnSpPr/>
          <p:nvPr/>
        </p:nvCxnSpPr>
        <p:spPr>
          <a:xfrm>
            <a:off x="4881191" y="603720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4812626" y="602357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4746658" y="603035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rot="-5400000">
            <a:off x="5623298" y="519320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Přímá spojnice 115"/>
          <p:cNvCxnSpPr/>
          <p:nvPr/>
        </p:nvCxnSpPr>
        <p:spPr>
          <a:xfrm rot="-5400000">
            <a:off x="5623298" y="476115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Přímá spojnice 116"/>
          <p:cNvCxnSpPr/>
          <p:nvPr/>
        </p:nvCxnSpPr>
        <p:spPr>
          <a:xfrm rot="-5400000">
            <a:off x="5623298" y="432910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Přímá spojnice 117"/>
          <p:cNvCxnSpPr/>
          <p:nvPr/>
        </p:nvCxnSpPr>
        <p:spPr>
          <a:xfrm rot="-5400000">
            <a:off x="5623298" y="389705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Přímá spojnice 118"/>
          <p:cNvCxnSpPr/>
          <p:nvPr/>
        </p:nvCxnSpPr>
        <p:spPr>
          <a:xfrm rot="-5400000">
            <a:off x="5623298" y="346500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Přímá spojnice 119"/>
          <p:cNvCxnSpPr/>
          <p:nvPr/>
        </p:nvCxnSpPr>
        <p:spPr>
          <a:xfrm rot="-5400000">
            <a:off x="5623298" y="30329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Přímá spojnice 120"/>
          <p:cNvCxnSpPr/>
          <p:nvPr/>
        </p:nvCxnSpPr>
        <p:spPr>
          <a:xfrm rot="-5400000">
            <a:off x="5623298" y="2600912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Přímá spojnice 121"/>
          <p:cNvCxnSpPr/>
          <p:nvPr/>
        </p:nvCxnSpPr>
        <p:spPr>
          <a:xfrm rot="-5400000">
            <a:off x="5623298" y="216886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nice 122"/>
          <p:cNvCxnSpPr/>
          <p:nvPr/>
        </p:nvCxnSpPr>
        <p:spPr>
          <a:xfrm rot="-5400000">
            <a:off x="5623298" y="173681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Přímá spojnice 123"/>
          <p:cNvCxnSpPr/>
          <p:nvPr/>
        </p:nvCxnSpPr>
        <p:spPr>
          <a:xfrm rot="-5400000">
            <a:off x="4961578" y="173681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5" name="Přímá spojnice 124"/>
          <p:cNvCxnSpPr/>
          <p:nvPr/>
        </p:nvCxnSpPr>
        <p:spPr>
          <a:xfrm rot="-5400000">
            <a:off x="4960233" y="2150864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nice 125"/>
          <p:cNvCxnSpPr/>
          <p:nvPr/>
        </p:nvCxnSpPr>
        <p:spPr>
          <a:xfrm rot="-5400000">
            <a:off x="4965930" y="2582912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 rot="-5400000">
            <a:off x="4947930" y="303296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 rot="-5400000">
            <a:off x="4961578" y="346500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rot="-5400000">
            <a:off x="4947930" y="3897056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 rot="-5400000">
            <a:off x="4961578" y="4329104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 rot="-5400000">
            <a:off x="4965930" y="4743152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 rot="-5400000">
            <a:off x="4961578" y="5193200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 rot="-5400000">
            <a:off x="4961578" y="562524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 rot="-2700000">
            <a:off x="5631179" y="5538017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 rot="-2700000">
            <a:off x="5639130" y="5456704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 rot="-2700000">
            <a:off x="5635705" y="5382767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 rot="-2700000">
            <a:off x="5637977" y="5297111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 rot="-2700000">
            <a:off x="5636876" y="5219081"/>
            <a:ext cx="0" cy="1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 rot="-2700000">
            <a:off x="5631846" y="470669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 rot="-2700000">
            <a:off x="5631846" y="4658537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 rot="-2700000">
            <a:off x="5631846" y="460288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 rot="-2700000">
            <a:off x="5639797" y="454558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Přímá spojnice 142"/>
          <p:cNvCxnSpPr/>
          <p:nvPr/>
        </p:nvCxnSpPr>
        <p:spPr>
          <a:xfrm rot="-2700000">
            <a:off x="5631846" y="4482717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Přímá spojnice 143"/>
          <p:cNvCxnSpPr/>
          <p:nvPr/>
        </p:nvCxnSpPr>
        <p:spPr>
          <a:xfrm rot="-2700000">
            <a:off x="5631846" y="441866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Přímá spojnice 144"/>
          <p:cNvCxnSpPr/>
          <p:nvPr/>
        </p:nvCxnSpPr>
        <p:spPr>
          <a:xfrm rot="-2700000">
            <a:off x="5631846" y="434665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6" name="Přímá spojnice 145"/>
          <p:cNvCxnSpPr/>
          <p:nvPr/>
        </p:nvCxnSpPr>
        <p:spPr>
          <a:xfrm rot="-2700000">
            <a:off x="5631846" y="384259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/>
          <p:nvPr/>
        </p:nvCxnSpPr>
        <p:spPr>
          <a:xfrm rot="-2700000">
            <a:off x="5631846" y="377058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Přímá spojnice 147"/>
          <p:cNvCxnSpPr/>
          <p:nvPr/>
        </p:nvCxnSpPr>
        <p:spPr>
          <a:xfrm rot="-2700000">
            <a:off x="5631846" y="369858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9" name="Přímá spojnice 148"/>
          <p:cNvCxnSpPr/>
          <p:nvPr/>
        </p:nvCxnSpPr>
        <p:spPr>
          <a:xfrm rot="-2700000">
            <a:off x="5631846" y="362657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0" name="Přímá spojnice 149"/>
          <p:cNvCxnSpPr/>
          <p:nvPr/>
        </p:nvCxnSpPr>
        <p:spPr>
          <a:xfrm rot="-2700000">
            <a:off x="5631846" y="355456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 rot="-2700000">
            <a:off x="5631846" y="348255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2" name="Přímá spojnice 151"/>
          <p:cNvCxnSpPr/>
          <p:nvPr/>
        </p:nvCxnSpPr>
        <p:spPr>
          <a:xfrm rot="-2700000">
            <a:off x="5631846" y="297850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/>
          <p:nvPr/>
        </p:nvCxnSpPr>
        <p:spPr>
          <a:xfrm rot="-2700000">
            <a:off x="5631846" y="290649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Přímá spojnice 153"/>
          <p:cNvCxnSpPr/>
          <p:nvPr/>
        </p:nvCxnSpPr>
        <p:spPr>
          <a:xfrm rot="-2700000">
            <a:off x="5631846" y="283448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 rot="-2700000">
            <a:off x="5631846" y="276247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6" name="Přímá spojnice 155"/>
          <p:cNvCxnSpPr/>
          <p:nvPr/>
        </p:nvCxnSpPr>
        <p:spPr>
          <a:xfrm rot="-2700000">
            <a:off x="5631846" y="269046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/>
          <p:nvPr/>
        </p:nvCxnSpPr>
        <p:spPr>
          <a:xfrm rot="-2700000">
            <a:off x="5631846" y="261846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Přímá spojnice 157"/>
          <p:cNvCxnSpPr/>
          <p:nvPr/>
        </p:nvCxnSpPr>
        <p:spPr>
          <a:xfrm rot="-2700000">
            <a:off x="5631846" y="211440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Přímá spojnice 158"/>
          <p:cNvCxnSpPr/>
          <p:nvPr/>
        </p:nvCxnSpPr>
        <p:spPr>
          <a:xfrm rot="-2700000">
            <a:off x="5631846" y="204239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/>
          <p:nvPr/>
        </p:nvCxnSpPr>
        <p:spPr>
          <a:xfrm rot="-2700000">
            <a:off x="5631846" y="197038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Přímá spojnice 160"/>
          <p:cNvCxnSpPr/>
          <p:nvPr/>
        </p:nvCxnSpPr>
        <p:spPr>
          <a:xfrm rot="-2700000">
            <a:off x="5631846" y="189838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 rot="-2700000">
            <a:off x="5631846" y="182637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 rot="-2700000">
            <a:off x="5631846" y="175436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 rot="-2700000">
            <a:off x="4966686" y="592964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5" name="Přímá spojnice 164"/>
          <p:cNvCxnSpPr/>
          <p:nvPr/>
        </p:nvCxnSpPr>
        <p:spPr>
          <a:xfrm rot="-2700000">
            <a:off x="4974637" y="586632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6" name="Přímá spojnice 165"/>
          <p:cNvCxnSpPr/>
          <p:nvPr/>
        </p:nvCxnSpPr>
        <p:spPr>
          <a:xfrm rot="-2700000">
            <a:off x="4966686" y="578681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7" name="Přímá spojnice 166"/>
          <p:cNvCxnSpPr/>
          <p:nvPr/>
        </p:nvCxnSpPr>
        <p:spPr>
          <a:xfrm rot="-2700000">
            <a:off x="4966686" y="571480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8" name="Přímá spojnice 167"/>
          <p:cNvCxnSpPr/>
          <p:nvPr/>
        </p:nvCxnSpPr>
        <p:spPr>
          <a:xfrm rot="-2700000">
            <a:off x="4967872" y="564279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/>
          <p:nvPr/>
        </p:nvCxnSpPr>
        <p:spPr>
          <a:xfrm>
            <a:off x="5843526" y="602128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0" name="Přímá spojnice 169"/>
          <p:cNvCxnSpPr/>
          <p:nvPr/>
        </p:nvCxnSpPr>
        <p:spPr>
          <a:xfrm>
            <a:off x="5763567" y="6021288"/>
            <a:ext cx="0" cy="7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>
            <a:off x="5619551" y="6013337"/>
            <a:ext cx="0" cy="923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 rot="-2700000">
            <a:off x="4967872" y="513874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3" name="Přímá spojnice 172"/>
          <p:cNvCxnSpPr/>
          <p:nvPr/>
        </p:nvCxnSpPr>
        <p:spPr>
          <a:xfrm rot="-2700000">
            <a:off x="4967872" y="506673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4" name="Přímá spojnice 173"/>
          <p:cNvCxnSpPr/>
          <p:nvPr/>
        </p:nvCxnSpPr>
        <p:spPr>
          <a:xfrm rot="-2700000">
            <a:off x="4967872" y="499472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5" name="Přímá spojnice 174"/>
          <p:cNvCxnSpPr/>
          <p:nvPr/>
        </p:nvCxnSpPr>
        <p:spPr>
          <a:xfrm rot="-2700000">
            <a:off x="4967872" y="492271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 rot="-2700000">
            <a:off x="4966686" y="485070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7" name="Přímá spojnice 176"/>
          <p:cNvCxnSpPr/>
          <p:nvPr/>
        </p:nvCxnSpPr>
        <p:spPr>
          <a:xfrm rot="-2700000">
            <a:off x="4967872" y="477870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8" name="Přímá spojnice 177"/>
          <p:cNvCxnSpPr/>
          <p:nvPr/>
        </p:nvCxnSpPr>
        <p:spPr>
          <a:xfrm rot="-2700000">
            <a:off x="4959921" y="4266693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9" name="Přímá spojnice 178"/>
          <p:cNvCxnSpPr/>
          <p:nvPr/>
        </p:nvCxnSpPr>
        <p:spPr>
          <a:xfrm rot="-2700000">
            <a:off x="4967872" y="420263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0" name="Přímá spojnice 179"/>
          <p:cNvCxnSpPr/>
          <p:nvPr/>
        </p:nvCxnSpPr>
        <p:spPr>
          <a:xfrm rot="-2700000">
            <a:off x="4967872" y="413062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1" name="Přímá spojnice 180"/>
          <p:cNvCxnSpPr/>
          <p:nvPr/>
        </p:nvCxnSpPr>
        <p:spPr>
          <a:xfrm rot="-2700000">
            <a:off x="4967872" y="405862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2" name="Přímá spojnice 181"/>
          <p:cNvCxnSpPr/>
          <p:nvPr/>
        </p:nvCxnSpPr>
        <p:spPr>
          <a:xfrm rot="-2700000">
            <a:off x="4967872" y="398661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3" name="Přímá spojnice 182"/>
          <p:cNvCxnSpPr/>
          <p:nvPr/>
        </p:nvCxnSpPr>
        <p:spPr>
          <a:xfrm rot="-2700000">
            <a:off x="4967872" y="391460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4" name="Přímá spojnice 183"/>
          <p:cNvCxnSpPr/>
          <p:nvPr/>
        </p:nvCxnSpPr>
        <p:spPr>
          <a:xfrm rot="-2700000">
            <a:off x="4967872" y="341054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5" name="Přímá spojnice 184"/>
          <p:cNvCxnSpPr/>
          <p:nvPr/>
        </p:nvCxnSpPr>
        <p:spPr>
          <a:xfrm rot="-2700000">
            <a:off x="4967872" y="333854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6" name="Přímá spojnice 185"/>
          <p:cNvCxnSpPr/>
          <p:nvPr/>
        </p:nvCxnSpPr>
        <p:spPr>
          <a:xfrm rot="-2700000">
            <a:off x="4967872" y="326653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7" name="Přímá spojnice 186"/>
          <p:cNvCxnSpPr/>
          <p:nvPr/>
        </p:nvCxnSpPr>
        <p:spPr>
          <a:xfrm rot="-2700000">
            <a:off x="4967872" y="319452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8" name="Přímá spojnice 187"/>
          <p:cNvCxnSpPr/>
          <p:nvPr/>
        </p:nvCxnSpPr>
        <p:spPr>
          <a:xfrm rot="-2700000">
            <a:off x="4967872" y="312251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9" name="Přímá spojnice 188"/>
          <p:cNvCxnSpPr/>
          <p:nvPr/>
        </p:nvCxnSpPr>
        <p:spPr>
          <a:xfrm rot="-2700000">
            <a:off x="4967872" y="305050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0" name="Přímá spojnice 189"/>
          <p:cNvCxnSpPr/>
          <p:nvPr/>
        </p:nvCxnSpPr>
        <p:spPr>
          <a:xfrm rot="-2700000">
            <a:off x="4967872" y="2538501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1" name="Přímá spojnice 190"/>
          <p:cNvCxnSpPr/>
          <p:nvPr/>
        </p:nvCxnSpPr>
        <p:spPr>
          <a:xfrm rot="-2700000">
            <a:off x="4967872" y="247444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2" name="Přímá spojnice 191"/>
          <p:cNvCxnSpPr/>
          <p:nvPr/>
        </p:nvCxnSpPr>
        <p:spPr>
          <a:xfrm rot="-2700000">
            <a:off x="4967872" y="240243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3" name="Přímá spojnice 192"/>
          <p:cNvCxnSpPr/>
          <p:nvPr/>
        </p:nvCxnSpPr>
        <p:spPr>
          <a:xfrm rot="-2700000">
            <a:off x="4967872" y="233042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 rot="-2700000">
            <a:off x="4967872" y="225842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5" name="Přímá spojnice 194"/>
          <p:cNvCxnSpPr/>
          <p:nvPr/>
        </p:nvCxnSpPr>
        <p:spPr>
          <a:xfrm rot="-2700000">
            <a:off x="4967872" y="218641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6" name="Přímá spojnice 195"/>
          <p:cNvCxnSpPr/>
          <p:nvPr/>
        </p:nvCxnSpPr>
        <p:spPr>
          <a:xfrm rot="-2700000">
            <a:off x="4967872" y="167485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7" name="Přímá spojnice 196"/>
          <p:cNvCxnSpPr/>
          <p:nvPr/>
        </p:nvCxnSpPr>
        <p:spPr>
          <a:xfrm rot="-2700000">
            <a:off x="4975823" y="161034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/>
          <p:nvPr/>
        </p:nvCxnSpPr>
        <p:spPr>
          <a:xfrm rot="-2700000">
            <a:off x="4967872" y="153834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9" name="Přímá spojnice 198"/>
          <p:cNvCxnSpPr/>
          <p:nvPr/>
        </p:nvCxnSpPr>
        <p:spPr>
          <a:xfrm rot="-2700000">
            <a:off x="4967872" y="146633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/>
          <p:nvPr/>
        </p:nvCxnSpPr>
        <p:spPr>
          <a:xfrm rot="-2700000">
            <a:off x="4967872" y="139432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1" name="Přímá spojnice 200"/>
          <p:cNvCxnSpPr/>
          <p:nvPr/>
        </p:nvCxnSpPr>
        <p:spPr>
          <a:xfrm rot="-8100000">
            <a:off x="4967872" y="555370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/>
          <p:nvPr/>
        </p:nvCxnSpPr>
        <p:spPr>
          <a:xfrm rot="-8100000">
            <a:off x="4966686" y="5490829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3" name="Přímá spojnice 202"/>
          <p:cNvCxnSpPr/>
          <p:nvPr/>
        </p:nvCxnSpPr>
        <p:spPr>
          <a:xfrm rot="-8100000">
            <a:off x="4967872" y="5418821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rot="-8100000">
            <a:off x="4959921" y="535476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5" name="Přímá spojnice 204"/>
          <p:cNvCxnSpPr/>
          <p:nvPr/>
        </p:nvCxnSpPr>
        <p:spPr>
          <a:xfrm rot="-8100000">
            <a:off x="4959921" y="528275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6" name="Přímá spojnice 205"/>
          <p:cNvCxnSpPr/>
          <p:nvPr/>
        </p:nvCxnSpPr>
        <p:spPr>
          <a:xfrm rot="-8100000">
            <a:off x="4951970" y="5218699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rot="-8100000">
            <a:off x="4967872" y="468239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8" name="Přímá spojnice 207"/>
          <p:cNvCxnSpPr/>
          <p:nvPr/>
        </p:nvCxnSpPr>
        <p:spPr>
          <a:xfrm rot="-8100000">
            <a:off x="4959921" y="461878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9" name="Přímá spojnice 208"/>
          <p:cNvCxnSpPr/>
          <p:nvPr/>
        </p:nvCxnSpPr>
        <p:spPr>
          <a:xfrm rot="-8100000">
            <a:off x="4967872" y="454677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0" name="Přímá spojnice 209"/>
          <p:cNvCxnSpPr/>
          <p:nvPr/>
        </p:nvCxnSpPr>
        <p:spPr>
          <a:xfrm rot="-8100000">
            <a:off x="4959921" y="4482717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1" name="Přímá spojnice 210"/>
          <p:cNvCxnSpPr/>
          <p:nvPr/>
        </p:nvCxnSpPr>
        <p:spPr>
          <a:xfrm rot="-8100000">
            <a:off x="4967872" y="4410709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2" name="Přímá spojnice 211"/>
          <p:cNvCxnSpPr/>
          <p:nvPr/>
        </p:nvCxnSpPr>
        <p:spPr>
          <a:xfrm rot="-8100000">
            <a:off x="4959921" y="434665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3" name="Přímá spojnice 212"/>
          <p:cNvCxnSpPr/>
          <p:nvPr/>
        </p:nvCxnSpPr>
        <p:spPr>
          <a:xfrm rot="-8100000">
            <a:off x="4967872" y="3833459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4" name="Přímá spojnice 213"/>
          <p:cNvCxnSpPr/>
          <p:nvPr/>
        </p:nvCxnSpPr>
        <p:spPr>
          <a:xfrm rot="-8100000">
            <a:off x="4959921" y="377058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 rot="-8100000">
            <a:off x="4967872" y="369858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Přímá spojnice 215"/>
          <p:cNvCxnSpPr/>
          <p:nvPr/>
        </p:nvCxnSpPr>
        <p:spPr>
          <a:xfrm rot="-8100000">
            <a:off x="4967872" y="362657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Přímá spojnice 216"/>
          <p:cNvCxnSpPr/>
          <p:nvPr/>
        </p:nvCxnSpPr>
        <p:spPr>
          <a:xfrm rot="-8100000">
            <a:off x="4967872" y="355456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8" name="Přímá spojnice 217"/>
          <p:cNvCxnSpPr/>
          <p:nvPr/>
        </p:nvCxnSpPr>
        <p:spPr>
          <a:xfrm rot="-8100000">
            <a:off x="4967872" y="348255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9" name="Přímá spojnice 218"/>
          <p:cNvCxnSpPr/>
          <p:nvPr/>
        </p:nvCxnSpPr>
        <p:spPr>
          <a:xfrm rot="-8100000">
            <a:off x="4967872" y="2970549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0" name="Přímá spojnice 219"/>
          <p:cNvCxnSpPr/>
          <p:nvPr/>
        </p:nvCxnSpPr>
        <p:spPr>
          <a:xfrm rot="-8100000">
            <a:off x="4967872" y="290649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1" name="Přímá spojnice 220"/>
          <p:cNvCxnSpPr/>
          <p:nvPr/>
        </p:nvCxnSpPr>
        <p:spPr>
          <a:xfrm rot="-8100000">
            <a:off x="4967872" y="283448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2" name="Přímá spojnice 221"/>
          <p:cNvCxnSpPr/>
          <p:nvPr/>
        </p:nvCxnSpPr>
        <p:spPr>
          <a:xfrm rot="-8100000">
            <a:off x="4967872" y="276247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3" name="Přímá spojnice 222"/>
          <p:cNvCxnSpPr/>
          <p:nvPr/>
        </p:nvCxnSpPr>
        <p:spPr>
          <a:xfrm rot="-8100000">
            <a:off x="4967872" y="269046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4" name="Přímá spojnice 223"/>
          <p:cNvCxnSpPr/>
          <p:nvPr/>
        </p:nvCxnSpPr>
        <p:spPr>
          <a:xfrm rot="-8100000">
            <a:off x="4967872" y="261846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5" name="Přímá spojnice 224"/>
          <p:cNvCxnSpPr/>
          <p:nvPr/>
        </p:nvCxnSpPr>
        <p:spPr>
          <a:xfrm rot="-8100000">
            <a:off x="4969203" y="210600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6" name="Přímá spojnice 225"/>
          <p:cNvCxnSpPr/>
          <p:nvPr/>
        </p:nvCxnSpPr>
        <p:spPr>
          <a:xfrm rot="-8100000">
            <a:off x="4967872" y="2033259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7" name="Přímá spojnice 226"/>
          <p:cNvCxnSpPr/>
          <p:nvPr/>
        </p:nvCxnSpPr>
        <p:spPr>
          <a:xfrm rot="-8100000">
            <a:off x="4967872" y="197038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8" name="Přímá spojnice 227"/>
          <p:cNvCxnSpPr/>
          <p:nvPr/>
        </p:nvCxnSpPr>
        <p:spPr>
          <a:xfrm rot="-8100000">
            <a:off x="4967872" y="189838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9" name="Přímá spojnice 228"/>
          <p:cNvCxnSpPr/>
          <p:nvPr/>
        </p:nvCxnSpPr>
        <p:spPr>
          <a:xfrm rot="-8100000">
            <a:off x="4967872" y="182637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0" name="Přímá spojnice 229"/>
          <p:cNvCxnSpPr/>
          <p:nvPr/>
        </p:nvCxnSpPr>
        <p:spPr>
          <a:xfrm rot="-8100000">
            <a:off x="4967872" y="175436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1" name="Přímá spojnice 230"/>
          <p:cNvCxnSpPr/>
          <p:nvPr/>
        </p:nvCxnSpPr>
        <p:spPr>
          <a:xfrm rot="-8100000">
            <a:off x="5638611" y="591492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2" name="Přímá spojnice 231"/>
          <p:cNvCxnSpPr/>
          <p:nvPr/>
        </p:nvCxnSpPr>
        <p:spPr>
          <a:xfrm rot="-8100000">
            <a:off x="5623895" y="585882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3" name="Přímá spojnice 232"/>
          <p:cNvCxnSpPr/>
          <p:nvPr/>
        </p:nvCxnSpPr>
        <p:spPr>
          <a:xfrm rot="-8100000">
            <a:off x="5631846" y="578681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4" name="Přímá spojnice 233"/>
          <p:cNvCxnSpPr/>
          <p:nvPr/>
        </p:nvCxnSpPr>
        <p:spPr>
          <a:xfrm rot="-8100000">
            <a:off x="5631846" y="571480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5" name="Přímá spojnice 234"/>
          <p:cNvCxnSpPr/>
          <p:nvPr/>
        </p:nvCxnSpPr>
        <p:spPr>
          <a:xfrm rot="-8100000">
            <a:off x="5631846" y="564279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6" name="Přímá spojnice 235"/>
          <p:cNvCxnSpPr/>
          <p:nvPr/>
        </p:nvCxnSpPr>
        <p:spPr>
          <a:xfrm rot="-8100000">
            <a:off x="5631846" y="5129603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7" name="Přímá spojnice 236"/>
          <p:cNvCxnSpPr/>
          <p:nvPr/>
        </p:nvCxnSpPr>
        <p:spPr>
          <a:xfrm rot="-8100000">
            <a:off x="5631846" y="504964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8" name="Přímá spojnice 237"/>
          <p:cNvCxnSpPr/>
          <p:nvPr/>
        </p:nvCxnSpPr>
        <p:spPr>
          <a:xfrm rot="-8100000">
            <a:off x="5631846" y="497763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9" name="Přímá spojnice 238"/>
          <p:cNvCxnSpPr/>
          <p:nvPr/>
        </p:nvCxnSpPr>
        <p:spPr>
          <a:xfrm rot="-8100000">
            <a:off x="5631846" y="490562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0" name="Přímá spojnice 239"/>
          <p:cNvCxnSpPr/>
          <p:nvPr/>
        </p:nvCxnSpPr>
        <p:spPr>
          <a:xfrm rot="-8100000">
            <a:off x="5631846" y="485070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1" name="Přímá spojnice 240"/>
          <p:cNvCxnSpPr/>
          <p:nvPr/>
        </p:nvCxnSpPr>
        <p:spPr>
          <a:xfrm rot="-8100000">
            <a:off x="5631846" y="477870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2" name="Přímá spojnice 241"/>
          <p:cNvCxnSpPr/>
          <p:nvPr/>
        </p:nvCxnSpPr>
        <p:spPr>
          <a:xfrm rot="-8100000">
            <a:off x="5639797" y="4265507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3" name="Přímá spojnice 242"/>
          <p:cNvCxnSpPr/>
          <p:nvPr/>
        </p:nvCxnSpPr>
        <p:spPr>
          <a:xfrm rot="-8100000">
            <a:off x="5631846" y="420263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4" name="Přímá spojnice 243"/>
          <p:cNvCxnSpPr/>
          <p:nvPr/>
        </p:nvCxnSpPr>
        <p:spPr>
          <a:xfrm rot="-8100000">
            <a:off x="5631846" y="413062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5" name="Přímá spojnice 244"/>
          <p:cNvCxnSpPr/>
          <p:nvPr/>
        </p:nvCxnSpPr>
        <p:spPr>
          <a:xfrm rot="-8100000">
            <a:off x="5631846" y="405862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6" name="Přímá spojnice 245"/>
          <p:cNvCxnSpPr/>
          <p:nvPr/>
        </p:nvCxnSpPr>
        <p:spPr>
          <a:xfrm rot="-8100000">
            <a:off x="5631846" y="398661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7" name="Přímá spojnice 246"/>
          <p:cNvCxnSpPr/>
          <p:nvPr/>
        </p:nvCxnSpPr>
        <p:spPr>
          <a:xfrm rot="-8100000">
            <a:off x="5631846" y="391460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8" name="Přímá spojnice 247"/>
          <p:cNvCxnSpPr/>
          <p:nvPr/>
        </p:nvCxnSpPr>
        <p:spPr>
          <a:xfrm rot="-8100000">
            <a:off x="5639797" y="339346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9" name="Přímá spojnice 248"/>
          <p:cNvCxnSpPr/>
          <p:nvPr/>
        </p:nvCxnSpPr>
        <p:spPr>
          <a:xfrm rot="-8100000">
            <a:off x="5631846" y="332145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0" name="Přímá spojnice 249"/>
          <p:cNvCxnSpPr/>
          <p:nvPr/>
        </p:nvCxnSpPr>
        <p:spPr>
          <a:xfrm rot="-8100000">
            <a:off x="5631846" y="326653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1" name="Přímá spojnice 250"/>
          <p:cNvCxnSpPr/>
          <p:nvPr/>
        </p:nvCxnSpPr>
        <p:spPr>
          <a:xfrm rot="-8100000">
            <a:off x="5631846" y="319452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2" name="Přímá spojnice 251"/>
          <p:cNvCxnSpPr/>
          <p:nvPr/>
        </p:nvCxnSpPr>
        <p:spPr>
          <a:xfrm rot="-8100000">
            <a:off x="5631846" y="312251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3" name="Přímá spojnice 252"/>
          <p:cNvCxnSpPr/>
          <p:nvPr/>
        </p:nvCxnSpPr>
        <p:spPr>
          <a:xfrm rot="-8100000">
            <a:off x="5631846" y="305050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4" name="Přímá spojnice 253"/>
          <p:cNvCxnSpPr/>
          <p:nvPr/>
        </p:nvCxnSpPr>
        <p:spPr>
          <a:xfrm rot="-8100000">
            <a:off x="5631846" y="2538501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5" name="Přímá spojnice 254"/>
          <p:cNvCxnSpPr/>
          <p:nvPr/>
        </p:nvCxnSpPr>
        <p:spPr>
          <a:xfrm rot="-8100000">
            <a:off x="5631846" y="247444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6" name="Přímá spojnice 255"/>
          <p:cNvCxnSpPr/>
          <p:nvPr/>
        </p:nvCxnSpPr>
        <p:spPr>
          <a:xfrm rot="-8100000">
            <a:off x="5631846" y="2402436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Přímá spojnice 256"/>
          <p:cNvCxnSpPr/>
          <p:nvPr/>
        </p:nvCxnSpPr>
        <p:spPr>
          <a:xfrm rot="-8100000">
            <a:off x="5631846" y="233042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8" name="Přímá spojnice 257"/>
          <p:cNvCxnSpPr/>
          <p:nvPr/>
        </p:nvCxnSpPr>
        <p:spPr>
          <a:xfrm rot="-8100000">
            <a:off x="5631846" y="225842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9" name="Přímá spojnice 258"/>
          <p:cNvCxnSpPr/>
          <p:nvPr/>
        </p:nvCxnSpPr>
        <p:spPr>
          <a:xfrm rot="-8100000">
            <a:off x="5631846" y="218641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0" name="Přímá spojnice 259"/>
          <p:cNvCxnSpPr/>
          <p:nvPr/>
        </p:nvCxnSpPr>
        <p:spPr>
          <a:xfrm rot="-8100000">
            <a:off x="5631846" y="166526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1" name="Přímá spojnice 260"/>
          <p:cNvCxnSpPr/>
          <p:nvPr/>
        </p:nvCxnSpPr>
        <p:spPr>
          <a:xfrm rot="-8100000">
            <a:off x="5631846" y="1610348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2" name="Přímá spojnice 261"/>
          <p:cNvCxnSpPr/>
          <p:nvPr/>
        </p:nvCxnSpPr>
        <p:spPr>
          <a:xfrm rot="-8100000">
            <a:off x="5631846" y="1538340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3" name="Přímá spojnice 262"/>
          <p:cNvCxnSpPr/>
          <p:nvPr/>
        </p:nvCxnSpPr>
        <p:spPr>
          <a:xfrm rot="-8100000">
            <a:off x="5631846" y="1466332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4" name="Přímá spojnice 263"/>
          <p:cNvCxnSpPr/>
          <p:nvPr/>
        </p:nvCxnSpPr>
        <p:spPr>
          <a:xfrm rot="-8100000">
            <a:off x="5631846" y="1394324"/>
            <a:ext cx="0" cy="126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5" name="Přímá spojnice 264"/>
          <p:cNvCxnSpPr/>
          <p:nvPr/>
        </p:nvCxnSpPr>
        <p:spPr>
          <a:xfrm rot="-2700000" flipH="1" flipV="1">
            <a:off x="1430852" y="6357271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6" name="Přímá spojnice 265"/>
          <p:cNvCxnSpPr/>
          <p:nvPr/>
        </p:nvCxnSpPr>
        <p:spPr>
          <a:xfrm rot="-2700000" flipH="1" flipV="1">
            <a:off x="1651492" y="635574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7" name="Přímá spojnice 266"/>
          <p:cNvCxnSpPr/>
          <p:nvPr/>
        </p:nvCxnSpPr>
        <p:spPr>
          <a:xfrm rot="-2700000" flipH="1" flipV="1">
            <a:off x="1872132" y="635574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8" name="Přímá spojnice 267"/>
          <p:cNvCxnSpPr/>
          <p:nvPr/>
        </p:nvCxnSpPr>
        <p:spPr>
          <a:xfrm rot="-2700000" flipH="1" flipV="1">
            <a:off x="2512496" y="635574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9" name="Přímá spojnice 268"/>
          <p:cNvCxnSpPr/>
          <p:nvPr/>
        </p:nvCxnSpPr>
        <p:spPr>
          <a:xfrm rot="-2700000" flipH="1" flipV="1">
            <a:off x="2733136" y="635574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0" name="Přímá spojnice 269"/>
          <p:cNvCxnSpPr/>
          <p:nvPr/>
        </p:nvCxnSpPr>
        <p:spPr>
          <a:xfrm rot="-2700000" flipH="1" flipV="1">
            <a:off x="2953776" y="635574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1" name="Přímá spojnice 270"/>
          <p:cNvCxnSpPr/>
          <p:nvPr/>
        </p:nvCxnSpPr>
        <p:spPr>
          <a:xfrm rot="-2700000" flipH="1" flipV="1">
            <a:off x="3520608" y="6383043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2" name="Přímá spojnice 271"/>
          <p:cNvCxnSpPr/>
          <p:nvPr/>
        </p:nvCxnSpPr>
        <p:spPr>
          <a:xfrm rot="-2700000" flipH="1" flipV="1">
            <a:off x="3709336" y="6396691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3" name="Přímá spojnice 272"/>
          <p:cNvCxnSpPr/>
          <p:nvPr/>
        </p:nvCxnSpPr>
        <p:spPr>
          <a:xfrm rot="-2700000" flipH="1" flipV="1">
            <a:off x="3943624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4" name="Přímá spojnice 273"/>
          <p:cNvCxnSpPr/>
          <p:nvPr/>
        </p:nvCxnSpPr>
        <p:spPr>
          <a:xfrm rot="-2700000" flipH="1" flipV="1">
            <a:off x="5495888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5" name="Přímá spojnice 274"/>
          <p:cNvCxnSpPr/>
          <p:nvPr/>
        </p:nvCxnSpPr>
        <p:spPr>
          <a:xfrm rot="-2700000" flipH="1" flipV="1">
            <a:off x="5708144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6" name="Přímá spojnice 275"/>
          <p:cNvCxnSpPr/>
          <p:nvPr/>
        </p:nvCxnSpPr>
        <p:spPr>
          <a:xfrm rot="-2700000" flipH="1" flipV="1">
            <a:off x="5942432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7" name="Přímá spojnice 276"/>
          <p:cNvCxnSpPr/>
          <p:nvPr/>
        </p:nvCxnSpPr>
        <p:spPr>
          <a:xfrm rot="-2700000" flipH="1" flipV="1">
            <a:off x="6544944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8" name="Přímá spojnice 277"/>
          <p:cNvCxnSpPr/>
          <p:nvPr/>
        </p:nvCxnSpPr>
        <p:spPr>
          <a:xfrm rot="-2700000" flipH="1" flipV="1">
            <a:off x="6724640" y="641410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9" name="Přímá spojnice 278"/>
          <p:cNvCxnSpPr/>
          <p:nvPr/>
        </p:nvCxnSpPr>
        <p:spPr>
          <a:xfrm rot="-2700000" flipH="1" flipV="1">
            <a:off x="6958928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0" name="Přímá spojnice 279"/>
          <p:cNvCxnSpPr/>
          <p:nvPr/>
        </p:nvCxnSpPr>
        <p:spPr>
          <a:xfrm rot="-2700000" flipH="1" flipV="1">
            <a:off x="7553056" y="6400459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1" name="Přímá spojnice 280"/>
          <p:cNvCxnSpPr/>
          <p:nvPr/>
        </p:nvCxnSpPr>
        <p:spPr>
          <a:xfrm rot="-2700000" flipH="1" flipV="1">
            <a:off x="7746400" y="641410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2" name="Přímá spojnice 281"/>
          <p:cNvCxnSpPr/>
          <p:nvPr/>
        </p:nvCxnSpPr>
        <p:spPr>
          <a:xfrm rot="-2700000" flipH="1" flipV="1">
            <a:off x="7980688" y="6414107"/>
            <a:ext cx="966552" cy="496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3" name="Přímá spojnice 282"/>
          <p:cNvCxnSpPr/>
          <p:nvPr/>
        </p:nvCxnSpPr>
        <p:spPr>
          <a:xfrm rot="180000">
            <a:off x="4906233" y="6283084"/>
            <a:ext cx="12167" cy="3172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4" name="Přímá spojnice 283"/>
          <p:cNvCxnSpPr/>
          <p:nvPr/>
        </p:nvCxnSpPr>
        <p:spPr>
          <a:xfrm rot="180000">
            <a:off x="5667600" y="6309421"/>
            <a:ext cx="12167" cy="3172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5" name="Přímá spojnice 284"/>
          <p:cNvCxnSpPr/>
          <p:nvPr/>
        </p:nvCxnSpPr>
        <p:spPr>
          <a:xfrm>
            <a:off x="4906233" y="6527150"/>
            <a:ext cx="77692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6" name="Přímá spojnice 285"/>
          <p:cNvCxnSpPr/>
          <p:nvPr/>
        </p:nvCxnSpPr>
        <p:spPr>
          <a:xfrm rot="-2700000">
            <a:off x="4750065" y="6517615"/>
            <a:ext cx="30827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7" name="Přímá spojnice 286"/>
          <p:cNvCxnSpPr/>
          <p:nvPr/>
        </p:nvCxnSpPr>
        <p:spPr>
          <a:xfrm rot="-2700000">
            <a:off x="4861521" y="6546721"/>
            <a:ext cx="30827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8" name="Přímá spojnice 287"/>
          <p:cNvCxnSpPr/>
          <p:nvPr/>
        </p:nvCxnSpPr>
        <p:spPr>
          <a:xfrm rot="-2700000">
            <a:off x="5427244" y="6535345"/>
            <a:ext cx="30827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9" name="Přímá spojnice 288"/>
          <p:cNvCxnSpPr/>
          <p:nvPr/>
        </p:nvCxnSpPr>
        <p:spPr>
          <a:xfrm rot="-2700000">
            <a:off x="5525052" y="6538799"/>
            <a:ext cx="30827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0" name="TextovéPole 289"/>
          <p:cNvSpPr txBox="1"/>
          <p:nvPr/>
        </p:nvSpPr>
        <p:spPr>
          <a:xfrm>
            <a:off x="5090046" y="6258798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400</a:t>
            </a:r>
            <a:endParaRPr lang="cs-CZ" sz="1600" dirty="0"/>
          </a:p>
        </p:txBody>
      </p:sp>
      <p:sp>
        <p:nvSpPr>
          <p:cNvPr id="291" name="TextovéPole 290"/>
          <p:cNvSpPr txBox="1"/>
          <p:nvPr/>
        </p:nvSpPr>
        <p:spPr>
          <a:xfrm>
            <a:off x="5587298" y="6258798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sp>
        <p:nvSpPr>
          <p:cNvPr id="292" name="TextovéPole 291"/>
          <p:cNvSpPr txBox="1"/>
          <p:nvPr/>
        </p:nvSpPr>
        <p:spPr>
          <a:xfrm>
            <a:off x="4575418" y="6291904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293" name="Přímá spojnice 292"/>
          <p:cNvCxnSpPr/>
          <p:nvPr/>
        </p:nvCxnSpPr>
        <p:spPr>
          <a:xfrm>
            <a:off x="5012420" y="5963253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4" name="Přímá spojnice 293"/>
          <p:cNvCxnSpPr/>
          <p:nvPr/>
        </p:nvCxnSpPr>
        <p:spPr>
          <a:xfrm>
            <a:off x="5011234" y="5877272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5" name="Přímá spojnice 294"/>
          <p:cNvCxnSpPr/>
          <p:nvPr/>
        </p:nvCxnSpPr>
        <p:spPr>
          <a:xfrm>
            <a:off x="5011234" y="4653136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6" name="Přímá spojnice 295"/>
          <p:cNvCxnSpPr/>
          <p:nvPr/>
        </p:nvCxnSpPr>
        <p:spPr>
          <a:xfrm>
            <a:off x="5011234" y="4581128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7" name="Přímá spojnice 296"/>
          <p:cNvCxnSpPr/>
          <p:nvPr/>
        </p:nvCxnSpPr>
        <p:spPr>
          <a:xfrm>
            <a:off x="5011234" y="3429000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8" name="Přímá spojnice 297"/>
          <p:cNvCxnSpPr/>
          <p:nvPr/>
        </p:nvCxnSpPr>
        <p:spPr>
          <a:xfrm>
            <a:off x="5011234" y="3356992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9" name="Přímá spojnice 298"/>
          <p:cNvCxnSpPr/>
          <p:nvPr/>
        </p:nvCxnSpPr>
        <p:spPr>
          <a:xfrm>
            <a:off x="5011234" y="1556792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0" name="Přímá spojnice 299"/>
          <p:cNvCxnSpPr/>
          <p:nvPr/>
        </p:nvCxnSpPr>
        <p:spPr>
          <a:xfrm>
            <a:off x="5011234" y="1484784"/>
            <a:ext cx="5748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1" name="Volný tvar 300"/>
          <p:cNvSpPr/>
          <p:nvPr/>
        </p:nvSpPr>
        <p:spPr>
          <a:xfrm>
            <a:off x="5026311" y="1624084"/>
            <a:ext cx="545910" cy="105839"/>
          </a:xfrm>
          <a:custGeom>
            <a:avLst/>
            <a:gdLst>
              <a:gd name="connsiteX0" fmla="*/ 0 w 545910"/>
              <a:gd name="connsiteY0" fmla="*/ 0 h 105839"/>
              <a:gd name="connsiteX1" fmla="*/ 95534 w 545910"/>
              <a:gd name="connsiteY1" fmla="*/ 95534 h 105839"/>
              <a:gd name="connsiteX2" fmla="*/ 409433 w 545910"/>
              <a:gd name="connsiteY2" fmla="*/ 95534 h 105839"/>
              <a:gd name="connsiteX3" fmla="*/ 545910 w 545910"/>
              <a:gd name="connsiteY3" fmla="*/ 27295 h 105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5910" h="105839">
                <a:moveTo>
                  <a:pt x="0" y="0"/>
                </a:moveTo>
                <a:cubicBezTo>
                  <a:pt x="13647" y="39806"/>
                  <a:pt x="27295" y="79612"/>
                  <a:pt x="95534" y="95534"/>
                </a:cubicBezTo>
                <a:cubicBezTo>
                  <a:pt x="163773" y="111456"/>
                  <a:pt x="334370" y="106907"/>
                  <a:pt x="409433" y="95534"/>
                </a:cubicBezTo>
                <a:cubicBezTo>
                  <a:pt x="484496" y="84161"/>
                  <a:pt x="515203" y="55728"/>
                  <a:pt x="545910" y="2729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2" name="Volný tvar 301"/>
          <p:cNvSpPr/>
          <p:nvPr/>
        </p:nvSpPr>
        <p:spPr>
          <a:xfrm>
            <a:off x="5012663" y="1699399"/>
            <a:ext cx="559558" cy="115753"/>
          </a:xfrm>
          <a:custGeom>
            <a:avLst/>
            <a:gdLst>
              <a:gd name="connsiteX0" fmla="*/ 0 w 559558"/>
              <a:gd name="connsiteY0" fmla="*/ 102105 h 115753"/>
              <a:gd name="connsiteX1" fmla="*/ 95534 w 559558"/>
              <a:gd name="connsiteY1" fmla="*/ 6571 h 115753"/>
              <a:gd name="connsiteX2" fmla="*/ 423081 w 559558"/>
              <a:gd name="connsiteY2" fmla="*/ 20219 h 115753"/>
              <a:gd name="connsiteX3" fmla="*/ 559558 w 559558"/>
              <a:gd name="connsiteY3" fmla="*/ 115753 h 1157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9558" h="115753">
                <a:moveTo>
                  <a:pt x="0" y="102105"/>
                </a:moveTo>
                <a:cubicBezTo>
                  <a:pt x="12510" y="61162"/>
                  <a:pt x="25021" y="20219"/>
                  <a:pt x="95534" y="6571"/>
                </a:cubicBezTo>
                <a:cubicBezTo>
                  <a:pt x="166048" y="-7077"/>
                  <a:pt x="345744" y="2022"/>
                  <a:pt x="423081" y="20219"/>
                </a:cubicBezTo>
                <a:cubicBezTo>
                  <a:pt x="500418" y="38416"/>
                  <a:pt x="534537" y="97556"/>
                  <a:pt x="559558" y="115753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3" name="Volný tvar 302"/>
          <p:cNvSpPr/>
          <p:nvPr/>
        </p:nvSpPr>
        <p:spPr>
          <a:xfrm>
            <a:off x="5011234" y="3182879"/>
            <a:ext cx="559558" cy="115753"/>
          </a:xfrm>
          <a:custGeom>
            <a:avLst/>
            <a:gdLst>
              <a:gd name="connsiteX0" fmla="*/ 0 w 559558"/>
              <a:gd name="connsiteY0" fmla="*/ 102105 h 115753"/>
              <a:gd name="connsiteX1" fmla="*/ 95534 w 559558"/>
              <a:gd name="connsiteY1" fmla="*/ 6571 h 115753"/>
              <a:gd name="connsiteX2" fmla="*/ 423081 w 559558"/>
              <a:gd name="connsiteY2" fmla="*/ 20219 h 115753"/>
              <a:gd name="connsiteX3" fmla="*/ 559558 w 559558"/>
              <a:gd name="connsiteY3" fmla="*/ 115753 h 1157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9558" h="115753">
                <a:moveTo>
                  <a:pt x="0" y="102105"/>
                </a:moveTo>
                <a:cubicBezTo>
                  <a:pt x="12510" y="61162"/>
                  <a:pt x="25021" y="20219"/>
                  <a:pt x="95534" y="6571"/>
                </a:cubicBezTo>
                <a:cubicBezTo>
                  <a:pt x="166048" y="-7077"/>
                  <a:pt x="345744" y="2022"/>
                  <a:pt x="423081" y="20219"/>
                </a:cubicBezTo>
                <a:cubicBezTo>
                  <a:pt x="500418" y="38416"/>
                  <a:pt x="534537" y="97556"/>
                  <a:pt x="559558" y="115753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4" name="Volný tvar 303"/>
          <p:cNvSpPr/>
          <p:nvPr/>
        </p:nvSpPr>
        <p:spPr>
          <a:xfrm>
            <a:off x="5011234" y="4423464"/>
            <a:ext cx="559558" cy="115753"/>
          </a:xfrm>
          <a:custGeom>
            <a:avLst/>
            <a:gdLst>
              <a:gd name="connsiteX0" fmla="*/ 0 w 559558"/>
              <a:gd name="connsiteY0" fmla="*/ 102105 h 115753"/>
              <a:gd name="connsiteX1" fmla="*/ 95534 w 559558"/>
              <a:gd name="connsiteY1" fmla="*/ 6571 h 115753"/>
              <a:gd name="connsiteX2" fmla="*/ 423081 w 559558"/>
              <a:gd name="connsiteY2" fmla="*/ 20219 h 115753"/>
              <a:gd name="connsiteX3" fmla="*/ 559558 w 559558"/>
              <a:gd name="connsiteY3" fmla="*/ 115753 h 1157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9558" h="115753">
                <a:moveTo>
                  <a:pt x="0" y="102105"/>
                </a:moveTo>
                <a:cubicBezTo>
                  <a:pt x="12510" y="61162"/>
                  <a:pt x="25021" y="20219"/>
                  <a:pt x="95534" y="6571"/>
                </a:cubicBezTo>
                <a:cubicBezTo>
                  <a:pt x="166048" y="-7077"/>
                  <a:pt x="345744" y="2022"/>
                  <a:pt x="423081" y="20219"/>
                </a:cubicBezTo>
                <a:cubicBezTo>
                  <a:pt x="500418" y="38416"/>
                  <a:pt x="534537" y="97556"/>
                  <a:pt x="559558" y="115753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5" name="Volný tvar 304"/>
          <p:cNvSpPr/>
          <p:nvPr/>
        </p:nvSpPr>
        <p:spPr>
          <a:xfrm>
            <a:off x="5011234" y="5806231"/>
            <a:ext cx="559558" cy="115753"/>
          </a:xfrm>
          <a:custGeom>
            <a:avLst/>
            <a:gdLst>
              <a:gd name="connsiteX0" fmla="*/ 0 w 559558"/>
              <a:gd name="connsiteY0" fmla="*/ 102105 h 115753"/>
              <a:gd name="connsiteX1" fmla="*/ 95534 w 559558"/>
              <a:gd name="connsiteY1" fmla="*/ 6571 h 115753"/>
              <a:gd name="connsiteX2" fmla="*/ 423081 w 559558"/>
              <a:gd name="connsiteY2" fmla="*/ 20219 h 115753"/>
              <a:gd name="connsiteX3" fmla="*/ 559558 w 559558"/>
              <a:gd name="connsiteY3" fmla="*/ 115753 h 1157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59558" h="115753">
                <a:moveTo>
                  <a:pt x="0" y="102105"/>
                </a:moveTo>
                <a:cubicBezTo>
                  <a:pt x="12510" y="61162"/>
                  <a:pt x="25021" y="20219"/>
                  <a:pt x="95534" y="6571"/>
                </a:cubicBezTo>
                <a:cubicBezTo>
                  <a:pt x="166048" y="-7077"/>
                  <a:pt x="345744" y="2022"/>
                  <a:pt x="423081" y="20219"/>
                </a:cubicBezTo>
                <a:cubicBezTo>
                  <a:pt x="500418" y="38416"/>
                  <a:pt x="534537" y="97556"/>
                  <a:pt x="559558" y="115753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6" name="Volný tvar 305"/>
          <p:cNvSpPr/>
          <p:nvPr/>
        </p:nvSpPr>
        <p:spPr>
          <a:xfrm>
            <a:off x="5011234" y="3107137"/>
            <a:ext cx="545910" cy="105839"/>
          </a:xfrm>
          <a:custGeom>
            <a:avLst/>
            <a:gdLst>
              <a:gd name="connsiteX0" fmla="*/ 0 w 545910"/>
              <a:gd name="connsiteY0" fmla="*/ 0 h 105839"/>
              <a:gd name="connsiteX1" fmla="*/ 95534 w 545910"/>
              <a:gd name="connsiteY1" fmla="*/ 95534 h 105839"/>
              <a:gd name="connsiteX2" fmla="*/ 409433 w 545910"/>
              <a:gd name="connsiteY2" fmla="*/ 95534 h 105839"/>
              <a:gd name="connsiteX3" fmla="*/ 545910 w 545910"/>
              <a:gd name="connsiteY3" fmla="*/ 27295 h 105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5910" h="105839">
                <a:moveTo>
                  <a:pt x="0" y="0"/>
                </a:moveTo>
                <a:cubicBezTo>
                  <a:pt x="13647" y="39806"/>
                  <a:pt x="27295" y="79612"/>
                  <a:pt x="95534" y="95534"/>
                </a:cubicBezTo>
                <a:cubicBezTo>
                  <a:pt x="163773" y="111456"/>
                  <a:pt x="334370" y="106907"/>
                  <a:pt x="409433" y="95534"/>
                </a:cubicBezTo>
                <a:cubicBezTo>
                  <a:pt x="484496" y="84161"/>
                  <a:pt x="515203" y="55728"/>
                  <a:pt x="545910" y="2729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" name="Volný tvar 306"/>
          <p:cNvSpPr/>
          <p:nvPr/>
        </p:nvSpPr>
        <p:spPr>
          <a:xfrm>
            <a:off x="5011234" y="4331273"/>
            <a:ext cx="545910" cy="105839"/>
          </a:xfrm>
          <a:custGeom>
            <a:avLst/>
            <a:gdLst>
              <a:gd name="connsiteX0" fmla="*/ 0 w 545910"/>
              <a:gd name="connsiteY0" fmla="*/ 0 h 105839"/>
              <a:gd name="connsiteX1" fmla="*/ 95534 w 545910"/>
              <a:gd name="connsiteY1" fmla="*/ 95534 h 105839"/>
              <a:gd name="connsiteX2" fmla="*/ 409433 w 545910"/>
              <a:gd name="connsiteY2" fmla="*/ 95534 h 105839"/>
              <a:gd name="connsiteX3" fmla="*/ 545910 w 545910"/>
              <a:gd name="connsiteY3" fmla="*/ 27295 h 105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5910" h="105839">
                <a:moveTo>
                  <a:pt x="0" y="0"/>
                </a:moveTo>
                <a:cubicBezTo>
                  <a:pt x="13647" y="39806"/>
                  <a:pt x="27295" y="79612"/>
                  <a:pt x="95534" y="95534"/>
                </a:cubicBezTo>
                <a:cubicBezTo>
                  <a:pt x="163773" y="111456"/>
                  <a:pt x="334370" y="106907"/>
                  <a:pt x="409433" y="95534"/>
                </a:cubicBezTo>
                <a:cubicBezTo>
                  <a:pt x="484496" y="84161"/>
                  <a:pt x="515203" y="55728"/>
                  <a:pt x="545910" y="2729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8" name="Volný tvar 307"/>
          <p:cNvSpPr/>
          <p:nvPr/>
        </p:nvSpPr>
        <p:spPr>
          <a:xfrm>
            <a:off x="5011234" y="5699425"/>
            <a:ext cx="545910" cy="105839"/>
          </a:xfrm>
          <a:custGeom>
            <a:avLst/>
            <a:gdLst>
              <a:gd name="connsiteX0" fmla="*/ 0 w 545910"/>
              <a:gd name="connsiteY0" fmla="*/ 0 h 105839"/>
              <a:gd name="connsiteX1" fmla="*/ 95534 w 545910"/>
              <a:gd name="connsiteY1" fmla="*/ 95534 h 105839"/>
              <a:gd name="connsiteX2" fmla="*/ 409433 w 545910"/>
              <a:gd name="connsiteY2" fmla="*/ 95534 h 105839"/>
              <a:gd name="connsiteX3" fmla="*/ 545910 w 545910"/>
              <a:gd name="connsiteY3" fmla="*/ 27295 h 1058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5910" h="105839">
                <a:moveTo>
                  <a:pt x="0" y="0"/>
                </a:moveTo>
                <a:cubicBezTo>
                  <a:pt x="13647" y="39806"/>
                  <a:pt x="27295" y="79612"/>
                  <a:pt x="95534" y="95534"/>
                </a:cubicBezTo>
                <a:cubicBezTo>
                  <a:pt x="163773" y="111456"/>
                  <a:pt x="334370" y="106907"/>
                  <a:pt x="409433" y="95534"/>
                </a:cubicBezTo>
                <a:cubicBezTo>
                  <a:pt x="484496" y="84161"/>
                  <a:pt x="515203" y="55728"/>
                  <a:pt x="545910" y="27295"/>
                </a:cubicBezTo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09" name="Přímá spojnice 308"/>
          <p:cNvCxnSpPr/>
          <p:nvPr/>
        </p:nvCxnSpPr>
        <p:spPr>
          <a:xfrm flipV="1">
            <a:off x="8714706" y="5390304"/>
            <a:ext cx="112952" cy="257297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0" name="TextovéPole 309"/>
          <p:cNvSpPr txBox="1"/>
          <p:nvPr/>
        </p:nvSpPr>
        <p:spPr>
          <a:xfrm>
            <a:off x="8748464" y="5085184"/>
            <a:ext cx="28084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g</a:t>
            </a:r>
            <a:endParaRPr lang="cs-CZ" sz="1600" dirty="0"/>
          </a:p>
        </p:txBody>
      </p:sp>
      <p:cxnSp>
        <p:nvCxnSpPr>
          <p:cNvPr id="311" name="Přímá spojnice 310"/>
          <p:cNvCxnSpPr/>
          <p:nvPr/>
        </p:nvCxnSpPr>
        <p:spPr>
          <a:xfrm flipH="1" flipV="1">
            <a:off x="8395298" y="4803955"/>
            <a:ext cx="301992" cy="754221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2" name="Přímá spojnice 311"/>
          <p:cNvCxnSpPr/>
          <p:nvPr/>
        </p:nvCxnSpPr>
        <p:spPr>
          <a:xfrm flipV="1">
            <a:off x="8388424" y="4789938"/>
            <a:ext cx="197101" cy="721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3" name="Přímá spojnice 312"/>
          <p:cNvCxnSpPr/>
          <p:nvPr/>
        </p:nvCxnSpPr>
        <p:spPr>
          <a:xfrm flipV="1">
            <a:off x="7603522" y="5665107"/>
            <a:ext cx="0" cy="284173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" name="Přímá spojnice 313"/>
          <p:cNvCxnSpPr/>
          <p:nvPr/>
        </p:nvCxnSpPr>
        <p:spPr>
          <a:xfrm>
            <a:off x="7603522" y="5672129"/>
            <a:ext cx="197960" cy="637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5" name="TextovéPole 314"/>
          <p:cNvSpPr txBox="1"/>
          <p:nvPr/>
        </p:nvSpPr>
        <p:spPr>
          <a:xfrm>
            <a:off x="7747538" y="5538718"/>
            <a:ext cx="2712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c</a:t>
            </a:r>
            <a:endParaRPr lang="cs-CZ" sz="1600" dirty="0"/>
          </a:p>
        </p:txBody>
      </p:sp>
      <p:cxnSp>
        <p:nvCxnSpPr>
          <p:cNvPr id="316" name="Přímá spojnice 315"/>
          <p:cNvCxnSpPr/>
          <p:nvPr/>
        </p:nvCxnSpPr>
        <p:spPr>
          <a:xfrm flipV="1">
            <a:off x="6955450" y="5643621"/>
            <a:ext cx="0" cy="284173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7" name="Přímá spojnice 316"/>
          <p:cNvCxnSpPr/>
          <p:nvPr/>
        </p:nvCxnSpPr>
        <p:spPr>
          <a:xfrm>
            <a:off x="6955450" y="5650643"/>
            <a:ext cx="432048" cy="637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8" name="TextovéPole 317"/>
          <p:cNvSpPr txBox="1"/>
          <p:nvPr/>
        </p:nvSpPr>
        <p:spPr>
          <a:xfrm>
            <a:off x="6941802" y="5373436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319" name="TextovéPole 318"/>
          <p:cNvSpPr txBox="1"/>
          <p:nvPr/>
        </p:nvSpPr>
        <p:spPr>
          <a:xfrm>
            <a:off x="6959218" y="5579662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320" name="Přímá spojnice 319"/>
          <p:cNvCxnSpPr/>
          <p:nvPr/>
        </p:nvCxnSpPr>
        <p:spPr>
          <a:xfrm flipV="1">
            <a:off x="5803322" y="5665107"/>
            <a:ext cx="622386" cy="392181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1" name="TextovéPole 320"/>
          <p:cNvSpPr txBox="1"/>
          <p:nvPr/>
        </p:nvSpPr>
        <p:spPr>
          <a:xfrm>
            <a:off x="6379386" y="5425479"/>
            <a:ext cx="2920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h</a:t>
            </a:r>
            <a:endParaRPr lang="cs-CZ" sz="1600" dirty="0"/>
          </a:p>
        </p:txBody>
      </p:sp>
      <p:cxnSp>
        <p:nvCxnSpPr>
          <p:cNvPr id="322" name="Přímá spojnice 321"/>
          <p:cNvCxnSpPr/>
          <p:nvPr/>
        </p:nvCxnSpPr>
        <p:spPr>
          <a:xfrm flipV="1">
            <a:off x="5155250" y="5427518"/>
            <a:ext cx="0" cy="593770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3" name="Přímá spojnice 322"/>
          <p:cNvCxnSpPr/>
          <p:nvPr/>
        </p:nvCxnSpPr>
        <p:spPr>
          <a:xfrm>
            <a:off x="5155250" y="5417764"/>
            <a:ext cx="317139" cy="1950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4" name="TextovéPole 323"/>
          <p:cNvSpPr txBox="1"/>
          <p:nvPr/>
        </p:nvSpPr>
        <p:spPr>
          <a:xfrm>
            <a:off x="5124186" y="5165030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50</a:t>
            </a:r>
            <a:endParaRPr lang="cs-CZ" sz="1600" dirty="0"/>
          </a:p>
        </p:txBody>
      </p:sp>
      <p:sp>
        <p:nvSpPr>
          <p:cNvPr id="325" name="TextovéPole 324"/>
          <p:cNvSpPr txBox="1"/>
          <p:nvPr/>
        </p:nvSpPr>
        <p:spPr>
          <a:xfrm>
            <a:off x="5114306" y="5356102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</a:t>
            </a:r>
            <a:endParaRPr lang="cs-CZ" sz="1600" dirty="0"/>
          </a:p>
        </p:txBody>
      </p:sp>
      <p:cxnSp>
        <p:nvCxnSpPr>
          <p:cNvPr id="326" name="Přímá spojnice 325"/>
          <p:cNvCxnSpPr/>
          <p:nvPr/>
        </p:nvCxnSpPr>
        <p:spPr>
          <a:xfrm>
            <a:off x="5155250" y="3393040"/>
            <a:ext cx="0" cy="29653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7" name="TextovéPole 326"/>
          <p:cNvSpPr txBox="1"/>
          <p:nvPr/>
        </p:nvSpPr>
        <p:spPr>
          <a:xfrm>
            <a:off x="5011234" y="3594502"/>
            <a:ext cx="2920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</a:t>
            </a:r>
            <a:endParaRPr lang="cs-CZ" sz="1600" dirty="0"/>
          </a:p>
        </p:txBody>
      </p:sp>
      <p:cxnSp>
        <p:nvCxnSpPr>
          <p:cNvPr id="328" name="Přímá spojnice 327"/>
          <p:cNvCxnSpPr/>
          <p:nvPr/>
        </p:nvCxnSpPr>
        <p:spPr>
          <a:xfrm flipV="1">
            <a:off x="5227258" y="2870024"/>
            <a:ext cx="0" cy="315656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9" name="TextovéPole 328"/>
          <p:cNvSpPr txBox="1"/>
          <p:nvPr/>
        </p:nvSpPr>
        <p:spPr>
          <a:xfrm>
            <a:off x="5136914" y="2514382"/>
            <a:ext cx="2343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i</a:t>
            </a:r>
            <a:endParaRPr lang="cs-CZ" sz="1600" dirty="0"/>
          </a:p>
        </p:txBody>
      </p:sp>
      <p:cxnSp>
        <p:nvCxnSpPr>
          <p:cNvPr id="330" name="Přímá spojnice 329"/>
          <p:cNvCxnSpPr/>
          <p:nvPr/>
        </p:nvCxnSpPr>
        <p:spPr>
          <a:xfrm flipV="1">
            <a:off x="7747538" y="4473709"/>
            <a:ext cx="288794" cy="251435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1" name="TextovéPole 330"/>
          <p:cNvSpPr txBox="1"/>
          <p:nvPr/>
        </p:nvSpPr>
        <p:spPr>
          <a:xfrm>
            <a:off x="8035570" y="4221088"/>
            <a:ext cx="27122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c</a:t>
            </a:r>
            <a:endParaRPr lang="cs-CZ" sz="1600" dirty="0"/>
          </a:p>
        </p:txBody>
      </p:sp>
      <p:cxnSp>
        <p:nvCxnSpPr>
          <p:cNvPr id="332" name="Přímá spojnice 331"/>
          <p:cNvCxnSpPr/>
          <p:nvPr/>
        </p:nvCxnSpPr>
        <p:spPr>
          <a:xfrm flipV="1">
            <a:off x="7387498" y="3930629"/>
            <a:ext cx="413984" cy="316157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3" name="Přímá spojnice 332"/>
          <p:cNvCxnSpPr/>
          <p:nvPr/>
        </p:nvCxnSpPr>
        <p:spPr>
          <a:xfrm flipV="1">
            <a:off x="7801482" y="3905596"/>
            <a:ext cx="505316" cy="2503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4" name="TextovéPole 333"/>
          <p:cNvSpPr txBox="1"/>
          <p:nvPr/>
        </p:nvSpPr>
        <p:spPr>
          <a:xfrm>
            <a:off x="7754342" y="3645024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335" name="TextovéPole 334"/>
          <p:cNvSpPr txBox="1"/>
          <p:nvPr/>
        </p:nvSpPr>
        <p:spPr>
          <a:xfrm>
            <a:off x="7786530" y="3861048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336" name="Přímá spojnice 335"/>
          <p:cNvCxnSpPr/>
          <p:nvPr/>
        </p:nvCxnSpPr>
        <p:spPr>
          <a:xfrm rot="300000" flipH="1">
            <a:off x="6023168" y="4503075"/>
            <a:ext cx="17416" cy="11658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7" name="Přímá spojnice 336"/>
          <p:cNvCxnSpPr/>
          <p:nvPr/>
        </p:nvCxnSpPr>
        <p:spPr>
          <a:xfrm rot="300000" flipH="1">
            <a:off x="6018666" y="3272310"/>
            <a:ext cx="0" cy="10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8" name="Přímá spojnice 337"/>
          <p:cNvCxnSpPr/>
          <p:nvPr/>
        </p:nvCxnSpPr>
        <p:spPr>
          <a:xfrm flipH="1">
            <a:off x="6006596" y="1859990"/>
            <a:ext cx="49818" cy="5138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9" name="Přímá spojnice 338"/>
          <p:cNvCxnSpPr/>
          <p:nvPr/>
        </p:nvCxnSpPr>
        <p:spPr>
          <a:xfrm rot="300000">
            <a:off x="5968621" y="2678606"/>
            <a:ext cx="0" cy="36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0" name="Přímá spojnice 339"/>
          <p:cNvCxnSpPr/>
          <p:nvPr/>
        </p:nvCxnSpPr>
        <p:spPr>
          <a:xfrm rot="-300000" flipV="1">
            <a:off x="4580084" y="4503075"/>
            <a:ext cx="13648" cy="116203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1" name="Přímá spojnice 340"/>
          <p:cNvCxnSpPr/>
          <p:nvPr/>
        </p:nvCxnSpPr>
        <p:spPr>
          <a:xfrm rot="-300000" flipV="1">
            <a:off x="4589291" y="3263339"/>
            <a:ext cx="13648" cy="100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2" name="Přímá spojnice 341"/>
          <p:cNvCxnSpPr/>
          <p:nvPr/>
        </p:nvCxnSpPr>
        <p:spPr>
          <a:xfrm flipH="1" flipV="1">
            <a:off x="4534422" y="1844824"/>
            <a:ext cx="40996" cy="55915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3" name="Přímá spojnice 342"/>
          <p:cNvCxnSpPr>
            <a:stCxn id="98" idx="0"/>
          </p:cNvCxnSpPr>
          <p:nvPr/>
        </p:nvCxnSpPr>
        <p:spPr>
          <a:xfrm flipH="1" flipV="1">
            <a:off x="4606047" y="2679150"/>
            <a:ext cx="14981" cy="38378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4" name="Přímá spojnice 343"/>
          <p:cNvCxnSpPr/>
          <p:nvPr/>
        </p:nvCxnSpPr>
        <p:spPr>
          <a:xfrm>
            <a:off x="5947338" y="5013176"/>
            <a:ext cx="391104" cy="0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5" name="TextovéPole 344"/>
          <p:cNvSpPr txBox="1"/>
          <p:nvPr/>
        </p:nvSpPr>
        <p:spPr>
          <a:xfrm>
            <a:off x="6425708" y="4869160"/>
            <a:ext cx="2920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</a:t>
            </a:r>
            <a:endParaRPr lang="cs-CZ" sz="1600" dirty="0"/>
          </a:p>
        </p:txBody>
      </p:sp>
      <p:cxnSp>
        <p:nvCxnSpPr>
          <p:cNvPr id="346" name="Přímá spojnice 345"/>
          <p:cNvCxnSpPr/>
          <p:nvPr/>
        </p:nvCxnSpPr>
        <p:spPr>
          <a:xfrm flipV="1">
            <a:off x="6019346" y="4365104"/>
            <a:ext cx="406362" cy="22400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7" name="TextovéPole 346"/>
          <p:cNvSpPr txBox="1"/>
          <p:nvPr/>
        </p:nvSpPr>
        <p:spPr>
          <a:xfrm>
            <a:off x="6451394" y="4221088"/>
            <a:ext cx="24718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f</a:t>
            </a:r>
            <a:endParaRPr lang="cs-CZ" sz="1600" dirty="0"/>
          </a:p>
        </p:txBody>
      </p:sp>
      <p:cxnSp>
        <p:nvCxnSpPr>
          <p:cNvPr id="348" name="Přímá spojnice 347"/>
          <p:cNvCxnSpPr/>
          <p:nvPr/>
        </p:nvCxnSpPr>
        <p:spPr>
          <a:xfrm flipV="1">
            <a:off x="5789674" y="3711529"/>
            <a:ext cx="432853" cy="5503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9" name="TextovéPole 348"/>
          <p:cNvSpPr txBox="1"/>
          <p:nvPr/>
        </p:nvSpPr>
        <p:spPr>
          <a:xfrm>
            <a:off x="6235370" y="3536142"/>
            <a:ext cx="28725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e</a:t>
            </a:r>
            <a:endParaRPr lang="cs-CZ" sz="1600" dirty="0"/>
          </a:p>
        </p:txBody>
      </p:sp>
      <p:cxnSp>
        <p:nvCxnSpPr>
          <p:cNvPr id="350" name="Přímá spojnice 349"/>
          <p:cNvCxnSpPr/>
          <p:nvPr/>
        </p:nvCxnSpPr>
        <p:spPr>
          <a:xfrm flipV="1">
            <a:off x="5789674" y="5181996"/>
            <a:ext cx="1058964" cy="263228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1" name="Přímá spojnice 350"/>
          <p:cNvCxnSpPr/>
          <p:nvPr/>
        </p:nvCxnSpPr>
        <p:spPr>
          <a:xfrm>
            <a:off x="6848638" y="5174280"/>
            <a:ext cx="503636" cy="771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2" name="TextovéPole 351"/>
          <p:cNvSpPr txBox="1"/>
          <p:nvPr/>
        </p:nvSpPr>
        <p:spPr>
          <a:xfrm>
            <a:off x="6877330" y="509302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353" name="TextovéPole 352"/>
          <p:cNvSpPr txBox="1"/>
          <p:nvPr/>
        </p:nvSpPr>
        <p:spPr>
          <a:xfrm>
            <a:off x="6852306" y="491387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cxnSp>
        <p:nvCxnSpPr>
          <p:cNvPr id="354" name="Přímá spojnice 353"/>
          <p:cNvCxnSpPr/>
          <p:nvPr/>
        </p:nvCxnSpPr>
        <p:spPr>
          <a:xfrm flipV="1">
            <a:off x="5974634" y="3086048"/>
            <a:ext cx="1340856" cy="85985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5" name="TextovéPole 354"/>
          <p:cNvSpPr txBox="1"/>
          <p:nvPr/>
        </p:nvSpPr>
        <p:spPr>
          <a:xfrm>
            <a:off x="6856146" y="2802414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356" name="TextovéPole 355"/>
          <p:cNvSpPr txBox="1"/>
          <p:nvPr/>
        </p:nvSpPr>
        <p:spPr>
          <a:xfrm>
            <a:off x="6885714" y="3024248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cxnSp>
        <p:nvCxnSpPr>
          <p:cNvPr id="357" name="Přímá spojnice 356"/>
          <p:cNvCxnSpPr/>
          <p:nvPr/>
        </p:nvCxnSpPr>
        <p:spPr>
          <a:xfrm flipV="1">
            <a:off x="5960986" y="2077936"/>
            <a:ext cx="737592" cy="5312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" name="TextovéPole 357"/>
          <p:cNvSpPr txBox="1"/>
          <p:nvPr/>
        </p:nvSpPr>
        <p:spPr>
          <a:xfrm>
            <a:off x="6242174" y="180011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359" name="TextovéPole 358"/>
          <p:cNvSpPr txBox="1"/>
          <p:nvPr/>
        </p:nvSpPr>
        <p:spPr>
          <a:xfrm>
            <a:off x="6266434" y="2033552"/>
            <a:ext cx="3930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24</a:t>
            </a:r>
            <a:endParaRPr lang="cs-CZ" sz="1600" dirty="0"/>
          </a:p>
        </p:txBody>
      </p:sp>
      <p:cxnSp>
        <p:nvCxnSpPr>
          <p:cNvPr id="360" name="Přímá spojnice 359"/>
          <p:cNvCxnSpPr/>
          <p:nvPr/>
        </p:nvCxnSpPr>
        <p:spPr>
          <a:xfrm>
            <a:off x="4970290" y="2371280"/>
            <a:ext cx="256968" cy="2516"/>
          </a:xfrm>
          <a:prstGeom prst="line">
            <a:avLst/>
          </a:prstGeom>
          <a:ln>
            <a:solidFill>
              <a:schemeClr val="tx1"/>
            </a:solidFill>
            <a:miter lim="800000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1" name="TextovéPole 360"/>
          <p:cNvSpPr txBox="1"/>
          <p:nvPr/>
        </p:nvSpPr>
        <p:spPr>
          <a:xfrm>
            <a:off x="5168898" y="2185406"/>
            <a:ext cx="2824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a</a:t>
            </a:r>
            <a:endParaRPr lang="cs-CZ" sz="1600" dirty="0"/>
          </a:p>
        </p:txBody>
      </p:sp>
      <p:cxnSp>
        <p:nvCxnSpPr>
          <p:cNvPr id="362" name="Přímá spojnice 361"/>
          <p:cNvCxnSpPr/>
          <p:nvPr/>
        </p:nvCxnSpPr>
        <p:spPr>
          <a:xfrm flipH="1">
            <a:off x="3787098" y="5646268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3" name="Přímá spojnice 362"/>
          <p:cNvCxnSpPr/>
          <p:nvPr/>
        </p:nvCxnSpPr>
        <p:spPr>
          <a:xfrm flipH="1">
            <a:off x="3859106" y="4509120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4" name="Přímá spojnice 363"/>
          <p:cNvCxnSpPr/>
          <p:nvPr/>
        </p:nvCxnSpPr>
        <p:spPr>
          <a:xfrm flipH="1">
            <a:off x="3859106" y="4265800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5" name="Přímá spojnice 364"/>
          <p:cNvCxnSpPr/>
          <p:nvPr/>
        </p:nvCxnSpPr>
        <p:spPr>
          <a:xfrm flipH="1">
            <a:off x="3787098" y="3271336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6" name="Přímá spojnice 365"/>
          <p:cNvCxnSpPr/>
          <p:nvPr/>
        </p:nvCxnSpPr>
        <p:spPr>
          <a:xfrm flipH="1">
            <a:off x="3777776" y="3041664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7" name="Přímá spojnice 366"/>
          <p:cNvCxnSpPr/>
          <p:nvPr/>
        </p:nvCxnSpPr>
        <p:spPr>
          <a:xfrm flipH="1">
            <a:off x="3787098" y="1831176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8" name="Přímá spojnice 367"/>
          <p:cNvCxnSpPr/>
          <p:nvPr/>
        </p:nvCxnSpPr>
        <p:spPr>
          <a:xfrm flipH="1">
            <a:off x="3787098" y="1615152"/>
            <a:ext cx="51337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9" name="Přímá spojnice 368"/>
          <p:cNvCxnSpPr/>
          <p:nvPr/>
        </p:nvCxnSpPr>
        <p:spPr>
          <a:xfrm flipH="1" flipV="1">
            <a:off x="3355050" y="1412775"/>
            <a:ext cx="945426" cy="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0" name="Přímá spojnice 369"/>
          <p:cNvCxnSpPr/>
          <p:nvPr/>
        </p:nvCxnSpPr>
        <p:spPr>
          <a:xfrm>
            <a:off x="4003884" y="1412776"/>
            <a:ext cx="0" cy="48236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1" name="Přímá spojnice 370"/>
          <p:cNvCxnSpPr/>
          <p:nvPr/>
        </p:nvCxnSpPr>
        <p:spPr>
          <a:xfrm rot="2700000">
            <a:off x="3847324" y="143699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2" name="Přímá spojnice 371"/>
          <p:cNvCxnSpPr/>
          <p:nvPr/>
        </p:nvCxnSpPr>
        <p:spPr>
          <a:xfrm rot="2700000">
            <a:off x="3847324" y="164552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3" name="Přímá spojnice 372"/>
          <p:cNvCxnSpPr/>
          <p:nvPr/>
        </p:nvCxnSpPr>
        <p:spPr>
          <a:xfrm rot="2700000">
            <a:off x="3833676" y="185166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4" name="Přímá spojnice 373"/>
          <p:cNvCxnSpPr/>
          <p:nvPr/>
        </p:nvCxnSpPr>
        <p:spPr>
          <a:xfrm rot="2700000">
            <a:off x="3837444" y="306588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5" name="Přímá spojnice 374"/>
          <p:cNvCxnSpPr/>
          <p:nvPr/>
        </p:nvCxnSpPr>
        <p:spPr>
          <a:xfrm rot="2700000">
            <a:off x="3833676" y="328805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6" name="Přímá spojnice 375"/>
          <p:cNvCxnSpPr/>
          <p:nvPr/>
        </p:nvCxnSpPr>
        <p:spPr>
          <a:xfrm rot="2700000">
            <a:off x="3847324" y="426510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7" name="Přímá spojnice 376"/>
          <p:cNvCxnSpPr/>
          <p:nvPr/>
        </p:nvCxnSpPr>
        <p:spPr>
          <a:xfrm rot="2700000">
            <a:off x="3833676" y="4512194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8" name="Přímá spojnice 377"/>
          <p:cNvCxnSpPr/>
          <p:nvPr/>
        </p:nvCxnSpPr>
        <p:spPr>
          <a:xfrm rot="2700000">
            <a:off x="3847324" y="5644526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9" name="Přímá spojnice 378"/>
          <p:cNvCxnSpPr/>
          <p:nvPr/>
        </p:nvCxnSpPr>
        <p:spPr>
          <a:xfrm rot="2700000">
            <a:off x="3833676" y="6082722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0" name="TextovéPole 379"/>
          <p:cNvSpPr txBox="1"/>
          <p:nvPr/>
        </p:nvSpPr>
        <p:spPr>
          <a:xfrm rot="16200000">
            <a:off x="3526557" y="1547409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381" name="TextovéPole 380"/>
          <p:cNvSpPr txBox="1"/>
          <p:nvPr/>
        </p:nvSpPr>
        <p:spPr>
          <a:xfrm rot="16200000">
            <a:off x="3882829" y="1118438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170</a:t>
            </a:r>
            <a:endParaRPr lang="cs-CZ" sz="1600" dirty="0"/>
          </a:p>
        </p:txBody>
      </p:sp>
      <p:sp>
        <p:nvSpPr>
          <p:cNvPr id="382" name="TextovéPole 381"/>
          <p:cNvSpPr txBox="1"/>
          <p:nvPr/>
        </p:nvSpPr>
        <p:spPr>
          <a:xfrm rot="16200000">
            <a:off x="3481845" y="2993681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383" name="TextovéPole 382"/>
          <p:cNvSpPr txBox="1"/>
          <p:nvPr/>
        </p:nvSpPr>
        <p:spPr>
          <a:xfrm rot="16200000">
            <a:off x="3511413" y="4221585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100</a:t>
            </a:r>
            <a:endParaRPr lang="cs-CZ" sz="1600" dirty="0"/>
          </a:p>
        </p:txBody>
      </p:sp>
      <p:sp>
        <p:nvSpPr>
          <p:cNvPr id="384" name="TextovéPole 383"/>
          <p:cNvSpPr txBox="1"/>
          <p:nvPr/>
        </p:nvSpPr>
        <p:spPr>
          <a:xfrm rot="16200000">
            <a:off x="3491725" y="5675393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230</a:t>
            </a:r>
            <a:endParaRPr lang="cs-CZ" sz="1600" dirty="0"/>
          </a:p>
        </p:txBody>
      </p:sp>
      <p:sp>
        <p:nvSpPr>
          <p:cNvPr id="385" name="TextovéPole 384"/>
          <p:cNvSpPr txBox="1"/>
          <p:nvPr/>
        </p:nvSpPr>
        <p:spPr>
          <a:xfrm rot="16200000">
            <a:off x="3635741" y="2269972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800</a:t>
            </a:r>
            <a:endParaRPr lang="cs-CZ" sz="1600" dirty="0"/>
          </a:p>
        </p:txBody>
      </p:sp>
      <p:sp>
        <p:nvSpPr>
          <p:cNvPr id="386" name="TextovéPole 385"/>
          <p:cNvSpPr txBox="1"/>
          <p:nvPr/>
        </p:nvSpPr>
        <p:spPr>
          <a:xfrm rot="16200000">
            <a:off x="3635741" y="3587161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800</a:t>
            </a:r>
            <a:endParaRPr lang="cs-CZ" sz="1600" dirty="0"/>
          </a:p>
        </p:txBody>
      </p:sp>
      <p:sp>
        <p:nvSpPr>
          <p:cNvPr id="387" name="TextovéPole 386"/>
          <p:cNvSpPr txBox="1"/>
          <p:nvPr/>
        </p:nvSpPr>
        <p:spPr>
          <a:xfrm rot="16200000">
            <a:off x="3635741" y="4883305"/>
            <a:ext cx="49725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800</a:t>
            </a:r>
            <a:endParaRPr lang="cs-CZ" sz="1600" dirty="0"/>
          </a:p>
        </p:txBody>
      </p:sp>
      <p:cxnSp>
        <p:nvCxnSpPr>
          <p:cNvPr id="388" name="Přímá spojnice 387"/>
          <p:cNvCxnSpPr/>
          <p:nvPr/>
        </p:nvCxnSpPr>
        <p:spPr>
          <a:xfrm>
            <a:off x="3561194" y="1412776"/>
            <a:ext cx="0" cy="48236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9" name="Přímá spojnice 388"/>
          <p:cNvCxnSpPr/>
          <p:nvPr/>
        </p:nvCxnSpPr>
        <p:spPr>
          <a:xfrm rot="2700000">
            <a:off x="3405396" y="1427118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0" name="Přímá spojnice 389"/>
          <p:cNvCxnSpPr/>
          <p:nvPr/>
        </p:nvCxnSpPr>
        <p:spPr>
          <a:xfrm rot="2700000">
            <a:off x="3387980" y="6103870"/>
            <a:ext cx="36004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1" name="TextovéPole 390"/>
          <p:cNvSpPr txBox="1"/>
          <p:nvPr/>
        </p:nvSpPr>
        <p:spPr>
          <a:xfrm rot="16200000">
            <a:off x="3151596" y="3319039"/>
            <a:ext cx="6014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3000</a:t>
            </a:r>
            <a:endParaRPr lang="cs-CZ" sz="1600" dirty="0"/>
          </a:p>
        </p:txBody>
      </p:sp>
      <p:sp>
        <p:nvSpPr>
          <p:cNvPr id="407" name="TextovéPole 406"/>
          <p:cNvSpPr txBox="1"/>
          <p:nvPr/>
        </p:nvSpPr>
        <p:spPr>
          <a:xfrm>
            <a:off x="8503851" y="4602614"/>
            <a:ext cx="60465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sym typeface="Symbol"/>
              </a:rPr>
              <a:t>100</a:t>
            </a:r>
            <a:endParaRPr lang="cs-CZ" sz="1600" dirty="0"/>
          </a:p>
        </p:txBody>
      </p:sp>
      <p:sp>
        <p:nvSpPr>
          <p:cNvPr id="409" name="TextovéPole 408"/>
          <p:cNvSpPr txBox="1"/>
          <p:nvPr/>
        </p:nvSpPr>
        <p:spPr>
          <a:xfrm>
            <a:off x="816208" y="3320404"/>
            <a:ext cx="1689428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Zavětrování </a:t>
            </a:r>
            <a:endParaRPr lang="cs-CZ" b="1" dirty="0"/>
          </a:p>
        </p:txBody>
      </p:sp>
      <p:sp>
        <p:nvSpPr>
          <p:cNvPr id="410" name="TextovéPole 409"/>
          <p:cNvSpPr txBox="1"/>
          <p:nvPr/>
        </p:nvSpPr>
        <p:spPr>
          <a:xfrm>
            <a:off x="467544" y="3707740"/>
            <a:ext cx="296098" cy="369332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411" name="TextovéPole 410"/>
          <p:cNvSpPr txBox="1"/>
          <p:nvPr/>
        </p:nvSpPr>
        <p:spPr>
          <a:xfrm>
            <a:off x="467544" y="4139788"/>
            <a:ext cx="296098" cy="369332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412" name="TextovéPole 411"/>
          <p:cNvSpPr txBox="1"/>
          <p:nvPr/>
        </p:nvSpPr>
        <p:spPr>
          <a:xfrm>
            <a:off x="467544" y="4571836"/>
            <a:ext cx="296098" cy="369332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f</a:t>
            </a:r>
          </a:p>
        </p:txBody>
      </p:sp>
      <p:sp>
        <p:nvSpPr>
          <p:cNvPr id="413" name="TextovéPole 412"/>
          <p:cNvSpPr txBox="1"/>
          <p:nvPr/>
        </p:nvSpPr>
        <p:spPr>
          <a:xfrm>
            <a:off x="467544" y="5003884"/>
            <a:ext cx="296098" cy="369332"/>
          </a:xfrm>
          <a:prstGeom prst="rect">
            <a:avLst/>
          </a:prstGeom>
          <a:noFill/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g</a:t>
            </a:r>
          </a:p>
        </p:txBody>
      </p:sp>
      <p:sp>
        <p:nvSpPr>
          <p:cNvPr id="414" name="TextovéPole 413"/>
          <p:cNvSpPr txBox="1"/>
          <p:nvPr/>
        </p:nvSpPr>
        <p:spPr>
          <a:xfrm>
            <a:off x="800288" y="3738804"/>
            <a:ext cx="1339211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Rozpěra</a:t>
            </a:r>
            <a:endParaRPr lang="cs-CZ" b="1" dirty="0"/>
          </a:p>
        </p:txBody>
      </p:sp>
      <p:sp>
        <p:nvSpPr>
          <p:cNvPr id="415" name="TextovéPole 414"/>
          <p:cNvSpPr txBox="1"/>
          <p:nvPr/>
        </p:nvSpPr>
        <p:spPr>
          <a:xfrm>
            <a:off x="800288" y="4167084"/>
            <a:ext cx="1339211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Svislý trám</a:t>
            </a:r>
            <a:endParaRPr lang="cs-CZ" b="1" dirty="0"/>
          </a:p>
        </p:txBody>
      </p:sp>
      <p:sp>
        <p:nvSpPr>
          <p:cNvPr id="416" name="TextovéPole 415"/>
          <p:cNvSpPr txBox="1"/>
          <p:nvPr/>
        </p:nvSpPr>
        <p:spPr>
          <a:xfrm>
            <a:off x="816458" y="4571836"/>
            <a:ext cx="1318310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Lavice</a:t>
            </a:r>
            <a:endParaRPr lang="cs-CZ" b="1" dirty="0"/>
          </a:p>
        </p:txBody>
      </p:sp>
      <p:sp>
        <p:nvSpPr>
          <p:cNvPr id="417" name="TextovéPole 416"/>
          <p:cNvSpPr txBox="1"/>
          <p:nvPr/>
        </p:nvSpPr>
        <p:spPr>
          <a:xfrm>
            <a:off x="827584" y="4990236"/>
            <a:ext cx="1311915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/>
              <a:t>Kolík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59692" y="1345124"/>
            <a:ext cx="22401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Bednění vysoké </a:t>
            </a:r>
            <a:r>
              <a:rPr lang="cs-CZ" b="1" dirty="0" smtClean="0"/>
              <a:t>stěny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154372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9" grpId="0" animBg="1"/>
      <p:bldP spid="450" grpId="0" animBg="1"/>
      <p:bldP spid="409" grpId="0" animBg="1"/>
      <p:bldP spid="414" grpId="0" animBg="1"/>
      <p:bldP spid="415" grpId="0" animBg="1"/>
      <p:bldP spid="416" grpId="0" animBg="1"/>
      <p:bldP spid="417" grpId="0" animBg="1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467544" y="260648"/>
            <a:ext cx="8208911" cy="63408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002060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lumMod val="2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Bednění nízké a vysoké stěny</a:t>
            </a:r>
            <a:endParaRPr lang="cs-CZ" sz="2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lumMod val="2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TextovéPole 3"/>
          <p:cNvSpPr txBox="1"/>
          <p:nvPr/>
        </p:nvSpPr>
        <p:spPr>
          <a:xfrm>
            <a:off x="457200" y="1340768"/>
            <a:ext cx="8229600" cy="4308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100" b="1" dirty="0" smtClean="0">
                <a:solidFill>
                  <a:schemeClr val="tx1"/>
                </a:solidFill>
              </a:rPr>
              <a:t>Použité zdroje: </a:t>
            </a:r>
            <a:r>
              <a:rPr lang="cs-CZ" sz="1100" dirty="0" smtClean="0">
                <a:solidFill>
                  <a:schemeClr val="tx1"/>
                </a:solidFill>
              </a:rPr>
              <a:t>Odborné </a:t>
            </a:r>
            <a:r>
              <a:rPr lang="cs-CZ" sz="1100" dirty="0">
                <a:solidFill>
                  <a:schemeClr val="tx1"/>
                </a:solidFill>
              </a:rPr>
              <a:t>kreslení pro 3. ročník  učebního oboru Tesař, PaedDr. Pavel Kačena – Ing. Miroslav Šulc, INFORMATORIUM, Praha 1994. ISBN </a:t>
            </a:r>
            <a:r>
              <a:rPr lang="cs-CZ" sz="1100" dirty="0" smtClean="0">
                <a:solidFill>
                  <a:schemeClr val="tx1"/>
                </a:solidFill>
              </a:rPr>
              <a:t>80-85427-49-4, </a:t>
            </a:r>
            <a:r>
              <a:rPr lang="cs-CZ" sz="1100" dirty="0">
                <a:solidFill>
                  <a:schemeClr val="tx1"/>
                </a:solidFill>
              </a:rPr>
              <a:t>Archiv </a:t>
            </a:r>
            <a:r>
              <a:rPr lang="cs-CZ" sz="1100" dirty="0" smtClean="0">
                <a:solidFill>
                  <a:schemeClr val="tx1"/>
                </a:solidFill>
              </a:rPr>
              <a:t>autora</a:t>
            </a:r>
            <a:r>
              <a:rPr lang="cs-CZ" sz="1100" b="1" dirty="0" smtClean="0">
                <a:solidFill>
                  <a:schemeClr val="tx1"/>
                </a:solidFill>
              </a:rPr>
              <a:t> </a:t>
            </a:r>
            <a:endParaRPr lang="cs-CZ" sz="11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031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475</Words>
  <Application>Microsoft Office PowerPoint</Application>
  <PresentationFormat>Předvádění na obrazovce (4:3)</PresentationFormat>
  <Paragraphs>255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Bednění nízké a vysoké stěny</vt:lpstr>
      <vt:lpstr>3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</dc:creator>
  <cp:lastModifiedBy>1</cp:lastModifiedBy>
  <cp:revision>1</cp:revision>
  <dcterms:created xsi:type="dcterms:W3CDTF">2013-03-21T14:07:20Z</dcterms:created>
  <dcterms:modified xsi:type="dcterms:W3CDTF">2013-03-21T17:21:04Z</dcterms:modified>
</cp:coreProperties>
</file>