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F5AFD-DD20-4EAD-9CCD-8DBD4DDC8E2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80F9-0DAC-40FB-BD2C-8255317B0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849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F5AFD-DD20-4EAD-9CCD-8DBD4DDC8E2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80F9-0DAC-40FB-BD2C-8255317B0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839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F5AFD-DD20-4EAD-9CCD-8DBD4DDC8E2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80F9-0DAC-40FB-BD2C-8255317B0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250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F5AFD-DD20-4EAD-9CCD-8DBD4DDC8E2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80F9-0DAC-40FB-BD2C-8255317B0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117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F5AFD-DD20-4EAD-9CCD-8DBD4DDC8E2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80F9-0DAC-40FB-BD2C-8255317B0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093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F5AFD-DD20-4EAD-9CCD-8DBD4DDC8E2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80F9-0DAC-40FB-BD2C-8255317B0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269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F5AFD-DD20-4EAD-9CCD-8DBD4DDC8E2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80F9-0DAC-40FB-BD2C-8255317B0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891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F5AFD-DD20-4EAD-9CCD-8DBD4DDC8E2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80F9-0DAC-40FB-BD2C-8255317B0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07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F5AFD-DD20-4EAD-9CCD-8DBD4DDC8E2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80F9-0DAC-40FB-BD2C-8255317B0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617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F5AFD-DD20-4EAD-9CCD-8DBD4DDC8E2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80F9-0DAC-40FB-BD2C-8255317B0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671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F5AFD-DD20-4EAD-9CCD-8DBD4DDC8E2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680F9-0DAC-40FB-BD2C-8255317B0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451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F5AFD-DD20-4EAD-9CCD-8DBD4DDC8E27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0680F9-0DAC-40FB-BD2C-8255317B01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658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Elektrická zařízení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3004181"/>
              </p:ext>
            </p:extLst>
          </p:nvPr>
        </p:nvGraphicFramePr>
        <p:xfrm>
          <a:off x="539552" y="210628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říjen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1667642"/>
              </p:ext>
            </p:extLst>
          </p:nvPr>
        </p:nvGraphicFramePr>
        <p:xfrm>
          <a:off x="506521" y="5098056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použití elektrických zařízení.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1476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Elektrická zařízení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7544" y="980728"/>
            <a:ext cx="8208911" cy="2246769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u="sng" dirty="0" smtClean="0"/>
              <a:t>Elektrická zařízení </a:t>
            </a:r>
            <a:r>
              <a:rPr lang="cs-CZ" sz="2000" dirty="0" smtClean="0"/>
              <a:t>– ke své činnosti využívají  elektrické nebo magnetické jevy. Skládají se z elektrický obvodů, elektrických předmětů a z elektrické instalace.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000" b="1" dirty="0" smtClean="0"/>
              <a:t>Elektrický obvod </a:t>
            </a:r>
            <a:r>
              <a:rPr lang="cs-CZ" sz="2000" dirty="0" smtClean="0"/>
              <a:t>–     soustava vodičů, kterou může protékat el. Proud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000" b="1" dirty="0" smtClean="0"/>
              <a:t>Elektrický předmět </a:t>
            </a:r>
            <a:r>
              <a:rPr lang="cs-CZ" sz="2000" dirty="0" smtClean="0"/>
              <a:t>– konstrukční část, sestava nebo celek připojovaný do </a:t>
            </a:r>
          </a:p>
          <a:p>
            <a:pPr algn="just"/>
            <a:r>
              <a:rPr lang="cs-CZ" sz="2000" dirty="0"/>
              <a:t> </a:t>
            </a:r>
            <a:r>
              <a:rPr lang="cs-CZ" sz="2000" dirty="0" smtClean="0"/>
              <a:t>                                            elektrického obvodu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cs-CZ" sz="2000" b="1" dirty="0" smtClean="0"/>
              <a:t>Elektrická instalace </a:t>
            </a:r>
            <a:r>
              <a:rPr lang="cs-CZ" sz="2000" dirty="0" smtClean="0"/>
              <a:t>– sestava vzájemně propojených elektrických </a:t>
            </a:r>
          </a:p>
          <a:p>
            <a:pPr algn="just"/>
            <a:r>
              <a:rPr lang="cs-CZ" sz="2000" dirty="0"/>
              <a:t> </a:t>
            </a:r>
            <a:r>
              <a:rPr lang="cs-CZ" sz="2000" dirty="0" smtClean="0"/>
              <a:t>                                             a částí zařízení v daném prostoru</a:t>
            </a:r>
            <a:endParaRPr lang="cs-CZ" sz="2000" b="1" dirty="0"/>
          </a:p>
        </p:txBody>
      </p:sp>
      <p:pic>
        <p:nvPicPr>
          <p:cNvPr id="1027" name="Picture 3" descr="C:\Users\3\Downloads\elektromot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56992"/>
            <a:ext cx="5362676" cy="3418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84168" y="3573016"/>
            <a:ext cx="1728191" cy="92333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třífázové asynchronní elektromotory</a:t>
            </a:r>
          </a:p>
        </p:txBody>
      </p:sp>
      <p:sp>
        <p:nvSpPr>
          <p:cNvPr id="4" name="Obdélník 3"/>
          <p:cNvSpPr/>
          <p:nvPr/>
        </p:nvSpPr>
        <p:spPr>
          <a:xfrm>
            <a:off x="5830220" y="5725705"/>
            <a:ext cx="2846235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1200" dirty="0"/>
              <a:t>ZUREKS. </a:t>
            </a:r>
            <a:r>
              <a:rPr lang="cs-CZ" sz="1200" i="1" dirty="0"/>
              <a:t>Wikipedia.cz</a:t>
            </a:r>
            <a:r>
              <a:rPr lang="cs-CZ" sz="1200" dirty="0"/>
              <a:t> [online]. [cit. </a:t>
            </a:r>
            <a:r>
              <a:rPr lang="cs-CZ" sz="1200" dirty="0" smtClean="0"/>
              <a:t>12.10.2012]. </a:t>
            </a:r>
            <a:r>
              <a:rPr lang="cs-CZ" sz="1200" dirty="0"/>
              <a:t>Dostupný na WWW: http://upload.wikimedia.org/wikipedia/commons/thumb/3/3a/Silniki_by_Zureks.jpg/800px-Silniki_by_Zureks.jpg</a:t>
            </a:r>
          </a:p>
        </p:txBody>
      </p:sp>
    </p:spTree>
    <p:extLst>
      <p:ext uri="{BB962C8B-B14F-4D97-AF65-F5344CB8AC3E}">
        <p14:creationId xmlns:p14="http://schemas.microsoft.com/office/powerpoint/2010/main" val="276285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3496011"/>
              </p:ext>
            </p:extLst>
          </p:nvPr>
        </p:nvGraphicFramePr>
        <p:xfrm>
          <a:off x="1102378" y="980728"/>
          <a:ext cx="7184116" cy="374904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7184116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Elektromotory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Elektrický stroj </a:t>
                      </a:r>
                      <a:r>
                        <a:rPr lang="cs-CZ" b="0" baseline="0" dirty="0" smtClean="0"/>
                        <a:t>–  elektromotor přeměňuje el. energii na mechanickou.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                               Elektrickou energii spotřebuje.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Elektrický generátor (alternátor, dynamo) </a:t>
                      </a:r>
                      <a:r>
                        <a:rPr lang="cs-CZ" b="0" baseline="0" dirty="0" smtClean="0"/>
                        <a:t>– přeměňuje mechanickou                   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                                energii na elektrickou. Elektrickou energii vyrábí.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                                </a:t>
                      </a:r>
                      <a:r>
                        <a:rPr lang="cs-CZ" b="1" baseline="0" dirty="0" smtClean="0"/>
                        <a:t>Alternátor</a:t>
                      </a:r>
                      <a:r>
                        <a:rPr lang="cs-CZ" b="0" baseline="0" dirty="0" smtClean="0"/>
                        <a:t> -  vyrábí střídavý proud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                                </a:t>
                      </a:r>
                      <a:r>
                        <a:rPr lang="cs-CZ" b="1" baseline="0" dirty="0" smtClean="0"/>
                        <a:t>Dynamo </a:t>
                      </a:r>
                      <a:r>
                        <a:rPr lang="cs-CZ" b="0" baseline="0" dirty="0" smtClean="0"/>
                        <a:t>– vyrábí stejnosměrný proud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Každý elektromotor se skládá z pohyblivé části (</a:t>
                      </a:r>
                      <a:r>
                        <a:rPr lang="cs-CZ" b="1" baseline="0" dirty="0" smtClean="0"/>
                        <a:t>rotor </a:t>
                      </a:r>
                      <a:r>
                        <a:rPr lang="cs-CZ" b="0" baseline="0" dirty="0" smtClean="0"/>
                        <a:t>nebo </a:t>
                      </a:r>
                      <a:r>
                        <a:rPr lang="cs-CZ" b="1" baseline="0" dirty="0" smtClean="0"/>
                        <a:t>kotva</a:t>
                      </a:r>
                      <a:r>
                        <a:rPr lang="cs-CZ" b="0" baseline="0" dirty="0" smtClean="0"/>
                        <a:t>), která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se otáčí uvnitř </a:t>
                      </a:r>
                      <a:r>
                        <a:rPr lang="cs-CZ" b="1" baseline="0" dirty="0" smtClean="0"/>
                        <a:t>statoru</a:t>
                      </a:r>
                      <a:r>
                        <a:rPr lang="cs-CZ" b="0" baseline="0" dirty="0" smtClean="0"/>
                        <a:t>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-     Elektromotor pracuje tak, že průchodem proudu vinutím statoru a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vinutí rotoru se vytváří dvě magnetická pole, která na sebe vzájemně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působí přitažlivými a odpudivými silami tak, že se rotor otáčí.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Elektrická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zařízení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3\Downloads\značka elektromotoru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3" y="4941168"/>
            <a:ext cx="2880320" cy="1664965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92080" y="5085184"/>
            <a:ext cx="2304256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Obecná schematická značka elektromotoru</a:t>
            </a:r>
          </a:p>
        </p:txBody>
      </p:sp>
    </p:spTree>
    <p:extLst>
      <p:ext uri="{BB962C8B-B14F-4D97-AF65-F5344CB8AC3E}">
        <p14:creationId xmlns:p14="http://schemas.microsoft.com/office/powerpoint/2010/main" val="2587703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5856369"/>
              </p:ext>
            </p:extLst>
          </p:nvPr>
        </p:nvGraphicFramePr>
        <p:xfrm>
          <a:off x="611560" y="1124744"/>
          <a:ext cx="7920880" cy="31089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Stejnosměrné elektromotory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Stator tvoří dva elektromagnety, které jsou napájeny stejnosměrným proudem, takže na protilehlých nástavcích vznikne severní a jižní magnetický pól.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1" baseline="0" dirty="0" smtClean="0"/>
                        <a:t>Stejnosměrný sériový motor </a:t>
                      </a:r>
                      <a:r>
                        <a:rPr lang="cs-CZ" b="0" baseline="0" dirty="0" smtClean="0"/>
                        <a:t>- vinutí statoru a rotoru je zapojeno za sebou neboli v sérii. Mění své otáčky podle zatížení, přičemž čím menší má motor otáčky, tím větší má výkon (tramvaje, trolejbusy, lokomotivy, výtahy, jeřáby, startéry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   </a:t>
                      </a:r>
                      <a:r>
                        <a:rPr lang="cs-CZ" b="1" baseline="0" dirty="0" smtClean="0"/>
                        <a:t>Stejnosměrný derivační motor </a:t>
                      </a:r>
                      <a:r>
                        <a:rPr lang="cs-CZ" b="0" baseline="0" dirty="0" smtClean="0"/>
                        <a:t>– vinutí statoru a rotoru je zapojeno v derivaci -  </a:t>
                      </a:r>
                    </a:p>
                    <a:p>
                      <a:r>
                        <a:rPr lang="cs-CZ" b="0" baseline="0" dirty="0" smtClean="0"/>
                        <a:t>     paralelně. Otáčky rotoru se s rostoucím zatížením téměř nemění. (čerpadla,  </a:t>
                      </a:r>
                    </a:p>
                    <a:p>
                      <a:r>
                        <a:rPr lang="cs-CZ" b="0" baseline="0" dirty="0" smtClean="0"/>
                        <a:t>     míchačky, obráběcí stroje)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Elektrická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zařízení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3\Pictures\steojnosměrný moto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37112"/>
            <a:ext cx="2828572" cy="2250000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5896" y="4653136"/>
            <a:ext cx="1512168" cy="6463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Stejnosměrný motor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456384" y="6207695"/>
            <a:ext cx="500404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1200" dirty="0"/>
              <a:t>MARTIN BROŽ. </a:t>
            </a:r>
            <a:r>
              <a:rPr lang="cs-CZ" sz="1200" i="1" dirty="0"/>
              <a:t>Wikipedia.cz</a:t>
            </a:r>
            <a:r>
              <a:rPr lang="cs-CZ" sz="1200" dirty="0"/>
              <a:t> [online]. [cit. </a:t>
            </a:r>
            <a:r>
              <a:rPr lang="cs-CZ" sz="1200" dirty="0" smtClean="0"/>
              <a:t>12,10,2012. </a:t>
            </a:r>
            <a:r>
              <a:rPr lang="cs-CZ" sz="1200" dirty="0"/>
              <a:t>Dostupný na WWW: http://upload.wikimedia.org/wikipedia/commons/0/0f/Motor.png</a:t>
            </a:r>
          </a:p>
        </p:txBody>
      </p:sp>
    </p:spTree>
    <p:extLst>
      <p:ext uri="{BB962C8B-B14F-4D97-AF65-F5344CB8AC3E}">
        <p14:creationId xmlns:p14="http://schemas.microsoft.com/office/powerpoint/2010/main" val="1005469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4929267"/>
              </p:ext>
            </p:extLst>
          </p:nvPr>
        </p:nvGraphicFramePr>
        <p:xfrm>
          <a:off x="611560" y="1052736"/>
          <a:ext cx="7920880" cy="21132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Střídavé  elektromotory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Motory na střídavý proud pracují na základě točivého magnetického pole.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1" baseline="0" dirty="0" smtClean="0"/>
                        <a:t>Třífázový synchronní motor </a:t>
                      </a:r>
                      <a:r>
                        <a:rPr lang="cs-CZ" b="0" baseline="0" dirty="0" smtClean="0"/>
                        <a:t>– ruční el. nářadí – vrtačky, brusky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1" dirty="0" smtClean="0"/>
                        <a:t>Třífázový</a:t>
                      </a:r>
                      <a:r>
                        <a:rPr lang="cs-CZ" b="1" baseline="0" dirty="0" smtClean="0"/>
                        <a:t> asynchronní (indukční) motor</a:t>
                      </a:r>
                      <a:r>
                        <a:rPr lang="cs-CZ" b="0" baseline="0" dirty="0" smtClean="0"/>
                        <a:t> – nejrozšířenější (90%)</a:t>
                      </a:r>
                      <a:endParaRPr lang="cs-CZ" b="1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Jednofázový indukční motor </a:t>
                      </a:r>
                      <a:r>
                        <a:rPr lang="cs-CZ" b="0" baseline="0" dirty="0" smtClean="0"/>
                        <a:t>– napájení ze spotřebitelské sítě 230 V, ledničky, pračky, odstředivky, 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Elektrická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zařízení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102" name="Picture 6" descr="3phase-rmf-320x240-180fc.gif (240×240)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6" y="3284985"/>
            <a:ext cx="3456382" cy="3456383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499992" y="3363957"/>
            <a:ext cx="4032448" cy="92333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dirty="0"/>
              <a:t>3 fázový synchronní elektromotor v pohybu, vektory ukazují výsledné magnetické pole vytvořené statorem.</a:t>
            </a:r>
          </a:p>
        </p:txBody>
      </p:sp>
      <p:sp>
        <p:nvSpPr>
          <p:cNvPr id="2" name="Obdélník 1"/>
          <p:cNvSpPr/>
          <p:nvPr/>
        </p:nvSpPr>
        <p:spPr>
          <a:xfrm>
            <a:off x="4283968" y="6095037"/>
            <a:ext cx="4860032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1200" dirty="0"/>
              <a:t>CREATIVE COMMONS. </a:t>
            </a:r>
            <a:r>
              <a:rPr lang="cs-CZ" sz="1200" i="1" dirty="0"/>
              <a:t>Wikipedia.cz</a:t>
            </a:r>
            <a:r>
              <a:rPr lang="cs-CZ" sz="1200" dirty="0"/>
              <a:t> [online]. [cit. </a:t>
            </a:r>
            <a:r>
              <a:rPr lang="cs-CZ" sz="1200" dirty="0" smtClean="0"/>
              <a:t>12.10.2012]. </a:t>
            </a:r>
            <a:r>
              <a:rPr lang="cs-CZ" sz="1200" dirty="0"/>
              <a:t>Dostupný na WWW: http://upload.wikimedia.org/wikipedia/commons/3/3c/3phase-rmf-320x240-180fc.gif</a:t>
            </a:r>
          </a:p>
        </p:txBody>
      </p:sp>
    </p:spTree>
    <p:extLst>
      <p:ext uri="{BB962C8B-B14F-4D97-AF65-F5344CB8AC3E}">
        <p14:creationId xmlns:p14="http://schemas.microsoft.com/office/powerpoint/2010/main" val="3149529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340768"/>
            <a:ext cx="7632848" cy="28623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</a:t>
            </a:r>
            <a:r>
              <a:rPr lang="cs-CZ" b="1" dirty="0" smtClean="0">
                <a:solidFill>
                  <a:schemeClr val="tx1"/>
                </a:solidFill>
              </a:rPr>
              <a:t>Vyrábí alternátor i dynamo stejnosměrný proud?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2.   otázka:   Otáčí se </a:t>
            </a:r>
            <a:r>
              <a:rPr lang="cs-CZ" b="1" smtClean="0">
                <a:solidFill>
                  <a:schemeClr val="tx1"/>
                </a:solidFill>
              </a:rPr>
              <a:t>rotor uvnitř </a:t>
            </a:r>
            <a:r>
              <a:rPr lang="cs-CZ" b="1" dirty="0" smtClean="0">
                <a:solidFill>
                  <a:schemeClr val="tx1"/>
                </a:solidFill>
              </a:rPr>
              <a:t>statoru?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6300028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www.wikipedia.cz,  vlastní zdroje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75956" y="2132856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NE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5594" y="3284984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ANO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Elektrická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zařízení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9983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453</Words>
  <Application>Microsoft Office PowerPoint</Application>
  <PresentationFormat>Předvádění na obrazovce (4:3)</PresentationFormat>
  <Paragraphs>70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Elektrická zařízení</vt:lpstr>
      <vt:lpstr>Elektrická zařízení</vt:lpstr>
      <vt:lpstr>Elektrická zařízení</vt:lpstr>
      <vt:lpstr>Elektrická zařízení</vt:lpstr>
      <vt:lpstr>Elektrická zařízení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2012-10-12T13:08:58Z</dcterms:created>
  <dcterms:modified xsi:type="dcterms:W3CDTF">2012-10-12T16:37:46Z</dcterms:modified>
</cp:coreProperties>
</file>