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089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255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8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111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385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62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628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314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945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781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378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1E428-213C-43E3-9301-A9DBF8D4DC18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0EF6-A9F8-4246-AF58-FBF693ED7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613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Ruční mechanizované nástroje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3932055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33120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používání ručních mechanizovaných nástrojů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ve stavebnictví, bezpečnostní pokyny.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030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124744"/>
            <a:ext cx="8208912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u="sng" dirty="0" smtClean="0"/>
              <a:t>Přenosné ruční elektrické nářadí </a:t>
            </a:r>
            <a:r>
              <a:rPr lang="cs-CZ" dirty="0" smtClean="0"/>
              <a:t>se používá tam, kde nelze použít stabilní pevné stroje a kde nahradí práci ručních nástrojů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126" y="1988840"/>
            <a:ext cx="8208912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i="1" u="sng" dirty="0" smtClean="0"/>
              <a:t>Ruční elektrická kotoučová pila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dirty="0" smtClean="0"/>
              <a:t>k podélnému, příčnému, šikmému řezání dřeva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dirty="0" smtClean="0"/>
              <a:t>Jednotlivé části – pracovní stůl, elektromotor, pilový kotouč, kryt, vodítka, dvě rukojeti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dirty="0" smtClean="0"/>
              <a:t>Lze nastavit hloubka řezu, lze nastavit šikmý řez do 45°</a:t>
            </a:r>
          </a:p>
        </p:txBody>
      </p:sp>
      <p:pic>
        <p:nvPicPr>
          <p:cNvPr id="1026" name="Picture 2" descr="C:\Users\3\Desktop\DUM obrázky\2013-01-06\DSC011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021"/>
          <a:stretch/>
        </p:blipFill>
        <p:spPr bwMode="auto">
          <a:xfrm>
            <a:off x="2234180" y="3645024"/>
            <a:ext cx="4710804" cy="303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14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7368" y="1052736"/>
            <a:ext cx="8199432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u="sng" dirty="0" smtClean="0"/>
              <a:t>Řetězová pila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Řeže dřevo pilovým řetězem vedeným vodící lištou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Pohon je elektrický nebo benzínový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Pilový řetěz je více řezný nástroj, složený z článků spojených do uzavřeného pásu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Vodící lišta je plochý nosník s vodícím žlábkem po obvodě, který vede obíhající řetěz</a:t>
            </a:r>
          </a:p>
        </p:txBody>
      </p:sp>
      <p:pic>
        <p:nvPicPr>
          <p:cNvPr id="2050" name="Picture 2" descr="C:\Users\3\Desktop\DUM obrázky\2013-01-03\DSC0109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8" b="25853"/>
          <a:stretch/>
        </p:blipFill>
        <p:spPr bwMode="auto">
          <a:xfrm>
            <a:off x="1106128" y="3140968"/>
            <a:ext cx="6984776" cy="334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78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3\Desktop\DUM obrázky\2013-01-06\DSC011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36" b="21823"/>
          <a:stretch/>
        </p:blipFill>
        <p:spPr bwMode="auto">
          <a:xfrm>
            <a:off x="773828" y="1255594"/>
            <a:ext cx="7596344" cy="3603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5373216"/>
            <a:ext cx="1493916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Elektrická pila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8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3\Desktop\DUM obrázky\2013-01-03\DSC010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24" y="1340768"/>
            <a:ext cx="6816757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24328" y="1340768"/>
            <a:ext cx="1162472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Přímočará pila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575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80312" y="1340768"/>
            <a:ext cx="130648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Pila mečoun</a:t>
            </a:r>
            <a:endParaRPr lang="cs-CZ" dirty="0"/>
          </a:p>
        </p:txBody>
      </p:sp>
      <p:pic>
        <p:nvPicPr>
          <p:cNvPr id="2052" name="Picture 4" descr="C:\Users\3\Desktop\DUM obrázky\2013-01-06\DSC0119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55" b="21189"/>
          <a:stretch/>
        </p:blipFill>
        <p:spPr bwMode="auto">
          <a:xfrm>
            <a:off x="525893" y="2326507"/>
            <a:ext cx="8160907" cy="401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10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7368" y="1052736"/>
            <a:ext cx="8199432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u="sng" dirty="0" smtClean="0"/>
              <a:t>Ruční elektrická srovnávací frézka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Srovnává povrchy trámů, fošen, prken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Jednotlivé části – přední a zadní stůl, elektromotor, nožová hřídel, převod, bočnice, rukojeť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Lze nastavovat tloušťka třísky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87368" y="260648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3\Desktop\DUM obrázky\2013-01-03\DSC011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77275"/>
            <a:ext cx="5093436" cy="382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78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10186" y="1262169"/>
            <a:ext cx="864096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Horní frézka</a:t>
            </a:r>
            <a:endParaRPr lang="cs-CZ" dirty="0"/>
          </a:p>
        </p:txBody>
      </p:sp>
      <p:pic>
        <p:nvPicPr>
          <p:cNvPr id="6146" name="Picture 2" descr="C:\Users\3\Desktop\DUM obrázky\2013-01-03\DSC011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96752"/>
            <a:ext cx="7104789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3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7024" y="1196752"/>
            <a:ext cx="8199432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u="sng" dirty="0" smtClean="0"/>
              <a:t>Ruční elektrická vrtačka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 vrtání otvorů kruhového průřezu do dřeva i zdiva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Vrtací nástroje je vrták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Spouštěcí rukojeť, přidržovací rukojeť, doraz hloubky vrtání, 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3074" name="Picture 2" descr="C:\Users\3\Desktop\DUM obrázky\2013-01-03\DSC010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50"/>
          <a:stretch/>
        </p:blipFill>
        <p:spPr bwMode="auto">
          <a:xfrm>
            <a:off x="1475656" y="2924944"/>
            <a:ext cx="632371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94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Users\3\Desktop\DUM obrázky\2013-01-03\DSC011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633670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24328" y="1484784"/>
            <a:ext cx="1162472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Vrtací kladivo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73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68336" y="1052736"/>
            <a:ext cx="8118464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Úhlová bruska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K broušení dřeva, zdiva, oceli, i jejich řezání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Nástrojem je brusný kotouč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cs-CZ" dirty="0" smtClean="0"/>
              <a:t>Materiál kotouče se používá podle druhu materiálu – beton, kámen –diamantový kotouč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3\Desktop\DUM obrázky\2013-01-06\DSC0119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30"/>
          <a:stretch/>
        </p:blipFill>
        <p:spPr bwMode="auto">
          <a:xfrm>
            <a:off x="1763688" y="2631874"/>
            <a:ext cx="5976664" cy="404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33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246640" y="1556792"/>
            <a:ext cx="1440160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Vibrační bruska</a:t>
            </a:r>
            <a:endParaRPr lang="cs-CZ" dirty="0"/>
          </a:p>
        </p:txBody>
      </p:sp>
      <p:pic>
        <p:nvPicPr>
          <p:cNvPr id="3074" name="Picture 2" descr="C:\Users\3\Desktop\DUM obrázky\2013-01-07\DSC012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" y="1556792"/>
            <a:ext cx="6715529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89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08304" y="1412776"/>
            <a:ext cx="1368152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Excentrická bruska</a:t>
            </a:r>
            <a:endParaRPr lang="cs-CZ" dirty="0"/>
          </a:p>
        </p:txBody>
      </p:sp>
      <p:pic>
        <p:nvPicPr>
          <p:cNvPr id="1027" name="Picture 3" descr="C:\Users\3\Desktop\DUM obrázky\2013-01-07\DSC012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2776"/>
            <a:ext cx="643271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41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36296" y="1412776"/>
            <a:ext cx="1450504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Pásová bruska</a:t>
            </a:r>
            <a:endParaRPr lang="cs-CZ" dirty="0"/>
          </a:p>
        </p:txBody>
      </p:sp>
      <p:pic>
        <p:nvPicPr>
          <p:cNvPr id="1026" name="Picture 2" descr="C:\Users\3\Desktop\DUM obrázky\2013-01-07\DSC012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2776"/>
            <a:ext cx="6579453" cy="493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12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024" y="1056144"/>
            <a:ext cx="8208912" cy="313932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u="sng" dirty="0" smtClean="0"/>
              <a:t>Všeobecné bezpečnostní  pokyny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Nářadí nesmí obsluhovat osoby mladší 16 let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Nesmí se používat v mokrých prostorách, venku za deště, mlhy, při sněžení a v prostorách s nebezpečím výbuchu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Před každým použitím je nezbytná kontrola pohyblivého přívodu a vidlice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Vidlice se smí zasunout do zásuvky pouze tehdy, pokud je nářadí vypnuto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Nářadí se nesmí přenášet za kabel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Čistění, výměna a nastavení řezných nástrojů se provádí až po vypnutí vidlice ze zásuvky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cs-CZ" dirty="0" smtClean="0"/>
              <a:t>Při práci se musí používat osobní ochranné pracovní prostředky proti hluku, prachu, úletu drobných částic a vibracím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81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361017"/>
              </p:ext>
            </p:extLst>
          </p:nvPr>
        </p:nvGraphicFramePr>
        <p:xfrm>
          <a:off x="467544" y="980728"/>
          <a:ext cx="8280920" cy="51571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6410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druhy pil.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brusky znáš?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baseline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jakého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materiálu se používá kotouč k řezání betonu?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bezpečnostní pokyny pro práci s elektrickým nářadím?</a:t>
                      </a: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AutoNum type="arabicPeriod" startAt="4"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49650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Kotoučová, řetězová, přímočará, mečoun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Ruční mechanizované nástroje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6228020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8686" y="1981614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Úhlová, vibrační, excentrická, pásová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8686" y="2492896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diamantový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48686" y="2996952"/>
            <a:ext cx="402777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dirty="0"/>
              <a:t>Nářadí nesmí obsluhovat osoby mladší 16 let. Nesmí se používat v mokrých prostorách, v dešti, mlze, při sněžení a v prostorách s nebezpečím výbuchu. Před každým použitím je nutná kontrola přívodu a vidlice. Vidlice se smí zasunout do zásuvky jen, pokud je nářadí vypnuto. Nářadí se nesmí přenášet za kabel. Čistění, výměna a nastavení řezných nástrojů se provádí až po vypnutí vidlice ze zásuvky. Používat OOPP.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67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2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554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Ruční mechanizované nástroje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Ruční mechanizované nástroje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2012-10-22T15:02:32Z</dcterms:created>
  <dcterms:modified xsi:type="dcterms:W3CDTF">2012-10-22T18:15:22Z</dcterms:modified>
</cp:coreProperties>
</file>