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876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55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467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899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265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442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728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533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835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608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72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715DD-026C-430A-899E-515820FC159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F19E6-B6F6-4B15-95F2-FAF6E26AF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903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a/Fuso_Super_Great_001.JPG/800pxFuso_Super_Great_001.JPG" TargetMode="External"/><Relationship Id="rId2" Type="http://schemas.openxmlformats.org/officeDocument/2006/relationships/hyperlink" Target="http://upload.wikimedia.org/wikipedia/commons/9/93/Scania_124L-Galliker_(B)-2003.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Dopravní prostředky pro vodorovnou dopravu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766479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193753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jednotlivých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dopravních prostředků pro vodorovnou dopravu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376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231775"/>
              </p:ext>
            </p:extLst>
          </p:nvPr>
        </p:nvGraphicFramePr>
        <p:xfrm>
          <a:off x="841275" y="1052736"/>
          <a:ext cx="7619157" cy="21031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619157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Horizontální doprava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Železniční</a:t>
                      </a:r>
                      <a:r>
                        <a:rPr lang="cs-CZ" b="1" baseline="0" dirty="0" smtClean="0"/>
                        <a:t> kolejová doprava </a:t>
                      </a:r>
                      <a:r>
                        <a:rPr lang="cs-CZ" b="0" baseline="0" dirty="0" smtClean="0"/>
                        <a:t>– delší vzdálenosti pro hromadnou přepravu materiálu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</a:t>
                      </a:r>
                      <a:r>
                        <a:rPr lang="cs-CZ" b="1" baseline="0" dirty="0" smtClean="0"/>
                        <a:t>Lanovka </a:t>
                      </a:r>
                      <a:r>
                        <a:rPr lang="cs-CZ" b="0" baseline="0" dirty="0" smtClean="0"/>
                        <a:t>– překonává až 15% stoupání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</a:t>
                      </a:r>
                      <a:r>
                        <a:rPr lang="cs-CZ" b="1" baseline="0" dirty="0" smtClean="0"/>
                        <a:t>Nákladní automobilová doprava </a:t>
                      </a:r>
                      <a:r>
                        <a:rPr lang="cs-CZ" b="0" baseline="0" dirty="0" smtClean="0"/>
                        <a:t>– nejpoužívanější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</a:t>
                      </a:r>
                      <a:r>
                        <a:rPr lang="cs-CZ" b="1" baseline="0" dirty="0" smtClean="0"/>
                        <a:t>Dopravníky </a:t>
                      </a:r>
                      <a:r>
                        <a:rPr lang="cs-CZ" b="0" baseline="0" dirty="0" smtClean="0"/>
                        <a:t> - pro sypký, zrnitý, kusový materiál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196413"/>
              </p:ext>
            </p:extLst>
          </p:nvPr>
        </p:nvGraphicFramePr>
        <p:xfrm>
          <a:off x="827584" y="3356992"/>
          <a:ext cx="7619157" cy="33832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619157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Nákladní</a:t>
                      </a:r>
                      <a:r>
                        <a:rPr lang="cs-CZ" baseline="0" dirty="0" smtClean="0"/>
                        <a:t> automobilová doprava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Automobilové nosiče (strojový spodek s kabinou)</a:t>
                      </a:r>
                      <a:r>
                        <a:rPr lang="cs-CZ" baseline="0" dirty="0" smtClean="0"/>
                        <a:t> a vyměnitelné nástavby (velkoobjemový kontejner, přepravní vany, nástavby pro přepravu zemních strojů, cisterny)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</a:t>
                      </a:r>
                      <a:r>
                        <a:rPr lang="cs-CZ" baseline="0" dirty="0" err="1" smtClean="0"/>
                        <a:t>Dampry</a:t>
                      </a:r>
                      <a:r>
                        <a:rPr lang="cs-CZ" baseline="0" dirty="0" smtClean="0"/>
                        <a:t> – nákladní vozidlo s jednoduchým podvozkem se sklápěcí korbou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Traktory – kolové, pásové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Přívěs – k tažnému vozidlu se připojuje ojí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Návěs – k tažnému vozidlu  se připojuje pomocí točnice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 Podvalník (trajler) – má nízko umístěnou plošinu při přepravě stavebních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strojů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842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</a:p>
        </p:txBody>
      </p:sp>
      <p:pic>
        <p:nvPicPr>
          <p:cNvPr id="2" name="Picture 2" descr="C:\Users\3\Desktop\DUM obrázky\2013-01-04\DSC01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3\Desktop\DUM obrázky\2013-01-04\DSC011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448" y="1052736"/>
            <a:ext cx="3744000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3\Desktop\DUM obrázky\2013-01-04\DSC0116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96297"/>
            <a:ext cx="3744000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86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</a:p>
        </p:txBody>
      </p:sp>
      <p:pic>
        <p:nvPicPr>
          <p:cNvPr id="2050" name="Picture 2" descr="C:\Users\3\Pictures\kamion s návěsem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2" b="11468"/>
          <a:stretch/>
        </p:blipFill>
        <p:spPr bwMode="auto">
          <a:xfrm>
            <a:off x="467544" y="836712"/>
            <a:ext cx="5976664" cy="28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Pictures\podvalní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296" y="3769568"/>
            <a:ext cx="73152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32240" y="980728"/>
            <a:ext cx="1944216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Kamion s návěsem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005064"/>
            <a:ext cx="1166936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podvalník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022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871879"/>
              </p:ext>
            </p:extLst>
          </p:nvPr>
        </p:nvGraphicFramePr>
        <p:xfrm>
          <a:off x="467544" y="1129288"/>
          <a:ext cx="8208912" cy="20116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Dopravníky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   </a:t>
                      </a:r>
                      <a:r>
                        <a:rPr lang="cs-CZ" b="1" dirty="0" smtClean="0"/>
                        <a:t>Pásový dopravník </a:t>
                      </a:r>
                      <a:r>
                        <a:rPr lang="cs-CZ" b="0" dirty="0" smtClean="0"/>
                        <a:t>– ve stavebnictví nejpoužívanější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Korečkový dopravník </a:t>
                      </a:r>
                      <a:r>
                        <a:rPr lang="cs-CZ" b="0" baseline="0" dirty="0" smtClean="0"/>
                        <a:t>– dopravuje sypké materiály do větších výšek, korečky jsou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jednotlivé nádoby dopravující materiál pouze nahoru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cs-CZ" b="1" baseline="0" dirty="0" smtClean="0"/>
                        <a:t>Šnekový dopravník </a:t>
                      </a:r>
                      <a:r>
                        <a:rPr lang="cs-CZ" b="0" baseline="0" dirty="0" smtClean="0"/>
                        <a:t>– ve stavebnictví se používá na dopravu cementu, otáčí se  </a:t>
                      </a:r>
                    </a:p>
                    <a:p>
                      <a:r>
                        <a:rPr lang="cs-CZ" b="0" baseline="0" dirty="0" smtClean="0"/>
                        <a:t>     hřídel se spirálou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3\Pictures\pásový dopravní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85728"/>
            <a:ext cx="8208912" cy="311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039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3607856"/>
            <a:ext cx="7632848" cy="14773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1.    Jaký je rozdíl mezi přívěsem a návěsem?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Popiš korečkový dopravník.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373216"/>
            <a:ext cx="8219256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  zdroje autora,</a:t>
            </a:r>
            <a:r>
              <a:rPr lang="cs-CZ" sz="1200" dirty="0"/>
              <a:t> SCANIA AB.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5.11.2012]. </a:t>
            </a:r>
            <a:r>
              <a:rPr lang="cs-CZ" sz="1200" dirty="0"/>
              <a:t>Dostupný na WWW: </a:t>
            </a:r>
            <a:r>
              <a:rPr lang="cs-CZ" sz="1200" dirty="0">
                <a:hlinkClick r:id="rId2"/>
              </a:rPr>
              <a:t>http://upload.wikimedia.org/</a:t>
            </a:r>
            <a:r>
              <a:rPr lang="cs-CZ" sz="1200" dirty="0" err="1">
                <a:hlinkClick r:id="rId2"/>
              </a:rPr>
              <a:t>wikipedia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commons</a:t>
            </a:r>
            <a:r>
              <a:rPr lang="cs-CZ" sz="1200" dirty="0">
                <a:hlinkClick r:id="rId2"/>
              </a:rPr>
              <a:t>/9/93/Scania_124L-Galliker_%28B%29-2003..</a:t>
            </a:r>
            <a:r>
              <a:rPr lang="cs-CZ" sz="1200" dirty="0" smtClean="0">
                <a:hlinkClick r:id="rId2"/>
              </a:rPr>
              <a:t>jpg</a:t>
            </a:r>
            <a:endParaRPr lang="cs-CZ" sz="1200" dirty="0" smtClean="0"/>
          </a:p>
          <a:p>
            <a:r>
              <a:rPr lang="cs-CZ" sz="1200" dirty="0"/>
              <a:t>TENNEN-GAS.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5.11.2012]. </a:t>
            </a:r>
            <a:r>
              <a:rPr lang="cs-CZ" sz="1200" dirty="0"/>
              <a:t>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upload.wikimedia.org/wikipedia/commons/thumb/7/7a/Fuso_Super_Great_001.JPG/800pxFuso_Super_Great_001.JPG</a:t>
            </a:r>
            <a:endParaRPr lang="cs-CZ" sz="1200" dirty="0" smtClean="0"/>
          </a:p>
          <a:p>
            <a:r>
              <a:rPr lang="cs-CZ" sz="1200" dirty="0"/>
              <a:t>MCMXCD.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5.11.2012]. </a:t>
            </a:r>
            <a:r>
              <a:rPr lang="cs-CZ" sz="1200" dirty="0"/>
              <a:t>Dostupný na WWW: http://upload.wikimedia.org/wikipedia/commons/c/cc/Bub_motor.jpg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3657218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7368" y="1052736"/>
            <a:ext cx="819943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Pneumatická doprava </a:t>
            </a:r>
            <a:r>
              <a:rPr lang="cs-CZ" dirty="0" smtClean="0"/>
              <a:t>– používá se při vyprazdňování cisteren, uskutečňuje se pístovým kompresorem, který vytvoří tlak 1MPa.</a:t>
            </a:r>
            <a:endParaRPr lang="cs-CZ" b="1" u="sng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487368" y="1844824"/>
            <a:ext cx="8199432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Speciální doprava </a:t>
            </a:r>
            <a:r>
              <a:rPr lang="cs-CZ" dirty="0" smtClean="0"/>
              <a:t>– jde o dopravu sypkých, navlhlých a kašovitých směsí. Patří sem automobilové míchačky, domíchávače a tlakové dopravní čerpadla. Lze s nimi dopravovat a čerpat čerstvý beton a malty.</a:t>
            </a:r>
            <a:endParaRPr lang="cs-CZ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365765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2776" y="1492623"/>
            <a:ext cx="8193679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fontAlgn="t"/>
            <a:r>
              <a:rPr lang="cs-CZ" dirty="0" smtClean="0"/>
              <a:t>1. - přívěs je připojen ojí, návěs točnicí</a:t>
            </a:r>
          </a:p>
          <a:p>
            <a:r>
              <a:rPr lang="cs-CZ" dirty="0" smtClean="0"/>
              <a:t>2.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dopravuje sypké materiály do větších výšek, korečky jsou </a:t>
            </a:r>
            <a:r>
              <a:rPr lang="cs-CZ" dirty="0" smtClean="0"/>
              <a:t>jednotlivé </a:t>
            </a:r>
            <a:r>
              <a:rPr lang="cs-CZ" dirty="0"/>
              <a:t>nádoby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dopravující </a:t>
            </a:r>
            <a:r>
              <a:rPr lang="cs-CZ" dirty="0"/>
              <a:t>materiál pouze nahoru</a:t>
            </a:r>
          </a:p>
          <a:p>
            <a:pPr fontAlgn="t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prostředky pro vodorovnou dopravu</a:t>
            </a:r>
          </a:p>
        </p:txBody>
      </p:sp>
    </p:spTree>
    <p:extLst>
      <p:ext uri="{BB962C8B-B14F-4D97-AF65-F5344CB8AC3E}">
        <p14:creationId xmlns:p14="http://schemas.microsoft.com/office/powerpoint/2010/main" val="280865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378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Dopravní prostředky pro vodorovnou dopravu</vt:lpstr>
      <vt:lpstr>Dopravní prostředky pro vodorovnou dopravu</vt:lpstr>
      <vt:lpstr>Dopravní prostředky pro vodorovnou dopravu</vt:lpstr>
      <vt:lpstr>Dopravní prostředky pro vodorovnou dopravu</vt:lpstr>
      <vt:lpstr>Dopravní prostředky pro vodorovnou dopravu</vt:lpstr>
      <vt:lpstr>Dopravní prostředky pro vodorovnou dopravu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2012-11-05T16:02:29Z</dcterms:created>
  <dcterms:modified xsi:type="dcterms:W3CDTF">2012-11-05T19:13:08Z</dcterms:modified>
</cp:coreProperties>
</file>