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119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94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33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46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005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96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570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12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135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63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FAA63-610B-4BFA-B4E7-6DECB3739A2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95275-A4D9-4544-BA3F-7C2C2A6B7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246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Montáž střešních oken -</a:t>
            </a:r>
          </a:p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Pracovní postup</a:t>
            </a:r>
            <a:endParaRPr lang="cs-CZ" sz="3200" b="1" cap="all" dirty="0" smtClean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5637226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78589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montáž střešních oken - pracovní postup.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682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9914" y="1052736"/>
            <a:ext cx="8204172" cy="37856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Montáž střešních oken – pracovní postup</a:t>
            </a:r>
          </a:p>
          <a:p>
            <a:r>
              <a:rPr lang="cs-CZ" sz="2400" dirty="0" smtClean="0"/>
              <a:t>1.Připravíme si na střešním plášti otvor pro rám střešního okna</a:t>
            </a:r>
          </a:p>
          <a:p>
            <a:r>
              <a:rPr lang="cs-CZ" sz="2400" dirty="0" smtClean="0"/>
              <a:t>2.Usadíme rám okna na  střešní latě.</a:t>
            </a:r>
          </a:p>
          <a:p>
            <a:r>
              <a:rPr lang="cs-CZ" sz="2400" dirty="0" smtClean="0"/>
              <a:t>3.Nasadíme okenní  křídlo.</a:t>
            </a:r>
          </a:p>
          <a:p>
            <a:r>
              <a:rPr lang="cs-CZ" sz="2400" dirty="0" smtClean="0"/>
              <a:t>4.Vyrovnáme spáry mezi rámem a křídlem pomocí plastového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klínku.</a:t>
            </a:r>
          </a:p>
          <a:p>
            <a:r>
              <a:rPr lang="cs-CZ" sz="2400" dirty="0" smtClean="0"/>
              <a:t>5.Namontujeme podstřešní folii.</a:t>
            </a:r>
          </a:p>
          <a:p>
            <a:r>
              <a:rPr lang="cs-CZ" sz="2400" dirty="0" smtClean="0"/>
              <a:t>6.Montáž drenážního žlábku pro odvod kondenzátu.</a:t>
            </a:r>
          </a:p>
          <a:p>
            <a:r>
              <a:rPr lang="cs-CZ" sz="2400" dirty="0" smtClean="0"/>
              <a:t>7. Montáž dílů lemování střešního okna.</a:t>
            </a:r>
          </a:p>
          <a:p>
            <a:r>
              <a:rPr lang="cs-CZ" sz="2400" dirty="0" smtClean="0"/>
              <a:t>8. Zařezání střešní krytiny,  usazení křídla střešního okna.</a:t>
            </a:r>
          </a:p>
        </p:txBody>
      </p:sp>
    </p:spTree>
    <p:extLst>
      <p:ext uri="{BB962C8B-B14F-4D97-AF65-F5344CB8AC3E}">
        <p14:creationId xmlns:p14="http://schemas.microsoft.com/office/powerpoint/2010/main" val="262154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980728"/>
            <a:ext cx="8208912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/>
              <a:t>1.Připravíme si na střešním plášti otvor pro rám střešního </a:t>
            </a:r>
            <a:r>
              <a:rPr lang="cs-CZ" sz="2000" b="1" dirty="0" smtClean="0"/>
              <a:t>okna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Zaměření střešního okna se provádí z vnitřní  strany 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Spodní hranu okenního rámu  má být ve výšce  850  až 1000mm.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Horní hranu okenního rámu  by  neměla být výše než  2200mm.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Otvor pro  střešní okno  se provádí mezi  krokvemi.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Velikost otvoru  děláme   oproti  velikosti rámu okna  větší    a to: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X =   šířka okna + 40  až 60 mm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Y =   výška okna  + 45mm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Výška okna se  měří  100mm od střešní latě                                                          </a:t>
            </a:r>
            <a:r>
              <a:rPr lang="cs-CZ" dirty="0" smtClean="0"/>
              <a:t>               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644008" y="3933056"/>
            <a:ext cx="144016" cy="28083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55776" y="3933056"/>
            <a:ext cx="144016" cy="28083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43808" y="3933056"/>
            <a:ext cx="144016" cy="2808312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355976" y="3933056"/>
            <a:ext cx="144016" cy="2808312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95736" y="4120049"/>
            <a:ext cx="3024336" cy="101039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907704" y="6280289"/>
            <a:ext cx="3492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07704" y="6496313"/>
            <a:ext cx="3492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07704" y="3861048"/>
            <a:ext cx="3492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7704" y="4552097"/>
            <a:ext cx="1116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860406" y="5272177"/>
            <a:ext cx="1116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867228" y="5920249"/>
            <a:ext cx="1116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351628" y="5917748"/>
            <a:ext cx="1116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351628" y="5260732"/>
            <a:ext cx="1116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360572" y="4556418"/>
            <a:ext cx="1116000" cy="1010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2843808" y="4941168"/>
            <a:ext cx="165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987824" y="4499828"/>
            <a:ext cx="11993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X+40-60mm</a:t>
            </a:r>
            <a:endParaRPr lang="cs-CZ" sz="1600" dirty="0"/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2900050" y="4822210"/>
            <a:ext cx="216024" cy="206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4227726" y="4844450"/>
            <a:ext cx="216024" cy="206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8" idx="0"/>
          </p:cNvCxnSpPr>
          <p:nvPr/>
        </p:nvCxnSpPr>
        <p:spPr>
          <a:xfrm>
            <a:off x="3707904" y="4120049"/>
            <a:ext cx="0" cy="26213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5400000" flipH="1">
            <a:off x="3599718" y="6169950"/>
            <a:ext cx="216024" cy="206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rot="5400000" flipH="1">
            <a:off x="3615484" y="6417506"/>
            <a:ext cx="216024" cy="206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rot="5400000" flipH="1">
            <a:off x="3615484" y="4113250"/>
            <a:ext cx="216024" cy="206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 rot="16200000">
            <a:off x="3071507" y="5446097"/>
            <a:ext cx="9220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Y+45mm</a:t>
            </a:r>
            <a:endParaRPr lang="cs-CZ" sz="1600" dirty="0"/>
          </a:p>
        </p:txBody>
      </p:sp>
      <p:sp>
        <p:nvSpPr>
          <p:cNvPr id="39" name="TextovéPole 38"/>
          <p:cNvSpPr txBox="1"/>
          <p:nvPr/>
        </p:nvSpPr>
        <p:spPr>
          <a:xfrm rot="16260000">
            <a:off x="3638374" y="5964413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7277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46856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207780"/>
            <a:ext cx="8208912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Připevníme   svislé obruby  ze střešních latí.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Odřežeme  střešní latě   a připevníme   horní a spodní obrubu Střešní  folii   přehneme přes   horní , spodní </a:t>
            </a:r>
            <a:r>
              <a:rPr lang="cs-CZ" sz="2000" dirty="0"/>
              <a:t> </a:t>
            </a:r>
            <a:r>
              <a:rPr lang="cs-CZ" sz="2000" dirty="0" smtClean="0"/>
              <a:t>a  svislé   obruby  a  připevníme  </a:t>
            </a:r>
            <a:r>
              <a:rPr lang="cs-CZ" sz="2000" dirty="0" err="1" smtClean="0"/>
              <a:t>sponkovačkou</a:t>
            </a:r>
            <a:r>
              <a:rPr lang="cs-CZ" sz="2000" dirty="0" smtClean="0"/>
              <a:t> 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852936"/>
            <a:ext cx="8208912" cy="317009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 Montáž okenního rámu</a:t>
            </a:r>
          </a:p>
          <a:p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Křídlo okna vyjměme  z  rámu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Na spodní vnější hranu   rámu  upevníme  </a:t>
            </a:r>
            <a:r>
              <a:rPr lang="cs-CZ" sz="2000" dirty="0"/>
              <a:t>ú</a:t>
            </a:r>
            <a:r>
              <a:rPr lang="cs-CZ" sz="2000" dirty="0" smtClean="0"/>
              <a:t>helníky 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Okenní rám  protáhneme  otvorem  a  uložíme  na připravené  obruby  ze střešních latí.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Zkontrolujeme   správné  umístnění  a nastavení   okenního  rámu.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Okenní rám  připevníme   k  vodorovné   spodní  a  horní  obrubě  pomocí  připravených  úhelníků.</a:t>
            </a:r>
          </a:p>
          <a:p>
            <a:r>
              <a:rPr lang="cs-CZ" sz="2000" dirty="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543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46856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9060" y="1107830"/>
            <a:ext cx="8208912" cy="224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 Nasazení  okenního  křídla</a:t>
            </a:r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Do  okenního  rámu  vložíme  okenní  křídlo  a provedeme  kontrolu  okenního křídla 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Okenní  křídlo   musí  </a:t>
            </a:r>
            <a:r>
              <a:rPr lang="cs-CZ" sz="2000" dirty="0"/>
              <a:t>m</a:t>
            </a:r>
            <a:r>
              <a:rPr lang="cs-CZ" sz="2000" dirty="0" smtClean="0"/>
              <a:t>ít  stejnou  mezeru  s  okenním  rámem  na pravé  i  levé  straně  po  celé  délce  okna .</a:t>
            </a:r>
          </a:p>
          <a:p>
            <a:r>
              <a:rPr lang="cs-CZ" sz="2000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9060" y="3861048"/>
            <a:ext cx="8208912" cy="224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4. Vyrovnáme </a:t>
            </a:r>
            <a:r>
              <a:rPr lang="cs-CZ" sz="2000" b="1" dirty="0"/>
              <a:t>spáry mezi rámem a křídlem pomocí plastového </a:t>
            </a:r>
            <a:r>
              <a:rPr lang="cs-CZ" sz="2000" b="1" dirty="0" smtClean="0"/>
              <a:t>klínku</a:t>
            </a:r>
          </a:p>
          <a:p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Okenní  křídlo přivřeme tak ,  abychom  mohli  zkontrolovat  zda při  horní  hraně   má  okenní   křídlo  a okenní rám    stejnou  mezeru.  Pokud  tomu  tak   není  , provedeme  vyrovnání   podepřením  okenního  rámu   plastovým  klínkem.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Pokud  je  vše  v  pořádku  křídlo  okna  opět  vyjměme.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52670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46856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9060" y="1052736"/>
            <a:ext cx="8208912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5</a:t>
            </a:r>
            <a:r>
              <a:rPr lang="cs-CZ" sz="2000" b="1" dirty="0" smtClean="0"/>
              <a:t>. Namontujeme </a:t>
            </a:r>
            <a:r>
              <a:rPr lang="cs-CZ" sz="2000" b="1" dirty="0"/>
              <a:t>podstřešní folii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Připravíme si  čtyři  pruhy  hydroizolační  folie .  Tuto  folii připevníme  okolo  vnější  hrany  okenního   rámu.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 Začínáme  se  spodní  folii  na  spodní  hraně  okenního  rámu. 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Pak připevníme   </a:t>
            </a:r>
            <a:r>
              <a:rPr lang="cs-CZ" sz="2000" dirty="0" err="1" smtClean="0"/>
              <a:t>sponkovačkou</a:t>
            </a:r>
            <a:r>
              <a:rPr lang="cs-CZ" sz="2000" dirty="0" smtClean="0"/>
              <a:t>  folii na  boční hrany  okenního  rámu a naposledy  připevníme  folii  na  horní  hranu okenního  rámu . 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Na místech ,  kde  střešní  latě  navazují   na okenní  rám, musíme  folii naříznout  a  připevnit  na  lať.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9060" y="4042807"/>
            <a:ext cx="8208912" cy="25545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6. Montáž </a:t>
            </a:r>
            <a:r>
              <a:rPr lang="cs-CZ" sz="2000" b="1" dirty="0"/>
              <a:t>drenážního žlábku pro odvod kondenzátu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Nad   okenním  rámem  maximálně  500mm  si  položíme  drenážní  žlábek   ve  spádu  na jednu  stranu.  Spodní  i  horní  hranu   žlábku  si  označíme  na  </a:t>
            </a:r>
            <a:r>
              <a:rPr lang="cs-CZ" sz="2000" dirty="0" err="1" smtClean="0"/>
              <a:t>kontralati</a:t>
            </a:r>
            <a:r>
              <a:rPr lang="cs-CZ" sz="2000" dirty="0" smtClean="0"/>
              <a:t>.  Pak    pilkou  </a:t>
            </a:r>
            <a:r>
              <a:rPr lang="cs-CZ" sz="2000" dirty="0" err="1" smtClean="0"/>
              <a:t>kontralať</a:t>
            </a:r>
            <a:r>
              <a:rPr lang="cs-CZ" sz="2000" dirty="0" smtClean="0"/>
              <a:t>  vyřežeme.  Prořežeme  folii  tam kde  bude  spodní  hrana  žlábku.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Na  krov  připevníme  tmel,  vložíme  drenážní  žlábek     a  folii z  horní  strany  vložíme  do  žlábku a zajistíme  sponami.  </a:t>
            </a:r>
          </a:p>
        </p:txBody>
      </p:sp>
    </p:spTree>
    <p:extLst>
      <p:ext uri="{BB962C8B-B14F-4D97-AF65-F5344CB8AC3E}">
        <p14:creationId xmlns:p14="http://schemas.microsoft.com/office/powerpoint/2010/main" val="2937020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46856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9060" y="1254239"/>
            <a:ext cx="8208912" cy="224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r>
              <a:rPr lang="cs-CZ" sz="2000" b="1" dirty="0"/>
              <a:t>. Montáž dílů lemování střešního </a:t>
            </a:r>
            <a:r>
              <a:rPr lang="cs-CZ" sz="2000" b="1" dirty="0" smtClean="0"/>
              <a:t>okna. </a:t>
            </a:r>
          </a:p>
          <a:p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Položíme  střešní  krytinu,  na krytinu  položíme  spodní  díl  lemu  a   připevníme k okennímu  rámu . 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Připevníme  lemy  po stranách   a  naposledy zmontujeme    horní  díl  lemu. 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Současně  s  lemy  připevňujeme   díly  oplechování  okna.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9060" y="3774519"/>
            <a:ext cx="8208912" cy="224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r>
              <a:rPr lang="cs-CZ" sz="2000" b="1" dirty="0"/>
              <a:t>. Zařezání střešní </a:t>
            </a:r>
            <a:r>
              <a:rPr lang="cs-CZ" sz="2000" b="1" dirty="0" smtClean="0"/>
              <a:t>krytiny,  </a:t>
            </a:r>
            <a:r>
              <a:rPr lang="cs-CZ" sz="2000" b="1" dirty="0"/>
              <a:t>usazení křídla střešního okna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Provedeme  montáž  krytiny po  stranách  až k  okennímu  rámu .  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Pokud  je to  nutné krytinu  zařežeme . 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Na  horní  díl lemu položíme  a zařežeme   krytinu   60 až 150mm od  okenního  rámu.   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Na  závěr  připevníme  křídlo  střešního  okna  zpět  do  závěsů. </a:t>
            </a:r>
          </a:p>
        </p:txBody>
      </p:sp>
    </p:spTree>
    <p:extLst>
      <p:ext uri="{BB962C8B-B14F-4D97-AF65-F5344CB8AC3E}">
        <p14:creationId xmlns:p14="http://schemas.microsoft.com/office/powerpoint/2010/main" val="12882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08\SAM_03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91276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5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654993"/>
              </p:ext>
            </p:extLst>
          </p:nvPr>
        </p:nvGraphicFramePr>
        <p:xfrm>
          <a:off x="457200" y="1052736"/>
          <a:ext cx="8280920" cy="239223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 co usazujeme rám střešního okna.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vyrovnáme spáru mezi rámem a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křídlem 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 čemu slouží drenážní žlábek nad oknem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716016" y="1665976"/>
            <a:ext cx="151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střešní laty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2290520"/>
            <a:ext cx="2620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Pomocí plastového klínku </a:t>
            </a:r>
            <a:endParaRPr lang="cs-CZ" dirty="0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střešních oken - pracovní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2924944"/>
            <a:ext cx="1975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Odvádí kondenzát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003884"/>
            <a:ext cx="8208912" cy="25391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Použité zdroje:  archív autora </a:t>
            </a:r>
            <a:endParaRPr lang="cs-CZ" sz="105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51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733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Montáž střešních oken - pracovní postup</vt:lpstr>
      <vt:lpstr>Montáž střešních oken - pracovní postup</vt:lpstr>
      <vt:lpstr>Montáž střešních oken - pracovní postup</vt:lpstr>
      <vt:lpstr>Montáž střešních oken - pracovní postup</vt:lpstr>
      <vt:lpstr>Montáž střešních oken - pracovní postup</vt:lpstr>
      <vt:lpstr>Montáž střešních oken - pracovní postup</vt:lpstr>
      <vt:lpstr>Prezentace aplikace PowerPoint</vt:lpstr>
      <vt:lpstr>Montáž střešních oken - pracovní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2012-12-18T14:09:48Z</dcterms:created>
  <dcterms:modified xsi:type="dcterms:W3CDTF">2012-12-18T17:13:35Z</dcterms:modified>
</cp:coreProperties>
</file>