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6486C-A6BE-4855-B439-557F3D6DC70D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5C8FC5-2B8F-4339-B5FC-112294321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40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092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253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715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960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021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40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140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13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530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757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97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F34A5-E27F-42AF-9A2B-43B39764AE61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FC1CB-470A-478A-9217-12A387B1F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366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2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Sádrokarton, </a:t>
            </a:r>
          </a:p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půdní vestavba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647286"/>
              </p:ext>
            </p:extLst>
          </p:nvPr>
        </p:nvGraphicFramePr>
        <p:xfrm>
          <a:off x="539552" y="2442835"/>
          <a:ext cx="8064896" cy="278636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9432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394102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montáž  sádrokartonu   pracovní postup při půdní vestavbě.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596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840" y="1364570"/>
            <a:ext cx="8204172" cy="501675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Půdní vestavby mají vodorovné , šikmé i svislé obvodové konstrukce obytného podkroví.</a:t>
            </a:r>
          </a:p>
          <a:p>
            <a:endParaRPr lang="cs-CZ" sz="2000" dirty="0" smtClean="0">
              <a:latin typeface="+mj-lt"/>
              <a:cs typeface="Times New Roman" panose="02020603050405020304" pitchFamily="18" charset="0"/>
            </a:endParaRPr>
          </a:p>
          <a:p>
            <a:r>
              <a:rPr lang="cs-CZ" sz="2000" u="sng" dirty="0" smtClean="0">
                <a:latin typeface="+mj-lt"/>
                <a:cs typeface="Times New Roman" panose="02020603050405020304" pitchFamily="18" charset="0"/>
              </a:rPr>
              <a:t>Základní výhody systému půdní vestavby ze sádrokartonu je </a:t>
            </a:r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:</a:t>
            </a:r>
          </a:p>
          <a:p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       a)úspora času a nákladů</a:t>
            </a:r>
          </a:p>
          <a:p>
            <a:r>
              <a:rPr lang="cs-CZ" sz="2000" dirty="0">
                <a:latin typeface="+mj-lt"/>
                <a:cs typeface="Times New Roman" panose="02020603050405020304" pitchFamily="18" charset="0"/>
              </a:rPr>
              <a:t> </a:t>
            </a:r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      b)jednoduché rychlé a čisté zpracování</a:t>
            </a:r>
          </a:p>
          <a:p>
            <a:r>
              <a:rPr lang="cs-CZ" sz="2000" dirty="0">
                <a:latin typeface="+mj-lt"/>
                <a:cs typeface="Times New Roman" panose="02020603050405020304" pitchFamily="18" charset="0"/>
              </a:rPr>
              <a:t> </a:t>
            </a:r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      c)zlepšení tepelných a zvukových vlastností konstrukcí</a:t>
            </a:r>
          </a:p>
          <a:p>
            <a:r>
              <a:rPr lang="cs-CZ" sz="2000" dirty="0">
                <a:latin typeface="+mj-lt"/>
                <a:cs typeface="Times New Roman" panose="02020603050405020304" pitchFamily="18" charset="0"/>
              </a:rPr>
              <a:t> </a:t>
            </a:r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      d) protipožární  ochrany</a:t>
            </a:r>
          </a:p>
          <a:p>
            <a:endParaRPr lang="cs-CZ" sz="2000" dirty="0" smtClean="0">
              <a:latin typeface="+mj-lt"/>
              <a:cs typeface="Times New Roman" panose="02020603050405020304" pitchFamily="18" charset="0"/>
            </a:endParaRPr>
          </a:p>
          <a:p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Na obklad šikmých stěn a stropu používáme protipožární sádrokarton </a:t>
            </a:r>
            <a:r>
              <a:rPr lang="cs-CZ" sz="2000" dirty="0" err="1" smtClean="0">
                <a:latin typeface="+mj-lt"/>
                <a:cs typeface="Times New Roman" panose="02020603050405020304" pitchFamily="18" charset="0"/>
              </a:rPr>
              <a:t>tl</a:t>
            </a:r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. 15mm.</a:t>
            </a:r>
          </a:p>
          <a:p>
            <a:endParaRPr lang="cs-CZ" sz="2000" dirty="0" smtClean="0">
              <a:latin typeface="+mj-lt"/>
              <a:cs typeface="Times New Roman" panose="02020603050405020304" pitchFamily="18" charset="0"/>
            </a:endParaRPr>
          </a:p>
          <a:p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Před realizací sádrokartonového obkladu  musí být dokončeny všechny zásahy do konstrukce krovu: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      zpevnění krovu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>
                <a:latin typeface="+mj-lt"/>
                <a:cs typeface="Times New Roman" panose="02020603050405020304" pitchFamily="18" charset="0"/>
              </a:rPr>
              <a:t> </a:t>
            </a:r>
            <a:r>
              <a:rPr lang="cs-CZ" sz="2000" dirty="0" smtClean="0">
                <a:latin typeface="+mj-lt"/>
                <a:cs typeface="Times New Roman" panose="02020603050405020304" pitchFamily="18" charset="0"/>
              </a:rPr>
              <a:t>     osazena střešní okna</a:t>
            </a:r>
          </a:p>
        </p:txBody>
      </p:sp>
    </p:spTree>
    <p:extLst>
      <p:ext uri="{BB962C8B-B14F-4D97-AF65-F5344CB8AC3E}">
        <p14:creationId xmlns:p14="http://schemas.microsoft.com/office/powerpoint/2010/main" val="335686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fotky moc\dov2005 kvítková lukov sádrokarton\P80700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60" y="1322765"/>
            <a:ext cx="8204695" cy="518141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055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840" y="1128801"/>
            <a:ext cx="8204172" cy="532453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Provedení půdní vestavby:</a:t>
            </a:r>
          </a:p>
          <a:p>
            <a:endParaRPr lang="cs-CZ" sz="2000" b="1" u="sng" dirty="0" smtClean="0"/>
          </a:p>
          <a:p>
            <a:r>
              <a:rPr lang="cs-CZ" sz="2000" dirty="0" smtClean="0"/>
              <a:t>1. Minerální izolace: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Mezi krovy  vkládáme minerální izolaci o 10 až20mm větší, než je světlá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vzdálenost  krokví. Tloušťka tepelné izolace je min 20cm. Vrstva tepelné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izolace probíhá ve střešní rovině až k pozednici.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Stejným způsobem  vkládáme minerální izolaci  u stropní konstrukce, které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nám tvoří kleštiny.</a:t>
            </a:r>
          </a:p>
          <a:p>
            <a:endParaRPr lang="cs-CZ" sz="2000" dirty="0" smtClean="0"/>
          </a:p>
          <a:p>
            <a:r>
              <a:rPr lang="cs-CZ" sz="2000" dirty="0" smtClean="0"/>
              <a:t>2. Rošt 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Přes krovy i kleštiny vytvoříme podkladový rošt  z  naimpregnovaných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desek   širokých 6 cm a tloušťce 24mm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/>
              <a:t>3</a:t>
            </a:r>
            <a:r>
              <a:rPr lang="cs-CZ" sz="2000" dirty="0" smtClean="0"/>
              <a:t>. Parozábrana: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Na takto připravený rošt   připevňujeme  parozábranu pomocí terčů z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oboustranně lepící pásky. Mezi parozábranou nám  vzniká oboustranná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vzduchová mezera.</a:t>
            </a:r>
          </a:p>
        </p:txBody>
      </p:sp>
    </p:spTree>
    <p:extLst>
      <p:ext uri="{BB962C8B-B14F-4D97-AF65-F5344CB8AC3E}">
        <p14:creationId xmlns:p14="http://schemas.microsoft.com/office/powerpoint/2010/main" val="814473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fotky moc\dov2005 kvítková lukov sádrokarton\P80700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60" y="1214753"/>
            <a:ext cx="8204695" cy="5289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21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4725" y="1122997"/>
            <a:ext cx="8204172" cy="317009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4. Rošt pod sádrokarton: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Vytvoříme podkladový rošt šikmých  a  vodorovných stěn. Rošt provedeme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z CD profilů , který připevníme šrouby do předcházejícího dřevěného roštu.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Osová vzdálenost mezi profily je 41,5cm.  U štítu připevníme obvodový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profil UD pomocí </a:t>
            </a:r>
            <a:r>
              <a:rPr lang="cs-CZ" sz="2000" dirty="0" err="1" smtClean="0"/>
              <a:t>natloukacích</a:t>
            </a:r>
            <a:r>
              <a:rPr lang="cs-CZ" sz="2000" dirty="0" smtClean="0"/>
              <a:t> hmoždinek</a:t>
            </a:r>
          </a:p>
          <a:p>
            <a:r>
              <a:rPr lang="cs-CZ" sz="2000" dirty="0" smtClean="0"/>
              <a:t>  </a:t>
            </a:r>
          </a:p>
          <a:p>
            <a:r>
              <a:rPr lang="cs-CZ" sz="2000" dirty="0" smtClean="0"/>
              <a:t>5. Instalace:</a:t>
            </a:r>
          </a:p>
          <a:p>
            <a:r>
              <a:rPr lang="cs-CZ" sz="2000" dirty="0" smtClean="0"/>
              <a:t>     Nyní necháme  zhotovit rozvod vody, elektrické energie atd. (pokud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rozvody procházejí vnitřními prostory, nebude těmito  rozvody narušena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parozábrana).  </a:t>
            </a:r>
          </a:p>
        </p:txBody>
      </p:sp>
      <p:pic>
        <p:nvPicPr>
          <p:cNvPr id="3074" name="Picture 2" descr="C:\Users\1\Desktop\fotky moc\dov2005 kvítková lukov sádrokarton\P807001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751"/>
          <a:stretch/>
        </p:blipFill>
        <p:spPr bwMode="auto">
          <a:xfrm>
            <a:off x="524726" y="4437112"/>
            <a:ext cx="8204172" cy="2368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832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1\Desktop\fotky moc\dov2005 kvítková lukov sádrokarton\P81200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61" y="1052735"/>
            <a:ext cx="8215039" cy="545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142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2284" y="1164808"/>
            <a:ext cx="8204172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6.  Sádrokarton</a:t>
            </a:r>
            <a:r>
              <a:rPr lang="cs-CZ" sz="2000" dirty="0"/>
              <a:t>:</a:t>
            </a:r>
          </a:p>
          <a:p>
            <a:r>
              <a:rPr lang="cs-CZ" sz="2000" dirty="0"/>
              <a:t>      Na připravený rošt stropu položíme sádrokartonovou </a:t>
            </a:r>
            <a:r>
              <a:rPr lang="cs-CZ" sz="2000" dirty="0" smtClean="0"/>
              <a:t>desku a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připevňujeme  </a:t>
            </a:r>
            <a:r>
              <a:rPr lang="cs-CZ" sz="2000" dirty="0"/>
              <a:t>samořeznými šrouby TN délky 25mm s </a:t>
            </a:r>
            <a:r>
              <a:rPr lang="cs-CZ" sz="2000" dirty="0" smtClean="0"/>
              <a:t>maximální </a:t>
            </a:r>
            <a:r>
              <a:rPr lang="cs-CZ" sz="2000" dirty="0"/>
              <a:t>roztečí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170mm</a:t>
            </a:r>
            <a:r>
              <a:rPr lang="cs-CZ" sz="2000" dirty="0"/>
              <a:t>. Jednotlivé desky klademe na </a:t>
            </a:r>
            <a:r>
              <a:rPr lang="cs-CZ" sz="2000" dirty="0" smtClean="0"/>
              <a:t>sraz. Dodržujeme </a:t>
            </a:r>
            <a:r>
              <a:rPr lang="cs-CZ" sz="2000" dirty="0"/>
              <a:t>převazování spár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alespoň </a:t>
            </a:r>
            <a:r>
              <a:rPr lang="cs-CZ" sz="2000" dirty="0"/>
              <a:t>o jednu vzdálenost </a:t>
            </a:r>
            <a:r>
              <a:rPr lang="cs-CZ" sz="2000" dirty="0" smtClean="0"/>
              <a:t>mezi </a:t>
            </a:r>
            <a:r>
              <a:rPr lang="cs-CZ" sz="2000" dirty="0"/>
              <a:t>profily- spáry nesmí tvořit kříž. Desky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montujeme délkou </a:t>
            </a:r>
            <a:r>
              <a:rPr lang="cs-CZ" sz="2000" dirty="0"/>
              <a:t>kolmo na směr profilu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pPr marL="0" lvl="2"/>
            <a:r>
              <a:rPr lang="cs-CZ" sz="2000" dirty="0" smtClean="0"/>
              <a:t>7.   Stejným </a:t>
            </a:r>
            <a:r>
              <a:rPr lang="cs-CZ" sz="2000" dirty="0"/>
              <a:t>způsobem přišroubujeme  sádrokartonové desky  na </a:t>
            </a:r>
            <a:endParaRPr lang="cs-CZ" sz="2000" dirty="0" smtClean="0"/>
          </a:p>
          <a:p>
            <a:pPr marL="0" lvl="2"/>
            <a:r>
              <a:rPr lang="cs-CZ" sz="2000" dirty="0" smtClean="0"/>
              <a:t>      šikmou </a:t>
            </a:r>
            <a:r>
              <a:rPr lang="cs-CZ" sz="2000" dirty="0"/>
              <a:t>stěnu a nadezdívku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6075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C:\Users\1\Desktop\fotky moc\dov2005 kvítková lukov sádrokarton\P904015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403"/>
          <a:stretch/>
        </p:blipFill>
        <p:spPr bwMode="auto">
          <a:xfrm>
            <a:off x="479422" y="1084821"/>
            <a:ext cx="8207378" cy="5656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362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284" y="1415673"/>
            <a:ext cx="4243732" cy="489364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8.  Tmelení: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Spoje  a hlavičky šroubů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přetmelíme tmelem.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Po nanesení tmelu do spáry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vtlačíme do první vrstvy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bandážní pásek. Po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30minutách překryjeme další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vrstvu  tmelem a nerovnosti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vyrovnáme špachtlí. Spáry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přebrousíme.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Nakonec uděláme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přetmelení jemným tmelem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a znovu přebrousíme.  </a:t>
            </a:r>
          </a:p>
        </p:txBody>
      </p:sp>
      <p:pic>
        <p:nvPicPr>
          <p:cNvPr id="6146" name="Picture 2" descr="C:\Users\1\Desktop\fotky moc\dov2005 kvítková lukov sádrokarton\P904015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001"/>
          <a:stretch/>
        </p:blipFill>
        <p:spPr bwMode="auto">
          <a:xfrm>
            <a:off x="5004048" y="1145909"/>
            <a:ext cx="3960440" cy="545144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55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0104638"/>
              </p:ext>
            </p:extLst>
          </p:nvPr>
        </p:nvGraphicFramePr>
        <p:xfrm>
          <a:off x="457200" y="1052736"/>
          <a:ext cx="8280920" cy="532877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 sádrokarton použijeme na šikmé stěny a stropu při půdní vestavbě.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 Jak velká je  izolace , kterou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dáváme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  mezi krokve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jaké nosné  prvky šroubujeme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dřevěný rošt.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7611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čeho zhotovíme rošt pod  sádrokarton.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upevníme obvodový prvek UD u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štítu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   Jak upevníme sádrokartonovou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desku.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   Jaká je maximální vzdálenost šroubů.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8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musíme vtlačit po nanesení tmelu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do spáry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38864" y="1605423"/>
            <a:ext cx="3772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protipožární </a:t>
            </a:r>
            <a:r>
              <a:rPr lang="cs-CZ" dirty="0"/>
              <a:t> </a:t>
            </a:r>
            <a:r>
              <a:rPr lang="cs-CZ" dirty="0" smtClean="0"/>
              <a:t>sádrokarton </a:t>
            </a:r>
            <a:r>
              <a:rPr lang="cs-CZ" dirty="0" err="1" smtClean="0"/>
              <a:t>tl</a:t>
            </a:r>
            <a:r>
              <a:rPr lang="cs-CZ" dirty="0" smtClean="0"/>
              <a:t>. 15mm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8065" y="2273967"/>
            <a:ext cx="2287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o 10 až 20mm větší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2834205"/>
            <a:ext cx="3805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Rošt šroubujeme na krokve a kleštiny.  </a:t>
            </a:r>
            <a:endParaRPr lang="cs-CZ" dirty="0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3502749"/>
            <a:ext cx="36243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Rošt zhotovíme z CD profilů, které </a:t>
            </a:r>
          </a:p>
          <a:p>
            <a:r>
              <a:rPr lang="cs-CZ" dirty="0" smtClean="0"/>
              <a:t>přišroubujeme do dřevěného roštu.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85311" y="4339986"/>
            <a:ext cx="3301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Pomocí </a:t>
            </a:r>
            <a:r>
              <a:rPr lang="cs-CZ" dirty="0" err="1" smtClean="0"/>
              <a:t>natloukacích</a:t>
            </a:r>
            <a:r>
              <a:rPr lang="cs-CZ" dirty="0" smtClean="0"/>
              <a:t> hmoždinek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4900224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Samořeznými šrouby TN délky 25mm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85311" y="5384102"/>
            <a:ext cx="2106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Maximálně 170mm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98094" y="5867980"/>
            <a:ext cx="1688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Bandážní pásek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686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8" grpId="0"/>
      <p:bldP spid="7" grpId="0"/>
      <p:bldP spid="9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052736"/>
            <a:ext cx="820891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Sádrokarton, půdní vestavba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fotky moc\dov2005 kvítková lukov sádrokarton\P923016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663" b="50000"/>
          <a:stretch/>
        </p:blipFill>
        <p:spPr bwMode="auto">
          <a:xfrm>
            <a:off x="467543" y="1700808"/>
            <a:ext cx="8208913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110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640</Words>
  <Application>Microsoft Office PowerPoint</Application>
  <PresentationFormat>Předvádění na obrazovce (4:3)</PresentationFormat>
  <Paragraphs>116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Sádrokarton, půdní vestavba</vt:lpstr>
      <vt:lpstr>Sádrokarton, půdní vestavba</vt:lpstr>
      <vt:lpstr>Sádrokarton, půdní vestavba</vt:lpstr>
      <vt:lpstr>Sádrokarton, půdní vestavba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Sádrokarton, půdní vestavba</vt:lpstr>
      <vt:lpstr>Sádrokarton, půdní vestavba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2</cp:revision>
  <dcterms:created xsi:type="dcterms:W3CDTF">2013-01-04T14:04:08Z</dcterms:created>
  <dcterms:modified xsi:type="dcterms:W3CDTF">2013-04-23T17:08:48Z</dcterms:modified>
</cp:coreProperties>
</file>