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C13C3A-27DE-40AC-85C1-176284DF737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D96926-2DC8-4004-A3F9-7B0192871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22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388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778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59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695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419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532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33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420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49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70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641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1467A-BA08-4198-BF7C-44F9020FC8BA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DE3CB-549E-406A-8ED3-6BC1AB2BE3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504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76073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Obložení stěn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187523"/>
              </p:ext>
            </p:extLst>
          </p:nvPr>
        </p:nvGraphicFramePr>
        <p:xfrm>
          <a:off x="506521" y="2338080"/>
          <a:ext cx="8064896" cy="281911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7073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064069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popis obložení stěn  a  montáž    pracovního   postupu při obložení stěn.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5618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stěn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7424" y="1037049"/>
            <a:ext cx="4814656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Dřevěné obklady působí v interiéru esteticky. </a:t>
            </a:r>
          </a:p>
          <a:p>
            <a:r>
              <a:rPr lang="cs-CZ" sz="2000" dirty="0" smtClean="0"/>
              <a:t>Obkládání  stěn je účelné, zvyšuje mechanickou odolnost povrchu zdí, odolnost proti vlhkosti, tepelnou a zvukovou izolaci</a:t>
            </a:r>
          </a:p>
          <a:p>
            <a:endParaRPr lang="cs-CZ" sz="2000" dirty="0" smtClean="0"/>
          </a:p>
          <a:p>
            <a:r>
              <a:rPr lang="cs-CZ" sz="2000" dirty="0" smtClean="0"/>
              <a:t>Obložení by nemělo být připevněno přímo na zeď nebo omítku, vhodné vzdálenost od omítky je  20mm až 30mm </a:t>
            </a:r>
          </a:p>
          <a:p>
            <a:endParaRPr lang="cs-CZ" sz="2000" dirty="0" smtClean="0"/>
          </a:p>
          <a:p>
            <a:r>
              <a:rPr lang="cs-CZ" sz="2000" dirty="0" smtClean="0"/>
              <a:t>Obložení stěn podle způsobu konstrukce: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obložení z prken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obložení z vlysů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obložení z prken a vlysů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obložení rámové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obložení deskové</a:t>
            </a:r>
          </a:p>
          <a:p>
            <a:endParaRPr lang="cs-CZ" sz="2000" dirty="0" smtClean="0"/>
          </a:p>
          <a:p>
            <a:r>
              <a:rPr lang="cs-CZ" sz="2000" dirty="0" smtClean="0"/>
              <a:t>Podklad pro obložení stěn volíme dle konstrukce-lišty, rám nebo rošt.</a:t>
            </a:r>
            <a:endParaRPr lang="cs-CZ" sz="2000" dirty="0"/>
          </a:p>
        </p:txBody>
      </p:sp>
      <p:pic>
        <p:nvPicPr>
          <p:cNvPr id="1026" name="Picture 2" descr="C:\Users\1\Desktop\DUM obrázky\2013-09-15\SAM_048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333"/>
          <a:stretch/>
        </p:blipFill>
        <p:spPr bwMode="auto">
          <a:xfrm>
            <a:off x="5508104" y="1037049"/>
            <a:ext cx="3168352" cy="2816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DUM obrázky\2013-09-15\SAM_05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59157"/>
            <a:ext cx="288032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64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908720"/>
            <a:ext cx="5229288" cy="594008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/>
              <a:t>Montáž obložení stěn z palubek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Obklady stěn provádíme  na suchou omítnutou nebo neomítnutou zeď.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Obkladové palubky se montují na rošt z dřevěných latí.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Na </a:t>
            </a:r>
            <a:r>
              <a:rPr lang="cs-CZ" sz="2000" dirty="0"/>
              <a:t>stěnu si nakreslíme výšku obkladu a rozměříme latě.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Latě si nachystáme  min. </a:t>
            </a:r>
            <a:r>
              <a:rPr lang="cs-CZ" sz="2000" dirty="0" smtClean="0"/>
              <a:t>4x2cm až 4x3cm – delší strana bude přiléhat na podklad . Latě musí být suché , nikdy nesmí být nařezané z čerstvého řeziva . Latě připevníme hmoždinkami a šrouby.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Rošt provádíme nejméně ze dvou rovnoběžně umístěných latí a to od 50cm do 100cm od sebe . Čím menší rozestupy  mezi latí, tím lépe je zabráněno deformacím palubek. První a poslední lať dáváme tak, aby konce palubek byly upevněny . Při montáži roštu lze vyrovnat křivý podklad. </a:t>
            </a:r>
            <a:endParaRPr lang="cs-CZ" sz="20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stěn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5\SAM_056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77"/>
          <a:stretch/>
        </p:blipFill>
        <p:spPr bwMode="auto">
          <a:xfrm>
            <a:off x="5724128" y="1440160"/>
            <a:ext cx="3236375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085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stěn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5\SAM_056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02" r="6253"/>
          <a:stretch/>
        </p:blipFill>
        <p:spPr bwMode="auto">
          <a:xfrm>
            <a:off x="467544" y="1669722"/>
            <a:ext cx="3888432" cy="427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DUM obrázky\2013-09-15\SAM_056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6" r="17801"/>
          <a:stretch/>
        </p:blipFill>
        <p:spPr bwMode="auto">
          <a:xfrm>
            <a:off x="4644008" y="1196752"/>
            <a:ext cx="4024900" cy="536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831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4725" y="1190357"/>
            <a:ext cx="2967155" cy="526297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Palubky  se  ke konstrukci přibíjí kolářskými hřebíčky (</a:t>
            </a:r>
            <a:r>
              <a:rPr lang="cs-CZ" sz="2400" dirty="0" err="1" smtClean="0"/>
              <a:t>vágnerky</a:t>
            </a:r>
            <a:r>
              <a:rPr lang="cs-CZ" sz="2400" dirty="0" smtClean="0"/>
              <a:t>) nebo kovovými profilovanými sponky  v místech spár .</a:t>
            </a:r>
          </a:p>
          <a:p>
            <a:r>
              <a:rPr lang="cs-CZ" sz="2400" dirty="0" smtClean="0"/>
              <a:t>Ještě před obkládáním necháme dřevo týden v místnosti, kterou budeme obkládat, vyrovná se vlhkost dřeva a prostředí místnosti.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stěn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DUM obrázky\2013-09-15\SAM_05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224136"/>
            <a:ext cx="4546848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158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stěn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1\Desktop\DUM obrázky\2013-09-15\SAM_057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00"/>
          <a:stretch/>
        </p:blipFill>
        <p:spPr bwMode="auto">
          <a:xfrm>
            <a:off x="280872" y="1118781"/>
            <a:ext cx="8467592" cy="533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7757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stěn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C:\Users\1\Desktop\DUM obrázky\2013-09-15\SAM_060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4" r="19108"/>
          <a:stretch/>
        </p:blipFill>
        <p:spPr bwMode="auto">
          <a:xfrm>
            <a:off x="525837" y="1224136"/>
            <a:ext cx="2822027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1\Desktop\DUM obrázky\2013-09-15\SAM_062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89"/>
          <a:stretch/>
        </p:blipFill>
        <p:spPr bwMode="auto">
          <a:xfrm>
            <a:off x="3635896" y="1212440"/>
            <a:ext cx="5175266" cy="531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96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664329"/>
              </p:ext>
            </p:extLst>
          </p:nvPr>
        </p:nvGraphicFramePr>
        <p:xfrm>
          <a:off x="457200" y="1052736"/>
          <a:ext cx="8280920" cy="508859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vzdálenost   by  obložení  mělo  mít od omítky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  podklad  pro  obložení  stěn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volíme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jakou  stěnu  provádíme  obklad</a:t>
                      </a:r>
                    </a:p>
                    <a:p>
                      <a:pPr marL="342900" indent="-342900">
                        <a:buFont typeface="+mj-lt"/>
                        <a:buAutoNum type="arabicPeriod" startAt="3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7611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  rozměr  latí  použijeme na  obklad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mají být latě</a:t>
                      </a:r>
                    </a:p>
                    <a:p>
                      <a:pPr marL="342900" indent="-342900">
                        <a:buFont typeface="+mj-lt"/>
                        <a:buAutoNum type="arabicPeriod" startAt="5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6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 upevníme latě na zeď</a:t>
                      </a:r>
                    </a:p>
                    <a:p>
                      <a:pPr marL="342900" indent="-342900">
                        <a:buFont typeface="+mj-lt"/>
                        <a:buAutoNum type="arabicPeriod" startAt="6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7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Jakým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způsobem připevňujeme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palubky  ke  konstrukci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716016" y="1665976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20mm až 30mm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2290520"/>
            <a:ext cx="2017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Lišty, rám nebo rošt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2852936"/>
            <a:ext cx="40979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suchou omítnutou nebo neomítnutou </a:t>
            </a:r>
          </a:p>
          <a:p>
            <a:r>
              <a:rPr lang="cs-CZ" dirty="0" smtClean="0"/>
              <a:t>zeď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635732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4x2cm až 4x3cm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4365104"/>
            <a:ext cx="73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suché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5003884"/>
            <a:ext cx="2314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Hmoždinkami a šrouby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27168" y="5507940"/>
            <a:ext cx="3587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Kolářskými hřebíčky nebo kovovými </a:t>
            </a:r>
          </a:p>
          <a:p>
            <a:r>
              <a:rPr lang="cs-CZ" dirty="0" smtClean="0"/>
              <a:t>profilovanými sponky v místech spár</a:t>
            </a:r>
            <a:endParaRPr lang="cs-CZ" dirty="0"/>
          </a:p>
        </p:txBody>
      </p:sp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Obložení stěn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6300028"/>
            <a:ext cx="8208912" cy="2769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zdroje:  archiv autora 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396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7" grpId="0"/>
      <p:bldP spid="9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409</Words>
  <Application>Microsoft Office PowerPoint</Application>
  <PresentationFormat>Předvádění na obrazovce (4:3)</PresentationFormat>
  <Paragraphs>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Obložení stěn</vt:lpstr>
      <vt:lpstr>Obložení stěn</vt:lpstr>
      <vt:lpstr>Obložení stěn</vt:lpstr>
      <vt:lpstr>Prezentace aplikace PowerPoint</vt:lpstr>
      <vt:lpstr>Prezentace aplikace PowerPoint</vt:lpstr>
      <vt:lpstr>Prezentace aplikace PowerPoint</vt:lpstr>
      <vt:lpstr>Obložení stěn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2013-02-04T16:04:21Z</dcterms:created>
  <dcterms:modified xsi:type="dcterms:W3CDTF">2013-02-04T19:17:06Z</dcterms:modified>
</cp:coreProperties>
</file>