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F09BDE-0362-4DD8-9607-49E0E371C92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9DED1B-01FE-4E7D-96AE-1F8D94177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7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927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801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46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270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81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14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763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060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448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6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772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5F415-D802-4295-A29C-DF6A25C6B31A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46726-D2E5-447E-A620-9E153CE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871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Obložení stropů</a:t>
            </a:r>
            <a:endParaRPr lang="cs-CZ" sz="3200" b="1" cap="all" dirty="0" smtClean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44543"/>
              </p:ext>
            </p:extLst>
          </p:nvPr>
        </p:nvGraphicFramePr>
        <p:xfrm>
          <a:off x="506521" y="2204864"/>
          <a:ext cx="8064896" cy="289112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9908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5337291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popis obložení stropu  a  montáž    pracovního   postupu při obložení  stropu.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50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586" y="1052736"/>
            <a:ext cx="3921390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Obložením stropu docílíme estetického efektu místnosti nebo snížení podhledu a tím zvýšení tepelně zvukové izolace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Podle způsobu konstrukce rozdělujeme: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obklad trámových stropů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stropní obklad z prken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stropní obklad z tabulí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kazetový stropní obklad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akustický stropní obklad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konstrukce větracích stropů. </a:t>
            </a:r>
            <a:endParaRPr lang="cs-CZ" sz="2400" dirty="0"/>
          </a:p>
        </p:txBody>
      </p:sp>
      <p:pic>
        <p:nvPicPr>
          <p:cNvPr id="1026" name="Picture 2" descr="C:\Users\1\Desktop\DUM obrázky\2013-02-04\DSC0137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103"/>
          <a:stretch/>
        </p:blipFill>
        <p:spPr bwMode="auto">
          <a:xfrm>
            <a:off x="4512622" y="1052735"/>
            <a:ext cx="4379858" cy="563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532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2284" y="1556792"/>
            <a:ext cx="8204172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Obklad trámových stropů: </a:t>
            </a:r>
          </a:p>
          <a:p>
            <a:r>
              <a:rPr lang="cs-CZ" sz="2400" dirty="0" smtClean="0"/>
              <a:t>Stropy , z nichž vystupují trámy nebo obložení tvoří falešný strop.</a:t>
            </a:r>
          </a:p>
          <a:p>
            <a:r>
              <a:rPr lang="cs-CZ" sz="2400" dirty="0" smtClean="0"/>
              <a:t>Z estetických důvodů se neopracované trámy obkládají prkny nebo dýhovanými materiály . Falešné trámy se připevňují na omítnutý strop, omítnuté plochy zůstávají viditelné.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163596"/>
            <a:ext cx="8204172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Stropní obklad z tabulí:</a:t>
            </a:r>
          </a:p>
          <a:p>
            <a:r>
              <a:rPr lang="cs-CZ" sz="2400" dirty="0"/>
              <a:t>Provádí se z  dřevěných  materiálů dýhovaných nebo povrchově upravených laminováním. Stropní obložení je členité pomocí přiznaných spár mezi hranami tabulí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202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980728"/>
            <a:ext cx="8204172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Kazetový  </a:t>
            </a:r>
            <a:r>
              <a:rPr lang="cs-CZ" sz="2400" b="1" dirty="0"/>
              <a:t>stropní obklad:</a:t>
            </a:r>
          </a:p>
          <a:p>
            <a:r>
              <a:rPr lang="cs-CZ" sz="2400" dirty="0"/>
              <a:t>Kazetovými stropy označujeme stropní obložení s čtvercovými nebo pravoúhlými plasticky uspořádanými poli (kazetami)</a:t>
            </a:r>
          </a:p>
          <a:p>
            <a:r>
              <a:rPr lang="cs-CZ" sz="2400" dirty="0"/>
              <a:t>Hranici mezi kazetami tvoří lišty, rámy , luby(vlysy) nebo falešné trámy.</a:t>
            </a:r>
          </a:p>
        </p:txBody>
      </p:sp>
      <p:pic>
        <p:nvPicPr>
          <p:cNvPr id="4098" name="Picture 2" descr="E:\fotky soubory\Paříž 2010\P704232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25"/>
          <a:stretch/>
        </p:blipFill>
        <p:spPr bwMode="auto">
          <a:xfrm>
            <a:off x="504056" y="2996952"/>
            <a:ext cx="8172400" cy="376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08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840" y="1052736"/>
            <a:ext cx="8204172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Stropní obklad z prken:</a:t>
            </a:r>
          </a:p>
          <a:p>
            <a:r>
              <a:rPr lang="cs-CZ" sz="2400" dirty="0" smtClean="0"/>
              <a:t>Celá stropní plocha je obložena prkny. Jsou spojeny na pero, na pero s drážkou, na polodrážku, </a:t>
            </a:r>
            <a:r>
              <a:rPr lang="cs-CZ" sz="2400" dirty="0" err="1" smtClean="0"/>
              <a:t>přeplátovaním</a:t>
            </a:r>
            <a:r>
              <a:rPr lang="cs-CZ" sz="2400" dirty="0" smtClean="0"/>
              <a:t> nebo uloženy s mezerami přes sebe. Viditelné upevnění prken se provádí pomocí hřebíků nebo vrutů.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šan foto\1703201121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09"/>
          <a:stretch/>
        </p:blipFill>
        <p:spPr bwMode="auto">
          <a:xfrm>
            <a:off x="494840" y="3140968"/>
            <a:ext cx="8204172" cy="365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56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šan foto\1703201121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00" b="15337"/>
          <a:stretch/>
        </p:blipFill>
        <p:spPr bwMode="auto">
          <a:xfrm>
            <a:off x="467545" y="1196752"/>
            <a:ext cx="8208912" cy="532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1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4725" y="1083508"/>
            <a:ext cx="8204172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Akustický stropní obklad:</a:t>
            </a:r>
          </a:p>
          <a:p>
            <a:r>
              <a:rPr lang="cs-CZ" sz="2400" dirty="0" smtClean="0"/>
              <a:t>Stropní obložení pohlcující zvuk  nazýváme  akustickými stropy. </a:t>
            </a:r>
          </a:p>
          <a:p>
            <a:r>
              <a:rPr lang="cs-CZ" sz="2400" dirty="0" smtClean="0"/>
              <a:t>Používá se  přerušovaná vrchní obkladová vrstva  a podkladní porézní materiály, které pohlcují zvuk.</a:t>
            </a:r>
          </a:p>
          <a:p>
            <a:r>
              <a:rPr lang="cs-CZ" sz="2400" b="1" dirty="0" smtClean="0"/>
              <a:t>Konstrukce větracích stropů : </a:t>
            </a:r>
            <a:r>
              <a:rPr lang="cs-CZ" sz="2400" dirty="0" smtClean="0"/>
              <a:t>Větrací stropy přivádějí do místnosti čerství vzduch vedený stropními dutinami klimatizačních zařízení. 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8143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023889"/>
              </p:ext>
            </p:extLst>
          </p:nvPr>
        </p:nvGraphicFramePr>
        <p:xfrm>
          <a:off x="457200" y="1052736"/>
          <a:ext cx="8280920" cy="410445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3282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Čeho docílíme obložením stropu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Obložení stropů podle konstrukce rozdělujeme   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932040" y="1628800"/>
            <a:ext cx="2872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Estetického efektu místností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02988" y="2060848"/>
            <a:ext cx="3814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 snížením podhledu </a:t>
            </a:r>
          </a:p>
          <a:p>
            <a:r>
              <a:rPr lang="cs-CZ" dirty="0" smtClean="0"/>
              <a:t>a tím zvýšení tepelně  zvukové  izolace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2924944"/>
            <a:ext cx="2660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Obklad  trámových  stropů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8691" y="3293928"/>
            <a:ext cx="2281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Stropní obklad z prken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92838" y="3644676"/>
            <a:ext cx="2332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Stropní obklad z  tabulí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94273" y="3969288"/>
            <a:ext cx="2415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Kazetový stropní obklad</a:t>
            </a:r>
            <a:endParaRPr lang="cs-CZ" dirty="0"/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162880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20608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292494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27022" y="328498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3635732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28242" y="39957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28242" y="433110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4684668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4048" y="4340046"/>
            <a:ext cx="2620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Akustický   stropní obklad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88282" y="4682198"/>
            <a:ext cx="2415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Kazetový stropní obklad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7544" y="5589240"/>
            <a:ext cx="820891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87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  <p:bldP spid="12" grpId="0"/>
      <p:bldP spid="22" grpId="0"/>
      <p:bldP spid="2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386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Obložení stropů</vt:lpstr>
      <vt:lpstr>Obložení stropů</vt:lpstr>
      <vt:lpstr>Obložení stropů</vt:lpstr>
      <vt:lpstr>Obložení stropů</vt:lpstr>
      <vt:lpstr>Obložení stropů</vt:lpstr>
      <vt:lpstr>Prezentace aplikace PowerPoint</vt:lpstr>
      <vt:lpstr>Obložení stropů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2013-02-15T14:03:36Z</dcterms:created>
  <dcterms:modified xsi:type="dcterms:W3CDTF">2013-02-15T17:16:15Z</dcterms:modified>
</cp:coreProperties>
</file>