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EF3AD8-532E-4557-A712-7C640D47424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B3DDCE-08B5-49D7-97D2-C6865745D5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366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Dveří 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968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591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05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088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948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7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389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810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9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130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830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D7884-072C-484B-AA77-AB880544FBC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EA4BC-AE03-4B63-8F6B-387BC64DD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231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tabLst>
                <a:tab pos="177800" algn="l"/>
              </a:tabLst>
            </a:pP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Svlakové dveře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0417616"/>
              </p:ext>
            </p:extLst>
          </p:nvPr>
        </p:nvGraphicFramePr>
        <p:xfrm>
          <a:off x="506521" y="2338080"/>
          <a:ext cx="8064896" cy="283563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48673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53017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svlakových dveří.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4393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31468" cy="532453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Svlakové dveře </a:t>
            </a:r>
            <a:r>
              <a:rPr lang="cs-CZ" sz="2000" dirty="0" smtClean="0"/>
              <a:t>se používají ve sklepních  prostorech a  u zemědělských  staveb.</a:t>
            </a:r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Podle otevírání se dveře rozdělují na pravé a levé.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Rozměry dveřních křídel začínají šířkou 600mm a výškou   1950mm.</a:t>
            </a:r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Dřevo pro tyto dveře má být zdravé, hraněné smrkové, jedlové nebo borové ( jde - </a:t>
            </a:r>
            <a:r>
              <a:rPr lang="cs-CZ" sz="2000" dirty="0" err="1" smtClean="0"/>
              <a:t>li</a:t>
            </a:r>
            <a:r>
              <a:rPr lang="cs-CZ" sz="2000" dirty="0" smtClean="0"/>
              <a:t> o vnější dveře).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cs-CZ" sz="2000" dirty="0" smtClean="0"/>
          </a:p>
          <a:p>
            <a:r>
              <a:rPr lang="cs-CZ" sz="2000" b="1" dirty="0" smtClean="0"/>
              <a:t>Konstrukce: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Kostru laťových dveří tvoří dva vodorovné paždíky ( horní a dolní) a úhlopříčná vzpěra šikmo stoupající od dolního paždíku (stěžeje) k paždíku hornímu.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Rozměr paždíku i vzpěry je 24mm x 100mm.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Na kostru se přibijí  latě buď nehoblované nebo hoblované.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Zhotovují se z prken 24mm tlustých, přibitých nebo  přišroubovaných vruty do paždíků a šikmé vzpěry.  </a:t>
            </a:r>
          </a:p>
        </p:txBody>
      </p:sp>
    </p:spTree>
    <p:extLst>
      <p:ext uri="{BB962C8B-B14F-4D97-AF65-F5344CB8AC3E}">
        <p14:creationId xmlns:p14="http://schemas.microsoft.com/office/powerpoint/2010/main" val="65616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5\SAM_05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12776"/>
            <a:ext cx="6300192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70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50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t="6389" b="13056"/>
          <a:stretch/>
        </p:blipFill>
        <p:spPr bwMode="auto">
          <a:xfrm>
            <a:off x="251520" y="1000844"/>
            <a:ext cx="8686800" cy="552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648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6\SAM_06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96752"/>
            <a:ext cx="5112568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492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840" y="1052736"/>
            <a:ext cx="8204172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Kování  svlakových dveří je vyrobeno ze dvou dlouhých závěsů z ploché oceli.  </a:t>
            </a:r>
            <a:endParaRPr lang="cs-CZ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Stěžeje závěsů se osadí do dřevěné zárubně.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Uzavření je petlicí a visacím zámkem.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500000" y="3442648"/>
            <a:ext cx="0" cy="284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40160" y="3442648"/>
            <a:ext cx="0" cy="284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00000" y="3442648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500000" y="6309320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00000" y="5890920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00000" y="5719378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486352" y="3802688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00000" y="3987648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644016" y="3987648"/>
            <a:ext cx="1152128" cy="17317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60000">
            <a:off x="4848032" y="4001296"/>
            <a:ext cx="1078480" cy="155265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4500000" y="4838096"/>
            <a:ext cx="71889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4503767" y="4990496"/>
            <a:ext cx="792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4320000" y="4895449"/>
            <a:ext cx="180000" cy="4571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940159" y="3874704"/>
            <a:ext cx="72000" cy="72000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940160" y="5777976"/>
            <a:ext cx="72000" cy="72000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4644016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44016" y="3992003"/>
            <a:ext cx="0" cy="84609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644016" y="4990496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644016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796416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948816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101216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267264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433312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599360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765408" y="3442648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796416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948816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101216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267264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433312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599360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65408" y="5890920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796416" y="4999528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948816" y="4999528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101216" y="4999528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267264" y="4999528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5433312" y="5216630"/>
            <a:ext cx="0" cy="50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5599753" y="5431616"/>
            <a:ext cx="0" cy="28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4796416" y="4252739"/>
            <a:ext cx="0" cy="576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948816" y="4468763"/>
            <a:ext cx="0" cy="36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5101216" y="4684787"/>
            <a:ext cx="0" cy="14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5264792" y="3980627"/>
            <a:ext cx="0" cy="61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5444488" y="3991416"/>
            <a:ext cx="0" cy="84609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610536" y="3991415"/>
            <a:ext cx="0" cy="1116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776584" y="3991415"/>
            <a:ext cx="0" cy="136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5103360" y="3987648"/>
            <a:ext cx="0" cy="36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963112" y="4018712"/>
            <a:ext cx="0" cy="1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6228184" y="3429000"/>
            <a:ext cx="7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6228184" y="6309320"/>
            <a:ext cx="7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6228184" y="5805264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6228184" y="3905760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543512" y="3442648"/>
            <a:ext cx="0" cy="28666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6876256" y="3429000"/>
            <a:ext cx="0" cy="28666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6776952" y="3325928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6457856" y="3312280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6457856" y="3811396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446480" y="5710900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6435104" y="6214956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6776952" y="6214956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4490119" y="2852936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922736" y="2852936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503767" y="3068936"/>
            <a:ext cx="14362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406800" y="298941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5837080" y="299695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4963112" y="278092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sp>
        <p:nvSpPr>
          <p:cNvPr id="101" name="TextovéPole 100"/>
          <p:cNvSpPr txBox="1"/>
          <p:nvPr/>
        </p:nvSpPr>
        <p:spPr>
          <a:xfrm rot="16200000">
            <a:off x="6193547" y="3484089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250</a:t>
            </a:r>
            <a:endParaRPr lang="cs-CZ" sz="1600" dirty="0"/>
          </a:p>
        </p:txBody>
      </p:sp>
      <p:sp>
        <p:nvSpPr>
          <p:cNvPr id="102" name="TextovéPole 101"/>
          <p:cNvSpPr txBox="1"/>
          <p:nvPr/>
        </p:nvSpPr>
        <p:spPr>
          <a:xfrm rot="16200000">
            <a:off x="6195819" y="583990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250</a:t>
            </a:r>
            <a:endParaRPr lang="cs-CZ" sz="1600" dirty="0"/>
          </a:p>
        </p:txBody>
      </p:sp>
      <p:sp>
        <p:nvSpPr>
          <p:cNvPr id="103" name="TextovéPole 102"/>
          <p:cNvSpPr txBox="1"/>
          <p:nvPr/>
        </p:nvSpPr>
        <p:spPr>
          <a:xfrm rot="16200000">
            <a:off x="6478264" y="458847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1950</a:t>
            </a:r>
            <a:endParaRPr lang="cs-CZ" sz="1600" dirty="0"/>
          </a:p>
        </p:txBody>
      </p:sp>
      <p:sp>
        <p:nvSpPr>
          <p:cNvPr id="104" name="TextovéPole 103"/>
          <p:cNvSpPr txBox="1"/>
          <p:nvPr/>
        </p:nvSpPr>
        <p:spPr>
          <a:xfrm rot="16200000">
            <a:off x="6137682" y="4626337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1450</a:t>
            </a:r>
            <a:endParaRPr lang="cs-CZ" sz="1600" dirty="0"/>
          </a:p>
        </p:txBody>
      </p:sp>
      <p:cxnSp>
        <p:nvCxnSpPr>
          <p:cNvPr id="108" name="Přímá spojnice se šipkou 107"/>
          <p:cNvCxnSpPr/>
          <p:nvPr/>
        </p:nvCxnSpPr>
        <p:spPr>
          <a:xfrm>
            <a:off x="4067944" y="3878464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se šipkou 109"/>
          <p:cNvCxnSpPr/>
          <p:nvPr/>
        </p:nvCxnSpPr>
        <p:spPr>
          <a:xfrm>
            <a:off x="4067944" y="5805264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se šipkou 110"/>
          <p:cNvCxnSpPr/>
          <p:nvPr/>
        </p:nvCxnSpPr>
        <p:spPr>
          <a:xfrm>
            <a:off x="3779912" y="4913872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se šipkou 111"/>
          <p:cNvCxnSpPr>
            <a:endCxn id="33" idx="2"/>
          </p:cNvCxnSpPr>
          <p:nvPr/>
        </p:nvCxnSpPr>
        <p:spPr>
          <a:xfrm flipH="1" flipV="1">
            <a:off x="5976160" y="5849976"/>
            <a:ext cx="252024" cy="6033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se šipkou 114"/>
          <p:cNvCxnSpPr/>
          <p:nvPr/>
        </p:nvCxnSpPr>
        <p:spPr>
          <a:xfrm flipH="1">
            <a:off x="6012160" y="3140968"/>
            <a:ext cx="252024" cy="7784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se šipkou 116"/>
          <p:cNvCxnSpPr/>
          <p:nvPr/>
        </p:nvCxnSpPr>
        <p:spPr>
          <a:xfrm>
            <a:off x="3779912" y="4347648"/>
            <a:ext cx="1296144" cy="894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TextovéPole 118"/>
          <p:cNvSpPr txBox="1"/>
          <p:nvPr/>
        </p:nvSpPr>
        <p:spPr>
          <a:xfrm>
            <a:off x="3828392" y="3697574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3779912" y="5610726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3980792" y="3849974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3491880" y="4170566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3491880" y="474663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6227354" y="2852936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6155346" y="6402814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504266" y="3068960"/>
            <a:ext cx="2915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Jednokřídlové svlakové dveře</a:t>
            </a:r>
            <a:endParaRPr lang="cs-CZ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611560" y="3419708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611560" y="3923764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131" name="TextovéPole 130"/>
          <p:cNvSpPr txBox="1"/>
          <p:nvPr/>
        </p:nvSpPr>
        <p:spPr>
          <a:xfrm>
            <a:off x="611560" y="4427820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611560" y="4931876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1115616" y="3429000"/>
            <a:ext cx="886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paždíky</a:t>
            </a:r>
            <a:endParaRPr lang="cs-CZ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1115616" y="3933056"/>
            <a:ext cx="80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</a:t>
            </a:r>
            <a:endParaRPr lang="cs-CZ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1129264" y="4427820"/>
            <a:ext cx="786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závěsy</a:t>
            </a:r>
            <a:endParaRPr lang="cs-CZ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1170208" y="4859868"/>
            <a:ext cx="816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111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4807995"/>
              </p:ext>
            </p:extLst>
          </p:nvPr>
        </p:nvGraphicFramePr>
        <p:xfrm>
          <a:off x="457200" y="1052736"/>
          <a:ext cx="8280920" cy="452851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Kde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používají svlakové dveře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jakého dřeva vyrábíme  svlakové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dveře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tvoří kostru svlakových  dveří</a:t>
                      </a:r>
                    </a:p>
                    <a:p>
                      <a:pPr marL="342900" indent="-342900">
                        <a:buFont typeface="+mj-lt"/>
                        <a:buAutoNum type="arabicPeriod" startAt="3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7611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Z jakého  rozměru  zhotovujeme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 paždíky a vzpěru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jakého materiálu zhotovujeme latě</a:t>
                      </a:r>
                    </a:p>
                    <a:p>
                      <a:pPr marL="342900" indent="-342900">
                        <a:buFont typeface="+mj-lt"/>
                        <a:buAutoNum type="arabicPeriod" startAt="5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6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nejmenší rozměr mají svlakové dveře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072" y="1556792"/>
            <a:ext cx="41706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 sklepních prostorech a u zemědělských </a:t>
            </a:r>
          </a:p>
          <a:p>
            <a:r>
              <a:rPr lang="cs-CZ" dirty="0" smtClean="0"/>
              <a:t>staveb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160152"/>
            <a:ext cx="3697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 zdravého dřeva  - smrkové, jedlové</a:t>
            </a:r>
          </a:p>
          <a:p>
            <a:r>
              <a:rPr lang="cs-CZ" dirty="0" smtClean="0"/>
              <a:t> nebo borovicové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7776" y="2825640"/>
            <a:ext cx="352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Kostru tvoří dva vodorovné paždíky </a:t>
            </a:r>
          </a:p>
          <a:p>
            <a:r>
              <a:rPr lang="cs-CZ" dirty="0" smtClean="0"/>
              <a:t>(horní a dolní) a úhlopříčná vzpěra  </a:t>
            </a:r>
            <a:endParaRPr lang="cs-CZ" dirty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3502749"/>
            <a:ext cx="3844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Paždíky a vzpěru zhotovujeme z prken  </a:t>
            </a:r>
          </a:p>
          <a:p>
            <a:r>
              <a:rPr lang="cs-CZ" dirty="0" smtClean="0"/>
              <a:t>24mm  tlustých a 100mm širokých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88720" y="4252152"/>
            <a:ext cx="40171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Latě zhotovujeme z nehoblovaných nebo</a:t>
            </a:r>
          </a:p>
          <a:p>
            <a:r>
              <a:rPr lang="cs-CZ" dirty="0" smtClean="0"/>
              <a:t>hoblovaných prken 24mm tlustých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5075892"/>
            <a:ext cx="4111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Minimální šířka  600mm  a výška 1950mm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845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689637"/>
              </p:ext>
            </p:extLst>
          </p:nvPr>
        </p:nvGraphicFramePr>
        <p:xfrm>
          <a:off x="457200" y="1052736"/>
          <a:ext cx="8280920" cy="94399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7. Urči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podle obrázku otevírání dveří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5004144" y="3226624"/>
            <a:ext cx="0" cy="284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444304" y="3226624"/>
            <a:ext cx="0" cy="284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04144" y="3226624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004144" y="6093296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04144" y="5674896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04144" y="5503354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90496" y="3586664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004144" y="3771624"/>
            <a:ext cx="146508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148160" y="3771624"/>
            <a:ext cx="1152128" cy="17317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60000">
            <a:off x="5352176" y="3785272"/>
            <a:ext cx="1078480" cy="155265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5004144" y="4622072"/>
            <a:ext cx="71889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007911" y="4774472"/>
            <a:ext cx="792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24144" y="4679425"/>
            <a:ext cx="180000" cy="4571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44303" y="3658680"/>
            <a:ext cx="72000" cy="72000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444304" y="5561952"/>
            <a:ext cx="72000" cy="72000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5148160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48160" y="3775979"/>
            <a:ext cx="0" cy="84609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148160" y="4774472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148160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300560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452960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605360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71408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937456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103504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269552" y="32266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300560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452960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605360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771408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937456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103504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269552" y="5674896"/>
            <a:ext cx="0" cy="418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300560" y="4783504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452960" y="4783504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605360" y="4783504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771408" y="4783504"/>
            <a:ext cx="0" cy="72888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937456" y="5000606"/>
            <a:ext cx="0" cy="50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103897" y="5215592"/>
            <a:ext cx="0" cy="28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300560" y="4036715"/>
            <a:ext cx="0" cy="576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452960" y="4252739"/>
            <a:ext cx="0" cy="36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605360" y="4468763"/>
            <a:ext cx="0" cy="14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768936" y="3764603"/>
            <a:ext cx="0" cy="61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948632" y="3775392"/>
            <a:ext cx="0" cy="84609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114680" y="3775391"/>
            <a:ext cx="0" cy="1116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280728" y="3775391"/>
            <a:ext cx="0" cy="136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607504" y="3771624"/>
            <a:ext cx="0" cy="36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467256" y="3802688"/>
            <a:ext cx="0" cy="108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6732328" y="3212976"/>
            <a:ext cx="7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6732328" y="6093296"/>
            <a:ext cx="7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6732328" y="5589240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6732328" y="3689736"/>
            <a:ext cx="4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047656" y="3226624"/>
            <a:ext cx="0" cy="28666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380400" y="3212976"/>
            <a:ext cx="0" cy="28666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281096" y="3109904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6962000" y="3096256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962000" y="3595372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950624" y="5494876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939248" y="5998932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7281096" y="5998932"/>
            <a:ext cx="216024" cy="1936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994263" y="2636912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426880" y="2636912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007911" y="2852912"/>
            <a:ext cx="14362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910944" y="277339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6341224" y="2780928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467256" y="256490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sp>
        <p:nvSpPr>
          <p:cNvPr id="71" name="TextovéPole 70"/>
          <p:cNvSpPr txBox="1"/>
          <p:nvPr/>
        </p:nvSpPr>
        <p:spPr>
          <a:xfrm rot="16200000">
            <a:off x="6697691" y="326806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250</a:t>
            </a:r>
            <a:endParaRPr lang="cs-CZ" sz="1600" dirty="0"/>
          </a:p>
        </p:txBody>
      </p:sp>
      <p:sp>
        <p:nvSpPr>
          <p:cNvPr id="72" name="TextovéPole 71"/>
          <p:cNvSpPr txBox="1"/>
          <p:nvPr/>
        </p:nvSpPr>
        <p:spPr>
          <a:xfrm rot="16200000">
            <a:off x="6699963" y="562387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250</a:t>
            </a:r>
            <a:endParaRPr lang="cs-CZ" sz="1600" dirty="0"/>
          </a:p>
        </p:txBody>
      </p:sp>
      <p:sp>
        <p:nvSpPr>
          <p:cNvPr id="73" name="TextovéPole 72"/>
          <p:cNvSpPr txBox="1"/>
          <p:nvPr/>
        </p:nvSpPr>
        <p:spPr>
          <a:xfrm rot="16200000">
            <a:off x="6982408" y="437244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1950</a:t>
            </a:r>
            <a:endParaRPr lang="cs-CZ" sz="1600" dirty="0"/>
          </a:p>
        </p:txBody>
      </p:sp>
      <p:sp>
        <p:nvSpPr>
          <p:cNvPr id="74" name="TextovéPole 73"/>
          <p:cNvSpPr txBox="1"/>
          <p:nvPr/>
        </p:nvSpPr>
        <p:spPr>
          <a:xfrm rot="16200000">
            <a:off x="6641826" y="4410313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1450</a:t>
            </a:r>
            <a:endParaRPr lang="cs-CZ" sz="1600" dirty="0"/>
          </a:p>
        </p:txBody>
      </p:sp>
      <p:cxnSp>
        <p:nvCxnSpPr>
          <p:cNvPr id="75" name="Přímá spojnice se šipkou 74"/>
          <p:cNvCxnSpPr/>
          <p:nvPr/>
        </p:nvCxnSpPr>
        <p:spPr>
          <a:xfrm>
            <a:off x="4572088" y="3662440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>
            <a:off x="4572088" y="5589240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>
            <a:off x="4284056" y="4697848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endCxn id="19" idx="2"/>
          </p:cNvCxnSpPr>
          <p:nvPr/>
        </p:nvCxnSpPr>
        <p:spPr>
          <a:xfrm flipH="1" flipV="1">
            <a:off x="6480304" y="5633952"/>
            <a:ext cx="252024" cy="6033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/>
          <p:nvPr/>
        </p:nvCxnSpPr>
        <p:spPr>
          <a:xfrm flipH="1">
            <a:off x="6516304" y="2924944"/>
            <a:ext cx="252024" cy="7784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/>
          <p:nvPr/>
        </p:nvCxnSpPr>
        <p:spPr>
          <a:xfrm>
            <a:off x="4284056" y="4131624"/>
            <a:ext cx="1296144" cy="894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ovéPole 80"/>
          <p:cNvSpPr txBox="1"/>
          <p:nvPr/>
        </p:nvSpPr>
        <p:spPr>
          <a:xfrm>
            <a:off x="4332536" y="348155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284056" y="539470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484936" y="363395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996024" y="395454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996024" y="4530606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6731498" y="2636912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6659490" y="6186790"/>
            <a:ext cx="2888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046667" y="2411596"/>
            <a:ext cx="32549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 jednotlivé části </a:t>
            </a:r>
          </a:p>
          <a:p>
            <a:r>
              <a:rPr lang="cs-CZ" dirty="0" smtClean="0"/>
              <a:t>jednokřídlových svlakových dveří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115704" y="3203684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1115704" y="3707740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91" name="TextovéPole 90"/>
          <p:cNvSpPr txBox="1"/>
          <p:nvPr/>
        </p:nvSpPr>
        <p:spPr>
          <a:xfrm>
            <a:off x="1115704" y="4211796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1115704" y="4715852"/>
            <a:ext cx="30168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619760" y="3212976"/>
            <a:ext cx="886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paždíky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1619760" y="3717032"/>
            <a:ext cx="80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633408" y="4211796"/>
            <a:ext cx="786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závěsy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1674352" y="4643844"/>
            <a:ext cx="816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petlice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707655" y="1584088"/>
            <a:ext cx="1259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dveře  levé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05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/>
      <p:bldP spid="94" grpId="0"/>
      <p:bldP spid="95" grpId="0"/>
      <p:bldP spid="96" grpId="0"/>
      <p:bldP spid="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025440"/>
            <a:ext cx="820800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archív autora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Svlakové dveře</a:t>
            </a:r>
          </a:p>
        </p:txBody>
      </p:sp>
    </p:spTree>
    <p:extLst>
      <p:ext uri="{BB962C8B-B14F-4D97-AF65-F5344CB8AC3E}">
        <p14:creationId xmlns:p14="http://schemas.microsoft.com/office/powerpoint/2010/main" val="397576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402</Words>
  <Application>Microsoft Office PowerPoint</Application>
  <PresentationFormat>Předvádění na obrazovce (4:3)</PresentationFormat>
  <Paragraphs>113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Svlakové dveře </vt:lpstr>
      <vt:lpstr>Svlakové dveře </vt:lpstr>
      <vt:lpstr>Svlakové dveře </vt:lpstr>
      <vt:lpstr>Svlakové dveře </vt:lpstr>
      <vt:lpstr>Svlakové dveře</vt:lpstr>
      <vt:lpstr>Svlakové dveře</vt:lpstr>
      <vt:lpstr>Svlakové dveře</vt:lpstr>
      <vt:lpstr>Svlakové dveře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2013-02-18T16:01:47Z</dcterms:created>
  <dcterms:modified xsi:type="dcterms:W3CDTF">2013-02-18T19:21:33Z</dcterms:modified>
</cp:coreProperties>
</file>