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FE769-8A5C-4C6D-BC83-4FA36299801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519615-B2BE-49B3-8FF8-C71688A5BF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845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Dveří 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z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285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728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539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761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267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795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812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97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843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215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327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57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B21A3-079C-42CC-B6F8-92469D23D86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1B0148-555F-459B-91E2-3F79C942A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502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76073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tabLst>
                <a:tab pos="177800" algn="l"/>
              </a:tabLst>
            </a:pP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Dřevěná tesařská vrata</a:t>
            </a:r>
            <a:endParaRPr lang="cs-CZ" sz="3200" b="1" cap="all" dirty="0" smtClean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5678941"/>
              </p:ext>
            </p:extLst>
          </p:nvPr>
        </p:nvGraphicFramePr>
        <p:xfrm>
          <a:off x="539552" y="2276872"/>
          <a:ext cx="8064896" cy="275779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5506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7884557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popis  dřevěných tesařských vrat.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424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tesařská vrata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840" y="1052736"/>
            <a:ext cx="8204172" cy="532453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Dřevěná tesařská vrata uzavírají  prostor dvorku, zahrady , hospodářské budovy, stodoly</a:t>
            </a:r>
          </a:p>
          <a:p>
            <a:endParaRPr lang="cs-CZ" sz="2000" b="1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Dřevo musí být zdravé, bez suků nebo jen málo sukovité, hraněné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Výhodné je dřevo borové, protože jde o konstrukce vystavené účinkům počasí.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Vrata máme </a:t>
            </a:r>
            <a:r>
              <a:rPr lang="cs-CZ" sz="2000" dirty="0" err="1" smtClean="0"/>
              <a:t>latová</a:t>
            </a:r>
            <a:r>
              <a:rPr lang="cs-CZ" sz="2000" dirty="0" smtClean="0"/>
              <a:t>, zhotovené z hranolů, kulatiny a z deskového řeziva.</a:t>
            </a:r>
          </a:p>
          <a:p>
            <a:endParaRPr lang="cs-CZ" sz="2000" dirty="0" smtClean="0"/>
          </a:p>
          <a:p>
            <a:r>
              <a:rPr lang="cs-CZ" sz="2000" b="1" dirty="0" smtClean="0"/>
              <a:t>Kostru dřevěných tesařských vrat tvoří :</a:t>
            </a:r>
            <a:endParaRPr lang="cs-CZ" sz="2000" dirty="0"/>
          </a:p>
          <a:p>
            <a:pPr marL="2171700" lvl="4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 svislé sloupky</a:t>
            </a:r>
          </a:p>
          <a:p>
            <a:pPr marL="2171700" lvl="4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 paždíky</a:t>
            </a:r>
          </a:p>
          <a:p>
            <a:pPr marL="2171700" lvl="4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 vzpěry</a:t>
            </a:r>
          </a:p>
          <a:p>
            <a:pPr lvl="4"/>
            <a:endParaRPr lang="cs-CZ" sz="2000" dirty="0" smtClean="0"/>
          </a:p>
          <a:p>
            <a:r>
              <a:rPr lang="cs-CZ" sz="2000" dirty="0" smtClean="0"/>
              <a:t>Krajním sloupkům se říká </a:t>
            </a:r>
            <a:r>
              <a:rPr lang="cs-CZ" sz="2000" b="1" dirty="0" smtClean="0"/>
              <a:t>točny.</a:t>
            </a:r>
          </a:p>
          <a:p>
            <a:r>
              <a:rPr lang="cs-CZ" sz="2000" dirty="0" smtClean="0"/>
              <a:t>Prostředním sloupkům říkáme </a:t>
            </a:r>
            <a:r>
              <a:rPr lang="cs-CZ" sz="2000" b="1" dirty="0" err="1" smtClean="0"/>
              <a:t>zaběhače</a:t>
            </a:r>
            <a:r>
              <a:rPr lang="cs-CZ" sz="2000" dirty="0" smtClean="0"/>
              <a:t> .</a:t>
            </a:r>
          </a:p>
          <a:p>
            <a:endParaRPr lang="cs-CZ" sz="2000" dirty="0" smtClean="0"/>
          </a:p>
          <a:p>
            <a:r>
              <a:rPr lang="cs-CZ" sz="2000" dirty="0" smtClean="0"/>
              <a:t>Točna a </a:t>
            </a:r>
            <a:r>
              <a:rPr lang="cs-CZ" sz="2000" dirty="0" err="1" smtClean="0"/>
              <a:t>zaběhač</a:t>
            </a:r>
            <a:r>
              <a:rPr lang="cs-CZ" sz="2000" dirty="0" smtClean="0"/>
              <a:t> je spojena dvěma začepovanými paždíky a vzepřeny vzpěrou.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8458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01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tesařská vrata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5\SAM_05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0" y="1052736"/>
            <a:ext cx="7596336" cy="569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42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4840" y="1052736"/>
            <a:ext cx="8204172" cy="501675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Na jeden </a:t>
            </a:r>
            <a:r>
              <a:rPr lang="cs-CZ" sz="2000" dirty="0" err="1" smtClean="0"/>
              <a:t>záběhač</a:t>
            </a:r>
            <a:r>
              <a:rPr lang="cs-CZ" sz="2000" dirty="0" smtClean="0"/>
              <a:t>  se přibije nebo přišroubuje lať zvaná klapačka. Tou se zakryje spára mezi dvěma </a:t>
            </a:r>
            <a:r>
              <a:rPr lang="cs-CZ" sz="2000" dirty="0" err="1" smtClean="0"/>
              <a:t>záběhači</a:t>
            </a:r>
            <a:r>
              <a:rPr lang="cs-CZ" sz="2000" dirty="0" smtClean="0"/>
              <a:t>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Na kostru vrat se přibijí latě nebo ohoblovaná prkna  spojena bočními srazy  nebo drážkou a pérem.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Točny jsou nahoře okovány ocelovými zděřemi, aby se nerozštíply.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Na dolním konci je točna opatřena ocelovým čepem, který se točí v ložisku (jamce) ocelové podložky. Tato podložka je osazena do kamenného nebo betonového kvádru.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Na horním konci se ocelový čep otáčí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v oku maticového svorníku, který prochází  </a:t>
            </a:r>
          </a:p>
          <a:p>
            <a:r>
              <a:rPr lang="cs-CZ" sz="2000" dirty="0" smtClean="0"/>
              <a:t>       sloupkem a k němu přišroubován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Vrata se zavírají ve středu </a:t>
            </a:r>
            <a:r>
              <a:rPr lang="cs-CZ" sz="2000" dirty="0" err="1" smtClean="0"/>
              <a:t>záběhačů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ocelovou zástrčkou a zámkem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000" dirty="0" smtClean="0"/>
              <a:t>Místo horního a spodního čepu se mohou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vrata okovat závěsy z ploché oceli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a zavrtaným stěžejem s podpěrou.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tesařská vrata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5\SAM_052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22" t="11600" r="25465" b="12655"/>
          <a:stretch/>
        </p:blipFill>
        <p:spPr bwMode="auto">
          <a:xfrm>
            <a:off x="5580112" y="3429000"/>
            <a:ext cx="2822028" cy="308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91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tesařská vrata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1" name="Picture 3" descr="C:\Users\1\Desktop\DUM obrázky\2013-09-15\SAM_05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88" y="1052736"/>
            <a:ext cx="7596336" cy="569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93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tesařská vrata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DUM obrázky\2013-09-15\SAM_053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06"/>
          <a:stretch/>
        </p:blipFill>
        <p:spPr bwMode="auto">
          <a:xfrm>
            <a:off x="1463550" y="1052736"/>
            <a:ext cx="6132786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382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tesařská vrata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1\Desktop\DUM obrázky\2013-09-15\SAM_05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7296811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35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091873"/>
              </p:ext>
            </p:extLst>
          </p:nvPr>
        </p:nvGraphicFramePr>
        <p:xfrm>
          <a:off x="431540" y="1052736"/>
          <a:ext cx="8280920" cy="525658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2414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 čeho zhotovujeme   dřevěná tesařská vrata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  <a:tabLst>
                          <a:tab pos="2427288" algn="l"/>
                        </a:tabLst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říkáme krajním   sloupkům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 se nazývají   prostřední  sloupky 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 se nazývá lať, která  zakrývá spáru mezi dvěma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záběhači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Čím je opatřena točna na dolním konci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    Jak nahradíme  u točny horní a dolní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 čep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44008" y="1613034"/>
            <a:ext cx="4068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Zdravé  bez suků  nebo jen málo sukovaté</a:t>
            </a:r>
          </a:p>
          <a:p>
            <a:r>
              <a:rPr lang="cs-CZ" dirty="0" smtClean="0"/>
              <a:t>obvykle hraněné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555090"/>
            <a:ext cx="770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Točny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61786" y="4067780"/>
            <a:ext cx="1062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Klapačka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66063" y="4852175"/>
            <a:ext cx="1805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Ocelovým čepem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38071" y="5532511"/>
            <a:ext cx="36648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Vrata okováme závěsy z ploché oceli  </a:t>
            </a:r>
          </a:p>
          <a:p>
            <a:r>
              <a:rPr lang="cs-CZ" dirty="0" smtClean="0"/>
              <a:t>a navrtaným stěžejem s podpěrou</a:t>
            </a:r>
            <a:endParaRPr lang="cs-CZ" dirty="0"/>
          </a:p>
        </p:txBody>
      </p: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tesařská vrata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58452" y="3334300"/>
            <a:ext cx="1065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záběhače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83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3" grpId="0"/>
      <p:bldP spid="15" grpId="0"/>
      <p:bldP spid="16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025440"/>
            <a:ext cx="820800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archiv autora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Dřevěná tesařská vrata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7012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398</Words>
  <Application>Microsoft Office PowerPoint</Application>
  <PresentationFormat>Předvádění na obrazovce (4:3)</PresentationFormat>
  <Paragraphs>75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Dřevěná tesařská vrata</vt:lpstr>
      <vt:lpstr>Dřevěná tesařská vrata</vt:lpstr>
      <vt:lpstr>Dřevěná tesařská vrata</vt:lpstr>
      <vt:lpstr>Dřevěná tesařská vrata</vt:lpstr>
      <vt:lpstr>Dřevěná tesařská vrata</vt:lpstr>
      <vt:lpstr>Dřevěná tesařská vrata</vt:lpstr>
      <vt:lpstr>Dřevěná tesařská vrata</vt:lpstr>
      <vt:lpstr>Dřevěná tesařská vrata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2013-03-04T16:02:17Z</dcterms:created>
  <dcterms:modified xsi:type="dcterms:W3CDTF">2013-03-04T19:36:55Z</dcterms:modified>
</cp:coreProperties>
</file>