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D08C88-4A21-400B-8AEF-6B4EF378DD8D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138B61-1519-400A-8C53-A3D37DA262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112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Dveří 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20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AC577-865B-495A-AF67-1E33E57DEF7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0285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776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8515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2895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9842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676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249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4035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406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826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682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598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E6A50-76A2-4F86-A5E3-557335152FFA}" type="datetimeFigureOut">
              <a:rPr lang="cs-CZ" smtClean="0"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65E984-CD97-4210-843B-72AC148E2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786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476073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tabLst>
                <a:tab pos="177800" algn="l"/>
              </a:tabLst>
            </a:pPr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Dřevěný žebřík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2837179"/>
              </p:ext>
            </p:extLst>
          </p:nvPr>
        </p:nvGraphicFramePr>
        <p:xfrm>
          <a:off x="525038" y="2338080"/>
          <a:ext cx="8064896" cy="2819112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VY_32_INOVACE_TE_TP_18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427073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83831051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dřevěného žebříku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2959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Dřevěný žebřík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40" y="1424965"/>
            <a:ext cx="8204172" cy="452431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b="1" dirty="0" smtClean="0"/>
              <a:t>Žebříky</a:t>
            </a:r>
            <a:r>
              <a:rPr lang="cs-CZ" sz="2400" dirty="0" smtClean="0"/>
              <a:t> se zhotovují  z vybraného zdravého měkkého dřeva , příčle ze dřeva tvrdého.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Lehký žebřík se skládá ze </a:t>
            </a:r>
            <a:r>
              <a:rPr lang="cs-CZ" sz="2400" dirty="0" err="1" smtClean="0"/>
              <a:t>šteřínů</a:t>
            </a:r>
            <a:r>
              <a:rPr lang="cs-CZ" sz="2400" dirty="0" smtClean="0"/>
              <a:t> a příčlí.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Příčle jsou do </a:t>
            </a:r>
            <a:r>
              <a:rPr lang="cs-CZ" sz="2400" dirty="0" err="1" smtClean="0"/>
              <a:t>šteřínů</a:t>
            </a:r>
            <a:r>
              <a:rPr lang="cs-CZ" sz="2400" dirty="0" smtClean="0"/>
              <a:t> navrtány nebo zadlabány, přitom nosná část žebříku nesmí být zeslabena pod dovolenou pevnost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Dřevěné žebříky musí být staženy nahoře i dole ocelovým svorníkem.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Konstrukce žebříků  musí odpovídat ČSN EN 131 a musí být provedena  zkouška  průhybu žebříků.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Dřevěné </a:t>
            </a:r>
            <a:r>
              <a:rPr lang="cs-CZ" sz="2400" dirty="0"/>
              <a:t>žebříky  musí mít nosnost  min. 150kg.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Minimální šířka mezi stojkami je 280mm. (maximální šířku neomezuje).</a:t>
            </a:r>
          </a:p>
        </p:txBody>
      </p:sp>
    </p:spTree>
    <p:extLst>
      <p:ext uri="{BB962C8B-B14F-4D97-AF65-F5344CB8AC3E}">
        <p14:creationId xmlns:p14="http://schemas.microsoft.com/office/powerpoint/2010/main" val="844201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94840" y="1052736"/>
            <a:ext cx="8204172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/>
              <a:t>Vzdálenost os příček – minimálně 250mm</a:t>
            </a:r>
          </a:p>
          <a:p>
            <a:r>
              <a:rPr lang="cs-CZ" sz="2400" dirty="0"/>
              <a:t>                                           -  maximálně 300mm 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cs-CZ" sz="2400" dirty="0" smtClean="0"/>
              <a:t>Vzdálenost spodní příčky od základů – minimálně 125mm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-  maximálně 314mm</a:t>
            </a: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Dřevěný žebřík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2120" y="3068960"/>
            <a:ext cx="8204172" cy="34163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400" dirty="0" smtClean="0"/>
              <a:t>Před </a:t>
            </a:r>
            <a:r>
              <a:rPr lang="cs-CZ" sz="2400" dirty="0"/>
              <a:t>prací si </a:t>
            </a:r>
            <a:r>
              <a:rPr lang="cs-CZ" sz="2400" dirty="0" smtClean="0"/>
              <a:t> </a:t>
            </a:r>
            <a:r>
              <a:rPr lang="cs-CZ" sz="2400" dirty="0"/>
              <a:t>na zemi přezkoušejme nosnost a pevnost žebříku</a:t>
            </a:r>
            <a:r>
              <a:rPr lang="cs-CZ" sz="2400" dirty="0" smtClean="0"/>
              <a:t>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400" dirty="0" smtClean="0"/>
              <a:t> </a:t>
            </a:r>
            <a:r>
              <a:rPr lang="cs-CZ" sz="2400" dirty="0"/>
              <a:t>Uděláme to tak, že žebřík položíme na podložky (hranoly, kvádry, případně cihly), posadíme se na něj a energicky se pohoupeme.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400" dirty="0" smtClean="0"/>
              <a:t>Pokud </a:t>
            </a:r>
            <a:r>
              <a:rPr lang="cs-CZ" sz="2400" dirty="0"/>
              <a:t>se stojky žebříku nezlomí při příčném tlaku, určitě udrží naši váhu. </a:t>
            </a:r>
            <a:endParaRPr lang="cs-CZ" sz="2400" dirty="0" smtClean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cs-CZ" sz="2400" dirty="0" smtClean="0"/>
              <a:t>Pevnost </a:t>
            </a:r>
            <a:r>
              <a:rPr lang="cs-CZ" sz="2400" dirty="0"/>
              <a:t>příček žebříku můžeme zkontrolovat tak, že se po položeném žebříku projdeme a na každé </a:t>
            </a:r>
            <a:r>
              <a:rPr lang="cs-CZ" sz="2400" dirty="0" smtClean="0"/>
              <a:t>příčce pérujeme.</a:t>
            </a:r>
          </a:p>
        </p:txBody>
      </p:sp>
    </p:spTree>
    <p:extLst>
      <p:ext uri="{BB962C8B-B14F-4D97-AF65-F5344CB8AC3E}">
        <p14:creationId xmlns:p14="http://schemas.microsoft.com/office/powerpoint/2010/main" val="1333019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Dřevěný žebřík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026" name="Picture 2" descr="C:\Users\1\Desktop\DUM obrázky\2013-09-16\SAM_065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21" r="29157" b="5057"/>
          <a:stretch/>
        </p:blipFill>
        <p:spPr bwMode="auto">
          <a:xfrm>
            <a:off x="6516216" y="1149411"/>
            <a:ext cx="2088232" cy="551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1\Desktop\DUM obrázky\2013-09-16\SAM_065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86" r="37433" b="11724"/>
          <a:stretch/>
        </p:blipFill>
        <p:spPr bwMode="auto">
          <a:xfrm>
            <a:off x="539552" y="1149411"/>
            <a:ext cx="1891862" cy="5375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1\Desktop\DUM obrázky\2013-09-16\SAM_065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3111810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5354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9239975"/>
              </p:ext>
            </p:extLst>
          </p:nvPr>
        </p:nvGraphicFramePr>
        <p:xfrm>
          <a:off x="431540" y="1052736"/>
          <a:ext cx="8280920" cy="56325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4140460"/>
                <a:gridCol w="4140460"/>
              </a:tblGrid>
              <a:tr h="471996">
                <a:tc>
                  <a:txBody>
                    <a:bodyPr/>
                    <a:lstStyle/>
                    <a:p>
                      <a:pPr marL="0" indent="0">
                        <a:buFont typeface="+mj-lt"/>
                        <a:buNone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Zodpovězte následující otázky:</a:t>
                      </a:r>
                      <a:endParaRPr lang="cs-CZ" sz="24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Odpovědi: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2414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 čeho zhotovujeme dřevěný žebřík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2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 čeho se skládá dřevěný žebřík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3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  spojíme příčle  se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šteřínem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4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Jak je  minimální šířka mezi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šteříny</a:t>
                      </a:r>
                      <a:endParaRPr lang="cs-CZ" baseline="0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5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je maximální šířka  mezi  </a:t>
                      </a:r>
                      <a:r>
                        <a:rPr lang="cs-CZ" baseline="0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šteříny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648072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6"/>
                      </a:pP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 je minimální   vzdálenost os 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</a:t>
                      </a:r>
                      <a:r>
                        <a:rPr lang="cs-CZ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příček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808060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 startAt="7"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Jaká je maximální   vzdálenost  os  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r>
                        <a:rPr lang="cs-CZ" baseline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      příček</a:t>
                      </a:r>
                      <a:endParaRPr lang="cs-CZ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644008" y="1613034"/>
            <a:ext cx="39541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vybraného  zdravého měkkého   dřeva,</a:t>
            </a:r>
          </a:p>
          <a:p>
            <a:r>
              <a:rPr lang="cs-CZ" dirty="0" smtClean="0"/>
              <a:t>Příčle ze dřeva tvrdého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55090"/>
            <a:ext cx="18913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 </a:t>
            </a:r>
            <a:r>
              <a:rPr lang="cs-CZ" dirty="0" err="1" smtClean="0"/>
              <a:t>šteřínů</a:t>
            </a:r>
            <a:r>
              <a:rPr lang="cs-CZ" dirty="0" smtClean="0"/>
              <a:t>  a příčlí</a:t>
            </a:r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Dřevěný žebřík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28242" y="3302524"/>
            <a:ext cx="4263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Příčle do </a:t>
            </a:r>
            <a:r>
              <a:rPr lang="cs-CZ" dirty="0" err="1"/>
              <a:t>šteřínu</a:t>
            </a:r>
            <a:r>
              <a:rPr lang="cs-CZ" dirty="0"/>
              <a:t> navrtáme nebo </a:t>
            </a:r>
            <a:r>
              <a:rPr lang="cs-CZ" dirty="0" err="1" smtClean="0"/>
              <a:t>zadlabeme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4008960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280mm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4715015"/>
            <a:ext cx="1508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Neomezuje se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98272" y="5350628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250mm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24544" y="6109062"/>
            <a:ext cx="9044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300mm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591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2" grpId="0"/>
      <p:bldP spid="13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1025440"/>
            <a:ext cx="8208000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archív autora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Dřevěný žebřík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942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339</Words>
  <Application>Microsoft Office PowerPoint</Application>
  <PresentationFormat>Předvádění na obrazovce (4:3)</PresentationFormat>
  <Paragraphs>61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Dřevěný žebřík</vt:lpstr>
      <vt:lpstr>Dřevěný žebřík</vt:lpstr>
      <vt:lpstr>Dřevěný žebřík</vt:lpstr>
      <vt:lpstr>Dřevěný žebřík</vt:lpstr>
      <vt:lpstr>Dřevěný žebřík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2013-03-12T14:13:29Z</dcterms:created>
  <dcterms:modified xsi:type="dcterms:W3CDTF">2013-03-12T17:31:13Z</dcterms:modified>
</cp:coreProperties>
</file>