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E2566F-2B47-47DB-A081-0D4FBDED0928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3D6650-9411-4CC6-BB92-54ECBB3646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500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C577-865B-495A-AF67-1E33E57DEF7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7206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17B1A-5827-41F2-9E6C-A082F480F4BA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2C55-EE2A-4697-937E-7E4DE085B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9837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17B1A-5827-41F2-9E6C-A082F480F4BA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2C55-EE2A-4697-937E-7E4DE085B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8605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17B1A-5827-41F2-9E6C-A082F480F4BA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2C55-EE2A-4697-937E-7E4DE085B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3324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17B1A-5827-41F2-9E6C-A082F480F4BA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2C55-EE2A-4697-937E-7E4DE085B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17B1A-5827-41F2-9E6C-A082F480F4BA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2C55-EE2A-4697-937E-7E4DE085B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227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17B1A-5827-41F2-9E6C-A082F480F4BA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2C55-EE2A-4697-937E-7E4DE085B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927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17B1A-5827-41F2-9E6C-A082F480F4BA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2C55-EE2A-4697-937E-7E4DE085B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543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17B1A-5827-41F2-9E6C-A082F480F4BA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2C55-EE2A-4697-937E-7E4DE085B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4232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17B1A-5827-41F2-9E6C-A082F480F4BA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2C55-EE2A-4697-937E-7E4DE085B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289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17B1A-5827-41F2-9E6C-A082F480F4BA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2C55-EE2A-4697-937E-7E4DE085B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81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17B1A-5827-41F2-9E6C-A082F480F4BA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2C55-EE2A-4697-937E-7E4DE085B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022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7B1A-5827-41F2-9E6C-A082F480F4BA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272C55-EE2A-4697-937E-7E4DE085B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456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68526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Montáž okapů</a:t>
            </a:r>
          </a:p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A svodů</a:t>
            </a:r>
            <a:endParaRPr lang="cs-CZ" sz="3200" b="1" cap="all" dirty="0" smtClean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508505"/>
              </p:ext>
            </p:extLst>
          </p:nvPr>
        </p:nvGraphicFramePr>
        <p:xfrm>
          <a:off x="506521" y="2399393"/>
          <a:ext cx="8064896" cy="275779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VY_32_INOVACE_TE_TP_19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55065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Duben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8261381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popisuje  montáž  háků, žlabů a svodů.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61340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Montáž okapů a svodů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4586" y="1424965"/>
            <a:ext cx="3705366" cy="452431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Žlaby a svody  musí být navrženy tak, aby byl okapový systém schopný  odvodnit střechu.</a:t>
            </a:r>
          </a:p>
          <a:p>
            <a:endParaRPr lang="cs-CZ" sz="2400" b="1" dirty="0" smtClean="0"/>
          </a:p>
          <a:p>
            <a:r>
              <a:rPr lang="cs-CZ" sz="2400" dirty="0" smtClean="0"/>
              <a:t>Okapové  systémy máme: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měděné,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pozinkované,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titanzinkové,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hliníkové,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plastové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barevné pozinkované. </a:t>
            </a:r>
          </a:p>
        </p:txBody>
      </p:sp>
      <p:pic>
        <p:nvPicPr>
          <p:cNvPr id="1026" name="Picture 2" descr="C:\Users\1\Desktop\DUM obrázky\2013-09-15\SAM_054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420"/>
          <a:stretch/>
        </p:blipFill>
        <p:spPr bwMode="auto">
          <a:xfrm>
            <a:off x="4355976" y="1633490"/>
            <a:ext cx="4412878" cy="4107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7122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Montáž okapů a svodů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4586" y="974817"/>
            <a:ext cx="8204172" cy="563231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Montáž okapů:</a:t>
            </a:r>
          </a:p>
          <a:p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Montáž háků podokapních žlabů:</a:t>
            </a: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Určíme směr spádu.</a:t>
            </a: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Okapní háky montujeme na každou krokev</a:t>
            </a: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Okapový žlab má mít spád 3- 5mm/1m délky</a:t>
            </a: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Pokud není okapová  hrana  střechy  přesně vodorovná, musíme ji  vyrovnat . </a:t>
            </a: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Potřebné vyrovnání získáme ohýbáním žlabových háků</a:t>
            </a: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Místo ohybu prvního </a:t>
            </a:r>
            <a:r>
              <a:rPr lang="cs-CZ" sz="2400" dirty="0"/>
              <a:t>h</a:t>
            </a:r>
            <a:r>
              <a:rPr lang="cs-CZ" sz="2400" dirty="0" smtClean="0"/>
              <a:t>áku je 3cm od nýtu  péra (jazýčku). </a:t>
            </a: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Položíme háky (počet háků určuje počet  krovů)  do jedné linie za první hák. </a:t>
            </a: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Označení ohybového  bodu na posledním háku  je závislé na spádu žlabu.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549873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Montáž okapů a svodů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Users\1\Desktop\DUM obrázky\2013-09-15\SAM_057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13" r="6463" b="34726"/>
          <a:stretch/>
        </p:blipFill>
        <p:spPr bwMode="auto">
          <a:xfrm>
            <a:off x="2249486" y="1052736"/>
            <a:ext cx="4682359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1\Desktop\DUM obrázky\2013-09-15\SAM_057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81"/>
          <a:stretch/>
        </p:blipFill>
        <p:spPr bwMode="auto">
          <a:xfrm>
            <a:off x="2249486" y="3933056"/>
            <a:ext cx="4682359" cy="2824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6826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Montáž okapů a svodů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5" name="Picture 3" descr="C:\Users\1\Desktop\DUM obrázky\2013-09-15\SAM_057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124744"/>
            <a:ext cx="4224469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1\Desktop\DUM obrázky\2013-09-15\SAM_058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8562" y="1124744"/>
            <a:ext cx="3939902" cy="5253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7949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Montáž okapů a svodů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8" name="Picture 2" descr="C:\Users\1\Desktop\DUM obrázky\2013-09-15\SAM_058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52736"/>
            <a:ext cx="4139952" cy="3104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1\Desktop\DUM obrázky\2013-09-15\SAM_058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72" b="28340"/>
          <a:stretch/>
        </p:blipFill>
        <p:spPr bwMode="auto">
          <a:xfrm>
            <a:off x="2051720" y="3783026"/>
            <a:ext cx="6972267" cy="3042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391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94840" y="764704"/>
            <a:ext cx="8204172" cy="600164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/>
              <a:t>Při spádu 5mm/1m délky a 11krokví, přičteme na posledním háku 5 cm (tj. 8 cm od jazýčku) </a:t>
            </a:r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Propojíme první hák s posledním hákem a získáme body ohybu na jednotlivých hácích.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Pořadí háků si označíme a  při montáži nesmíme zaměnit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Ohýbání háků provádíme ohýbacími kleštěmi.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Na nejnižší místo , kde bude umístěn žlabový kotlík , se přibije na patu krokve nejhlubší hák.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Na druhou stranu okapu, kde bude nejvyšší bod žlabu, se přibije nejméně hluboký hák.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Od prvního k poslednímu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háku napneme dvojitou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šnůru a pomocí vodováhy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zkontrolujeme spád.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Ostatní žlabové háky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namontujeme podle šňůrky .</a:t>
            </a: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Montáž okapů a svodů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122" name="Picture 2" descr="C:\Users\1\Desktop\DUM obrázky\2013-09-15\SAM_054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87" t="22988" r="13277" b="38506"/>
          <a:stretch/>
        </p:blipFill>
        <p:spPr bwMode="auto">
          <a:xfrm>
            <a:off x="4596926" y="4077072"/>
            <a:ext cx="4128044" cy="2640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8545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94840" y="1052736"/>
            <a:ext cx="4509208" cy="563231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Montáž žlabu:</a:t>
            </a:r>
            <a:endParaRPr lang="cs-CZ" sz="2400" dirty="0" smtClean="0"/>
          </a:p>
          <a:p>
            <a:r>
              <a:rPr lang="cs-CZ" sz="2400" dirty="0" smtClean="0"/>
              <a:t>Stanovíme umístnění žlabového kotlíku. Pomocí žlabového kotlíku zakreslíme výřez.</a:t>
            </a:r>
          </a:p>
          <a:p>
            <a:r>
              <a:rPr lang="cs-CZ" sz="2400" dirty="0"/>
              <a:t>Vyvrtáme díru a vystřihneme odtokový otvor ve žlabu a vytvarujeme kleštěmi okraj otvoru ve směru odtoku. Tím zajistíme optimální účinnost svodu.</a:t>
            </a:r>
          </a:p>
          <a:p>
            <a:r>
              <a:rPr lang="cs-CZ" sz="2400" dirty="0"/>
              <a:t>Do nasazených žlabových háků vložíme  žlab a přes jeho přední </a:t>
            </a:r>
            <a:r>
              <a:rPr lang="cs-CZ" sz="2400" dirty="0" err="1"/>
              <a:t>naválku</a:t>
            </a:r>
            <a:r>
              <a:rPr lang="cs-CZ" sz="2400" dirty="0"/>
              <a:t>  ohneme jazýček, žlab přitlačíme k háku a ohneme zadní jazýček. Tím zajistíme žlab proti posunu. </a:t>
            </a: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Montáž okapů a svodů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146" name="Picture 2" descr="C:\Users\1\Desktop\DUM obrázky\2013-09-15\SAM_059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62" t="22529" r="27241" b="13104"/>
          <a:stretch/>
        </p:blipFill>
        <p:spPr bwMode="auto">
          <a:xfrm>
            <a:off x="5038517" y="2420888"/>
            <a:ext cx="3997979" cy="3118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7686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24725" y="1083508"/>
            <a:ext cx="8204172" cy="26776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Montáž tvarovek:</a:t>
            </a:r>
            <a:endParaRPr lang="cs-CZ" sz="2400" dirty="0" smtClean="0"/>
          </a:p>
          <a:p>
            <a:r>
              <a:rPr lang="cs-CZ" sz="2400" dirty="0" smtClean="0"/>
              <a:t>Boční čelo žlabu plochými kleštěmi po obvodu mírně v šíří cca 5mm  olemujeme a do toho lemu mírným poklepáním narazíme žlabové čelo. Čelo </a:t>
            </a:r>
            <a:r>
              <a:rPr lang="cs-CZ" sz="2400" dirty="0" err="1" smtClean="0"/>
              <a:t>potřem</a:t>
            </a:r>
            <a:r>
              <a:rPr lang="cs-CZ" sz="2400" dirty="0" smtClean="0"/>
              <a:t> silikonem nebo zaletujeme.</a:t>
            </a:r>
          </a:p>
          <a:p>
            <a:r>
              <a:rPr lang="cs-CZ" sz="2400" dirty="0" smtClean="0"/>
              <a:t>Kotlík  zasuneme do přední návalky žlabu a připevníme na zadní straně ohnutím.</a:t>
            </a:r>
          </a:p>
          <a:p>
            <a:endParaRPr lang="cs-CZ" sz="2400" dirty="0" smtClean="0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Montáž okapů a svodů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7170" name="Picture 2" descr="C:\Users\1\Desktop\DUM obrázky\2013-09-15\SAM_058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74" t="4593" r="11748" b="6815"/>
          <a:stretch/>
        </p:blipFill>
        <p:spPr bwMode="auto">
          <a:xfrm>
            <a:off x="493865" y="3501008"/>
            <a:ext cx="3358055" cy="3074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1\Desktop\DUM obrázky\2013-09-15\SAM_059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52" t="13310" r="11865" b="-1"/>
          <a:stretch/>
        </p:blipFill>
        <p:spPr bwMode="auto">
          <a:xfrm>
            <a:off x="4696726" y="3068960"/>
            <a:ext cx="4051738" cy="372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1530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Montáž okapů a svodů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2284" y="1037049"/>
            <a:ext cx="4099716" cy="563231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/>
              <a:t>Montáž svodu:</a:t>
            </a:r>
          </a:p>
          <a:p>
            <a:r>
              <a:rPr lang="cs-CZ" sz="2400" dirty="0"/>
              <a:t>Na kotlík navazuje svod. Na propojení části žlabové a svodové  se používají kolena . Pro vymezení vzdálenosti od úžlabí ke zdi se použije mezikus – část svodové roury spolu s druhým kolenem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Před osazením svodových rour  připevníme objímky se závity na stěnu s odstupem max. 2m.Při vertikální nerovnosti zdi osadíme soklové koleno. Jednotlivé součásti svodu se  nýtují. </a:t>
            </a:r>
          </a:p>
        </p:txBody>
      </p:sp>
      <p:pic>
        <p:nvPicPr>
          <p:cNvPr id="8194" name="Picture 2" descr="C:\Users\1\Desktop\DUM obrázky\2013-09-15\SAM_058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9" t="14489" r="7380" b="23219"/>
          <a:stretch/>
        </p:blipFill>
        <p:spPr bwMode="auto">
          <a:xfrm>
            <a:off x="4716016" y="1052736"/>
            <a:ext cx="4256690" cy="2213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1\Desktop\DUM obrázky\2013-09-15\SAM_054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528" y="3504226"/>
            <a:ext cx="4220178" cy="3165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1903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Montáž okapů a svodů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218" name="Picture 2" descr="C:\Users\1\Desktop\DUM obrázky\2013-09-15\SAM_054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7908" y="1628800"/>
            <a:ext cx="6228184" cy="4671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0271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9547210"/>
              </p:ext>
            </p:extLst>
          </p:nvPr>
        </p:nvGraphicFramePr>
        <p:xfrm>
          <a:off x="457200" y="1052736"/>
          <a:ext cx="8280920" cy="432048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2408324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 jakého  materiálu  máme    okapové  systémy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Jaký spád má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mít okapový žlab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jakých prvků se skládá okapový systém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932040" y="1628800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měděné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932040" y="1988840"/>
            <a:ext cx="14101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pozinkované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4048" y="2420888"/>
            <a:ext cx="1321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titanzinkové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8691" y="2780928"/>
            <a:ext cx="1021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hliníkové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92838" y="3140968"/>
            <a:ext cx="9700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plastové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94273" y="3501008"/>
            <a:ext cx="21786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Barevné pozinkované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44008" y="1628800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198884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2420888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28242" y="278092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d)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28242" y="3140968"/>
            <a:ext cx="370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e)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44008" y="3501008"/>
            <a:ext cx="329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f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03755" y="4005064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3-5mm/1m délky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16016" y="4682198"/>
            <a:ext cx="37781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Hák, žlab, čelo, kotlík, kolena,  objímky</a:t>
            </a:r>
          </a:p>
          <a:p>
            <a:r>
              <a:rPr lang="cs-CZ" dirty="0" smtClean="0"/>
              <a:t>Svod, soklové koleno</a:t>
            </a:r>
          </a:p>
        </p:txBody>
      </p:sp>
      <p:sp>
        <p:nvSpPr>
          <p:cNvPr id="25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Montáž okapů a svodů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39552" y="6021288"/>
            <a:ext cx="8208912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archiv autora 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5884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8" grpId="0"/>
      <p:bldP spid="7" grpId="0"/>
      <p:bldP spid="9" grpId="0"/>
      <p:bldP spid="12" grpId="0"/>
      <p:bldP spid="22" grpId="0"/>
      <p:bldP spid="2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584</Words>
  <Application>Microsoft Office PowerPoint</Application>
  <PresentationFormat>Předvádění na obrazovce (4:3)</PresentationFormat>
  <Paragraphs>94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Montáž okapů a svodů</vt:lpstr>
      <vt:lpstr>Montáž okapů a svodů</vt:lpstr>
      <vt:lpstr>Montáž okapů a svodů</vt:lpstr>
      <vt:lpstr>Montáž okapů a svodů</vt:lpstr>
      <vt:lpstr>Montáž okapů a svodů</vt:lpstr>
      <vt:lpstr>Montáž okapů a svodů</vt:lpstr>
      <vt:lpstr>Montáž okapů a svodů</vt:lpstr>
      <vt:lpstr>Prezentace aplikace PowerPoint</vt:lpstr>
      <vt:lpstr>Prezentace aplikace PowerPoint</vt:lpstr>
      <vt:lpstr>Prezentace aplikace PowerPoint</vt:lpstr>
      <vt:lpstr>Montáž okapů a svodů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2013-04-04T13:08:24Z</dcterms:created>
  <dcterms:modified xsi:type="dcterms:W3CDTF">2013-04-04T16:38:04Z</dcterms:modified>
</cp:coreProperties>
</file>