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638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38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267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435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377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6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8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528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149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953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560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AE931-765A-401B-AC61-EA5DA89811C3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E80E3-6015-48EE-A439-4D248A69FB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47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035" y="1340767"/>
            <a:ext cx="7993406" cy="792089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 anchor="ctr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spárování režného zdiva</a:t>
            </a:r>
            <a:endParaRPr lang="cs-CZ" sz="36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548"/>
              </p:ext>
            </p:extLst>
          </p:nvPr>
        </p:nvGraphicFramePr>
        <p:xfrm>
          <a:off x="506521" y="2322305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</a:t>
                      </a:r>
                      <a:r>
                        <a:rPr lang="cs-CZ" smtClean="0"/>
                        <a:t>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– zednické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prosinec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746803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technologie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spárování režného zdiva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510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DUM obrázky\2013-02-04\DSC013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052736"/>
            <a:ext cx="8208911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Spárování režného zdiva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599" y="2901659"/>
            <a:ext cx="4464497" cy="126164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/>
              <a:t>povrch zdiva očistíme od prachu koštětem</a:t>
            </a:r>
          </a:p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/>
              <a:t>pořádně navlhčíme spáry</a:t>
            </a:r>
          </a:p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/>
              <a:t>spáry vyplníme cementovou maltou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4344492"/>
            <a:ext cx="7704855" cy="53889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b="1" dirty="0" smtClean="0"/>
              <a:t>NEJDŘÍVE UPRAVUJEME SPÁRY STYČNÉ A POTOM SPÁRY LOŽNÉ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83177" y="5040178"/>
            <a:ext cx="4452919" cy="128337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1600" b="1" u="sng" dirty="0"/>
              <a:t>LEVOU </a:t>
            </a:r>
            <a:r>
              <a:rPr lang="cs-CZ" sz="1600" b="1" u="sng" dirty="0" smtClean="0"/>
              <a:t>RUKOU:</a:t>
            </a:r>
            <a:r>
              <a:rPr lang="cs-CZ" sz="1600" dirty="0" smtClean="0"/>
              <a:t>	</a:t>
            </a:r>
            <a:r>
              <a:rPr lang="cs-CZ" dirty="0" smtClean="0"/>
              <a:t>lžící nebo hladítkem přidržujeme maltu u zdiva</a:t>
            </a:r>
          </a:p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1600" b="1" u="sng" dirty="0"/>
              <a:t>PRAVOU </a:t>
            </a:r>
            <a:r>
              <a:rPr lang="cs-CZ" sz="1600" b="1" u="sng" dirty="0" smtClean="0"/>
              <a:t>RUKOU: </a:t>
            </a:r>
            <a:r>
              <a:rPr lang="cs-CZ" sz="1600" dirty="0" smtClean="0"/>
              <a:t>	</a:t>
            </a:r>
            <a:r>
              <a:rPr lang="cs-CZ" dirty="0" smtClean="0"/>
              <a:t>spárovačkou (minimálně 8 mm širokou) vtlačujeme maltu do spáry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204864"/>
            <a:ext cx="7704856" cy="51828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b="1" dirty="0" smtClean="0"/>
              <a:t>SE SPÁROVÁNÍM ZAČÍNÁME AŽ PO ÚPLNÉM SEDNUTÍ A ZATVRDNUTÍ ZDIVA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5" y="1268760"/>
            <a:ext cx="2448271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PRACOVNÍ POSTUP:</a:t>
            </a:r>
          </a:p>
        </p:txBody>
      </p:sp>
    </p:spTree>
    <p:extLst>
      <p:ext uri="{BB962C8B-B14F-4D97-AF65-F5344CB8AC3E}">
        <p14:creationId xmlns:p14="http://schemas.microsoft.com/office/powerpoint/2010/main" val="177266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Spárování režného zdiva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3815101"/>
            <a:ext cx="7704855" cy="86235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b="1" dirty="0" smtClean="0"/>
              <a:t>PŘI VYHLAZOVÁNÍ UPRAVUJEME NEJDŘÍVE SPÁRY LOŽNÉ A POTOM SPÁRY STYČNÉ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1196752"/>
            <a:ext cx="7704855" cy="81640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b="1" dirty="0" smtClean="0"/>
              <a:t>SPÁRY NESMĚJÍ BÝT PRÁZDNÉ ANI NESMĚJÍ VYČNÍVAT Z LÍCE </a:t>
            </a:r>
            <a:r>
              <a:rPr lang="cs-CZ" b="1" dirty="0" smtClean="0">
                <a:sym typeface="Wingdings" pitchFamily="2" charset="2"/>
              </a:rPr>
              <a:t> zadržovaly by vodu</a:t>
            </a:r>
            <a:endParaRPr lang="cs-CZ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2198550"/>
            <a:ext cx="7704855" cy="13987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just">
              <a:spcAft>
                <a:spcPts val="1000"/>
              </a:spcAft>
            </a:pPr>
            <a:r>
              <a:rPr lang="cs-CZ" b="1" u="sng" dirty="0" smtClean="0"/>
              <a:t>Po zavadnutí:</a:t>
            </a:r>
          </a:p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/>
              <a:t>spáry přetřeme suchou štětkou </a:t>
            </a:r>
            <a:r>
              <a:rPr lang="cs-CZ" dirty="0" smtClean="0">
                <a:sym typeface="Wingdings" pitchFamily="2" charset="2"/>
              </a:rPr>
              <a:t> zbavíme se tak zbytků malty na okrajích</a:t>
            </a:r>
          </a:p>
          <a:p>
            <a:pPr marL="285750" indent="-285750" algn="just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ym typeface="Wingdings" pitchFamily="2" charset="2"/>
              </a:rPr>
              <a:t>vyhladíme („vypálíme“) spáry</a:t>
            </a:r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964782"/>
            <a:ext cx="8208911" cy="141654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just">
              <a:spcAft>
                <a:spcPts val="1000"/>
              </a:spcAft>
            </a:pPr>
            <a:r>
              <a:rPr lang="cs-CZ" b="1" u="sng" dirty="0" smtClean="0"/>
              <a:t>VÝHODY:</a:t>
            </a:r>
          </a:p>
          <a:p>
            <a:pPr marL="285750" indent="-285750" algn="just">
              <a:spcAft>
                <a:spcPts val="600"/>
              </a:spcAft>
              <a:buFontTx/>
              <a:buChar char="-"/>
            </a:pPr>
            <a:r>
              <a:rPr lang="cs-CZ" dirty="0" smtClean="0"/>
              <a:t>levná úprava vnějšího líce a jeho rychlejší vysychání</a:t>
            </a:r>
          </a:p>
          <a:p>
            <a:pPr marL="285750" indent="-285750" algn="just">
              <a:spcAft>
                <a:spcPts val="600"/>
              </a:spcAft>
              <a:buFontTx/>
              <a:buChar char="-"/>
            </a:pPr>
            <a:r>
              <a:rPr lang="cs-CZ" dirty="0" smtClean="0"/>
              <a:t>není nutné stavět lešení, stačí jednoduché zpřístupnění -  např. zavěšenou lávkou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92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Spárování režného zdiva</a:t>
            </a:r>
          </a:p>
        </p:txBody>
      </p:sp>
      <p:pic>
        <p:nvPicPr>
          <p:cNvPr id="1026" name="Picture 2" descr="C:\Users\1\Desktop\DUM obrázky\2013-09-15\SAM_05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792"/>
            <a:ext cx="633670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\Desktop\DUM obrázky\2013-09-15\SAM_05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8211995" cy="551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5" y="1124744"/>
            <a:ext cx="4320480" cy="135537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just">
              <a:spcAft>
                <a:spcPts val="1000"/>
              </a:spcAft>
            </a:pPr>
            <a:r>
              <a:rPr lang="cs-CZ" b="1" u="sng" dirty="0" smtClean="0"/>
              <a:t>NEVÝHODY:</a:t>
            </a:r>
          </a:p>
          <a:p>
            <a:pPr marL="285750" indent="-285750" algn="just">
              <a:spcAft>
                <a:spcPts val="600"/>
              </a:spcAft>
              <a:buFontTx/>
              <a:buChar char="-"/>
            </a:pPr>
            <a:r>
              <a:rPr lang="cs-CZ" dirty="0" smtClean="0"/>
              <a:t>nižší tepelně izolační schopnosti zdiva</a:t>
            </a:r>
          </a:p>
          <a:p>
            <a:pPr marL="285750" indent="-285750" algn="just">
              <a:spcAft>
                <a:spcPts val="600"/>
              </a:spcAft>
              <a:buFontTx/>
              <a:buChar char="-"/>
            </a:pPr>
            <a:r>
              <a:rPr lang="cs-CZ" dirty="0" smtClean="0"/>
              <a:t>nižší tepelná akumulace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Spárování režného zdiva</a:t>
            </a:r>
          </a:p>
        </p:txBody>
      </p:sp>
    </p:spTree>
    <p:extLst>
      <p:ext uri="{BB962C8B-B14F-4D97-AF65-F5344CB8AC3E}">
        <p14:creationId xmlns:p14="http://schemas.microsoft.com/office/powerpoint/2010/main" val="250434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Spárování režného zdiva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496925"/>
              </p:ext>
            </p:extLst>
          </p:nvPr>
        </p:nvGraphicFramePr>
        <p:xfrm>
          <a:off x="467544" y="1052736"/>
          <a:ext cx="8208912" cy="283197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Kdy začínáme se spárováním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Jaké činnosti a jakými nástroji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provádíme při spárování pravou rukou?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719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Jaké činnosti a jakými nástroji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provádíme při spárování levou rukou?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719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Jaké jsou výhody spárování zdiva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4719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  Jaké jsou nevýhody spárování zdiva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2"/>
          <p:cNvSpPr txBox="1">
            <a:spLocks/>
          </p:cNvSpPr>
          <p:nvPr/>
        </p:nvSpPr>
        <p:spPr>
          <a:xfrm>
            <a:off x="467544" y="4149080"/>
            <a:ext cx="8229600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cs-CZ" sz="1050" b="1" dirty="0" smtClean="0">
                <a:solidFill>
                  <a:schemeClr val="tx1"/>
                </a:solidFill>
              </a:rPr>
              <a:t>Použité zdroje:  vlastní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95107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707733"/>
              </p:ext>
            </p:extLst>
          </p:nvPr>
        </p:nvGraphicFramePr>
        <p:xfrm>
          <a:off x="467544" y="1261080"/>
          <a:ext cx="8208912" cy="291187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Odpovědi: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Až po úplném sednutí a zatvrdnutí zdiva.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Lžící nebo hladítkem přidržujeme maltu u zdiva.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 algn="just">
                        <a:spcAft>
                          <a:spcPts val="600"/>
                        </a:spcAft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Spárovačkou vtlačujeme maltu do spáry.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 algn="just">
                        <a:spcAft>
                          <a:spcPts val="600"/>
                        </a:spcAft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evná úprava vnějšího líce a jeho rychlejší vysychání.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Není nutné stavět lešení –    můžeme využít např. zavěšené lávky.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83808">
                <a:tc>
                  <a:txBody>
                    <a:bodyPr/>
                    <a:lstStyle/>
                    <a:p>
                      <a:pPr marL="342900" indent="-342900" algn="just">
                        <a:spcAft>
                          <a:spcPts val="600"/>
                        </a:spcAft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Sníží se tepelně izolační schopnosti zdiva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a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tepelná akumulace.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Spárování režného zdiva</a:t>
            </a:r>
          </a:p>
        </p:txBody>
      </p:sp>
    </p:spTree>
    <p:extLst>
      <p:ext uri="{BB962C8B-B14F-4D97-AF65-F5344CB8AC3E}">
        <p14:creationId xmlns:p14="http://schemas.microsoft.com/office/powerpoint/2010/main" val="123711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313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Spárování režného zdiva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2012-12-05T14:07:34Z</dcterms:created>
  <dcterms:modified xsi:type="dcterms:W3CDTF">2012-12-05T17:26:08Z</dcterms:modified>
</cp:coreProperties>
</file>