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D49CC-C652-4860-8CBA-D8C2A31F1E18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49741-3E77-47D2-8250-E986BD508F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748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D49CC-C652-4860-8CBA-D8C2A31F1E18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49741-3E77-47D2-8250-E986BD508F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699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D49CC-C652-4860-8CBA-D8C2A31F1E18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49741-3E77-47D2-8250-E986BD508F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091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D49CC-C652-4860-8CBA-D8C2A31F1E18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49741-3E77-47D2-8250-E986BD508F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103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D49CC-C652-4860-8CBA-D8C2A31F1E18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49741-3E77-47D2-8250-E986BD508F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911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D49CC-C652-4860-8CBA-D8C2A31F1E18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49741-3E77-47D2-8250-E986BD508F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547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D49CC-C652-4860-8CBA-D8C2A31F1E18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49741-3E77-47D2-8250-E986BD508F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337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D49CC-C652-4860-8CBA-D8C2A31F1E18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49741-3E77-47D2-8250-E986BD508F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394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D49CC-C652-4860-8CBA-D8C2A31F1E18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49741-3E77-47D2-8250-E986BD508F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042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D49CC-C652-4860-8CBA-D8C2A31F1E18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49741-3E77-47D2-8250-E986BD508F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177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D49CC-C652-4860-8CBA-D8C2A31F1E18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49741-3E77-47D2-8250-E986BD508F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15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7D49CC-C652-4860-8CBA-D8C2A31F1E18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549741-3E77-47D2-8250-E986BD508F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259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8064896" cy="648072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 anchor="ctr"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DLAŽBY - postup</a:t>
            </a:r>
            <a:endParaRPr lang="cs-CZ" sz="2400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4245613"/>
              </p:ext>
            </p:extLst>
          </p:nvPr>
        </p:nvGraphicFramePr>
        <p:xfrm>
          <a:off x="539552" y="2250297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Únor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1803274"/>
              </p:ext>
            </p:extLst>
          </p:nvPr>
        </p:nvGraphicFramePr>
        <p:xfrm>
          <a:off x="506521" y="5157192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technologie pokládání dlažeb.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4936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\Desktop\DUM obrázky\2013-01-28\DSC0125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8136904" cy="5061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Dlažby - postup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8581160"/>
              </p:ext>
            </p:extLst>
          </p:nvPr>
        </p:nvGraphicFramePr>
        <p:xfrm>
          <a:off x="539552" y="1196752"/>
          <a:ext cx="8136904" cy="178915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136904"/>
              </a:tblGrid>
              <a:tr h="607677">
                <a:tc>
                  <a:txBody>
                    <a:bodyPr/>
                    <a:lstStyle/>
                    <a:p>
                      <a:r>
                        <a:rPr lang="cs-CZ" sz="2400" u="sng" dirty="0" smtClean="0"/>
                        <a:t>Dlažby</a:t>
                      </a:r>
                      <a:r>
                        <a:rPr lang="cs-CZ" sz="2000" dirty="0" smtClean="0"/>
                        <a:t>:  podlahová</a:t>
                      </a:r>
                      <a:r>
                        <a:rPr lang="cs-CZ" sz="2000" baseline="0" dirty="0" smtClean="0"/>
                        <a:t> konstrukce z dlaždic nebo kostek, kladená do maltového lože a spojená zálivkou spár.</a:t>
                      </a:r>
                      <a:endParaRPr lang="cs-CZ" sz="2000" dirty="0"/>
                    </a:p>
                  </a:txBody>
                  <a:tcPr anchor="ctr"/>
                </a:tc>
              </a:tr>
              <a:tr h="523096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Výhodou je 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pevnost,</a:t>
                      </a:r>
                      <a:r>
                        <a:rPr lang="cs-CZ" sz="2000" baseline="0" dirty="0" smtClean="0"/>
                        <a:t> tvrdost povrchu,  odolnost proti </a:t>
                      </a:r>
                      <a:r>
                        <a:rPr lang="cs-CZ" sz="2000" baseline="0" dirty="0" err="1" smtClean="0"/>
                        <a:t>obrusu</a:t>
                      </a:r>
                      <a:r>
                        <a:rPr lang="cs-CZ" sz="2000" baseline="0" dirty="0" smtClean="0"/>
                        <a:t> i vlhkosti</a:t>
                      </a:r>
                    </a:p>
                  </a:txBody>
                  <a:tcPr anchor="ctr"/>
                </a:tc>
              </a:tr>
              <a:tr h="504056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Nevýhodou</a:t>
                      </a:r>
                      <a:r>
                        <a:rPr lang="cs-CZ" sz="2000" baseline="0" dirty="0" smtClean="0"/>
                        <a:t> je vysoká odnímatelnost tepla.</a:t>
                      </a:r>
                      <a:endParaRPr lang="cs-CZ" sz="2000" dirty="0" smtClean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9533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Dlažby - postup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1310278"/>
              </p:ext>
            </p:extLst>
          </p:nvPr>
        </p:nvGraphicFramePr>
        <p:xfrm>
          <a:off x="573348" y="1340768"/>
          <a:ext cx="8103108" cy="295232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8103108"/>
              </a:tblGrid>
              <a:tr h="5988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Dlažba pokládaná současně při betonáži:</a:t>
                      </a:r>
                      <a:endParaRPr lang="cs-CZ" sz="2000" dirty="0"/>
                    </a:p>
                  </a:txBody>
                  <a:tcPr anchor="ctr"/>
                </a:tc>
              </a:tr>
              <a:tr h="481268">
                <a:tc>
                  <a:txBody>
                    <a:bodyPr/>
                    <a:lstStyle/>
                    <a:p>
                      <a:pPr marL="414900" indent="-3429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aseline="0" dirty="0" smtClean="0"/>
                        <a:t>Začíná se u nejvzdálenější části místnosti a končí u prahu do místnosti</a:t>
                      </a:r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Provádí se po částech v pruzích</a:t>
                      </a:r>
                      <a:r>
                        <a:rPr lang="cs-CZ" sz="2000" baseline="0" dirty="0" smtClean="0"/>
                        <a:t> cca 500 mm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Podkladní vrstvu betonu posypeme</a:t>
                      </a:r>
                      <a:r>
                        <a:rPr lang="cs-CZ" sz="2000" baseline="0" dirty="0" smtClean="0"/>
                        <a:t> cementem a pokropíme vodou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Na to klademe dlaždice</a:t>
                      </a:r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Je</a:t>
                      </a:r>
                      <a:r>
                        <a:rPr lang="cs-CZ" sz="2000" baseline="0" dirty="0" smtClean="0"/>
                        <a:t> to vhodný způsob pouze pro malé místnosti</a:t>
                      </a:r>
                      <a:endParaRPr lang="cs-CZ" sz="2000" dirty="0" smtClean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1818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\Desktop\DUM obrázky\2013-01-28\DSC0128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8340419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Dlažby - postup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2031589"/>
              </p:ext>
            </p:extLst>
          </p:nvPr>
        </p:nvGraphicFramePr>
        <p:xfrm>
          <a:off x="573348" y="1340768"/>
          <a:ext cx="3854636" cy="51206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854636"/>
              </a:tblGrid>
              <a:tr h="5988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Dlažba pokládaná do zatuhlé betonové mazaniny:</a:t>
                      </a:r>
                      <a:endParaRPr lang="cs-CZ" sz="2000" dirty="0"/>
                    </a:p>
                  </a:txBody>
                  <a:tcPr anchor="ctr"/>
                </a:tc>
              </a:tr>
              <a:tr h="481268">
                <a:tc>
                  <a:txBody>
                    <a:bodyPr/>
                    <a:lstStyle/>
                    <a:p>
                      <a:pPr marL="414900" indent="-3429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aseline="0" dirty="0" smtClean="0"/>
                        <a:t>Na podklad naneseme 1-2 mm řídké cementové malty a rozetřeme hladítkem z PVC</a:t>
                      </a:r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Osadíme</a:t>
                      </a:r>
                      <a:r>
                        <a:rPr lang="cs-CZ" sz="2000" baseline="0" dirty="0" smtClean="0"/>
                        <a:t> 1-3 řady, provedeme </a:t>
                      </a:r>
                      <a:r>
                        <a:rPr lang="cs-CZ" sz="2000" baseline="0" dirty="0" err="1" smtClean="0"/>
                        <a:t>zaúhlování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Další</a:t>
                      </a:r>
                      <a:r>
                        <a:rPr lang="cs-CZ" sz="2000" baseline="0" dirty="0" smtClean="0"/>
                        <a:t> dlaždice klademe do šňůry nebo do latě a dotlačujeme poklepem pryžovou paličkou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Po</a:t>
                      </a:r>
                      <a:r>
                        <a:rPr lang="cs-CZ" sz="2000" baseline="0" dirty="0" smtClean="0"/>
                        <a:t> položení  několika řad se dlažba porovná, dotlačí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Dlažba</a:t>
                      </a:r>
                      <a:r>
                        <a:rPr lang="cs-CZ" sz="2000" baseline="0" dirty="0" smtClean="0"/>
                        <a:t> se očistí štětkou a vodou</a:t>
                      </a:r>
                      <a:endParaRPr lang="cs-CZ" sz="2000" dirty="0" smtClean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2262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1\Desktop\DUM obrázky\2013-01-03\DSC011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52279"/>
            <a:ext cx="8640960" cy="530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Dlažby - postup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841576"/>
              </p:ext>
            </p:extLst>
          </p:nvPr>
        </p:nvGraphicFramePr>
        <p:xfrm>
          <a:off x="467544" y="1447370"/>
          <a:ext cx="4104456" cy="493395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104456"/>
              </a:tblGrid>
              <a:tr h="58611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Dlažba pokládaná na suchý podklad:</a:t>
                      </a:r>
                      <a:endParaRPr lang="cs-CZ" sz="2000" dirty="0"/>
                    </a:p>
                  </a:txBody>
                  <a:tcPr anchor="ctr"/>
                </a:tc>
              </a:tr>
              <a:tr h="471029">
                <a:tc>
                  <a:txBody>
                    <a:bodyPr/>
                    <a:lstStyle/>
                    <a:p>
                      <a:pPr marL="414900" indent="-3429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aseline="0" dirty="0" smtClean="0"/>
                        <a:t>Používají se disperzní a syntetická lepidla</a:t>
                      </a:r>
                    </a:p>
                  </a:txBody>
                  <a:tcPr anchor="ctr"/>
                </a:tc>
              </a:tr>
              <a:tr h="422855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Tmelem</a:t>
                      </a:r>
                      <a:r>
                        <a:rPr lang="cs-CZ" sz="2000" baseline="0" dirty="0" smtClean="0"/>
                        <a:t> se vyrovnají nerovnosti podlahy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422855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Podkladovou</a:t>
                      </a:r>
                      <a:r>
                        <a:rPr lang="cs-CZ" sz="2000" baseline="0" dirty="0" smtClean="0"/>
                        <a:t> vrstvu očistíme a </a:t>
                      </a:r>
                      <a:r>
                        <a:rPr lang="cs-CZ" sz="2000" baseline="0" dirty="0" err="1" smtClean="0"/>
                        <a:t>napenetrujeme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422855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Na</a:t>
                      </a:r>
                      <a:r>
                        <a:rPr lang="cs-CZ" sz="2000" baseline="0" dirty="0" smtClean="0"/>
                        <a:t> podklad naneseme 1-2 mm tmelu a rozetřeme </a:t>
                      </a:r>
                      <a:r>
                        <a:rPr lang="cs-CZ" sz="2000" baseline="0" dirty="0" err="1" smtClean="0"/>
                        <a:t>zubaticí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422855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Tmel</a:t>
                      </a:r>
                      <a:r>
                        <a:rPr lang="cs-CZ" sz="2000" baseline="0" dirty="0" smtClean="0"/>
                        <a:t> nanášíme i na rub dlaždice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419793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Jednotlivé</a:t>
                      </a:r>
                      <a:r>
                        <a:rPr lang="cs-CZ" sz="2000" baseline="0" dirty="0" smtClean="0"/>
                        <a:t> dlaždice dorovnáme do šňůry nebo latě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419793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Dlažba se očistí štětkou a vodou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7437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Dlažby - postup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7298231"/>
              </p:ext>
            </p:extLst>
          </p:nvPr>
        </p:nvGraphicFramePr>
        <p:xfrm>
          <a:off x="573348" y="1412776"/>
          <a:ext cx="3998652" cy="372168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998652"/>
              </a:tblGrid>
              <a:tr h="58611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Spárování</a:t>
                      </a:r>
                      <a:r>
                        <a:rPr lang="cs-CZ" sz="2000" baseline="0" dirty="0" smtClean="0"/>
                        <a:t> dlažby</a:t>
                      </a:r>
                      <a:r>
                        <a:rPr lang="cs-CZ" sz="2000" dirty="0" smtClean="0"/>
                        <a:t>:</a:t>
                      </a:r>
                      <a:endParaRPr lang="cs-CZ" sz="2000" dirty="0"/>
                    </a:p>
                  </a:txBody>
                  <a:tcPr anchor="ctr"/>
                </a:tc>
              </a:tr>
              <a:tr h="471029">
                <a:tc>
                  <a:txBody>
                    <a:bodyPr/>
                    <a:lstStyle/>
                    <a:p>
                      <a:pPr marL="414900" indent="-3429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aseline="0" dirty="0" smtClean="0"/>
                        <a:t>U venkovní dlažby spáry zalijeme řídkou cementovou kaší</a:t>
                      </a:r>
                    </a:p>
                  </a:txBody>
                  <a:tcPr anchor="ctr"/>
                </a:tc>
              </a:tr>
              <a:tr h="422855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Vnitřní</a:t>
                      </a:r>
                      <a:r>
                        <a:rPr lang="cs-CZ" sz="2000" baseline="0" dirty="0" smtClean="0"/>
                        <a:t> dlažbu zaspárujeme spárovací hmotou odpovídající barvy, hmotu rozetřeme pryžovou stěrkou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422855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Zbytky</a:t>
                      </a:r>
                      <a:r>
                        <a:rPr lang="cs-CZ" sz="2000" baseline="0" dirty="0" smtClean="0"/>
                        <a:t> zálivky se odstraní mokrou pryžovou houbou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422855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Dočistíme</a:t>
                      </a:r>
                      <a:r>
                        <a:rPr lang="cs-CZ" sz="2000" baseline="0" dirty="0" smtClean="0"/>
                        <a:t> suchým hadrem</a:t>
                      </a:r>
                      <a:endParaRPr lang="cs-CZ" sz="2000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026" name="Picture 2" descr="C:\Users\1\Desktop\DUM obrázky\2013-09-15\SAM_053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5" t="11354" r="9902" b="15375"/>
          <a:stretch/>
        </p:blipFill>
        <p:spPr bwMode="auto">
          <a:xfrm rot="5400000">
            <a:off x="4340110" y="1932699"/>
            <a:ext cx="4799045" cy="375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803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Dlažby - postup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0422" y="5268397"/>
            <a:ext cx="8254923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Použité zdroje:  vlastní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3110671"/>
              </p:ext>
            </p:extLst>
          </p:nvPr>
        </p:nvGraphicFramePr>
        <p:xfrm>
          <a:off x="467544" y="1172788"/>
          <a:ext cx="8280920" cy="218420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48112">
                <a:tc>
                  <a:txBody>
                    <a:bodyPr/>
                    <a:lstStyle/>
                    <a:p>
                      <a:pPr marL="342900" indent="-342900">
                        <a:buFontTx/>
                        <a:buAutoNum type="arabicParenR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Kolik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mm cementové malty nebo lepidla nanášíme na podklad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Čím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se spáruje dlažba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4765622" y="2492896"/>
            <a:ext cx="3898776" cy="79208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cs-CZ" dirty="0" smtClean="0"/>
              <a:t>Řídkou cementovou kaší nebo spárovací hmotou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88024" y="1700808"/>
            <a:ext cx="3898776" cy="79208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cs-CZ" dirty="0" smtClean="0"/>
              <a:t>1 -2 mm</a:t>
            </a:r>
          </a:p>
        </p:txBody>
      </p:sp>
    </p:spTree>
    <p:extLst>
      <p:ext uri="{BB962C8B-B14F-4D97-AF65-F5344CB8AC3E}">
        <p14:creationId xmlns:p14="http://schemas.microsoft.com/office/powerpoint/2010/main" val="863084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341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Dlažby - postup</vt:lpstr>
      <vt:lpstr>Dlažby - postup</vt:lpstr>
      <vt:lpstr>Dlažby - postup</vt:lpstr>
      <vt:lpstr>Dlažby - postup</vt:lpstr>
      <vt:lpstr>Dlažby - postup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2</cp:revision>
  <dcterms:created xsi:type="dcterms:W3CDTF">2013-02-21T14:10:53Z</dcterms:created>
  <dcterms:modified xsi:type="dcterms:W3CDTF">2013-09-19T05:52:18Z</dcterms:modified>
</cp:coreProperties>
</file>