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078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254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393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706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875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154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235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524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883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118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358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4C1DA-8175-4C4E-9838-5BA5C4349ACB}" type="datetimeFigureOut">
              <a:rPr lang="cs-CZ" smtClean="0"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39E057-F9E9-460D-AB7C-8FE3A4D3F9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055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c/Pultowa_trecha.svg/200px-Pultowa_trecha.svg.png" TargetMode="External"/><Relationship Id="rId7" Type="http://schemas.openxmlformats.org/officeDocument/2006/relationships/hyperlink" Target="http://upload.wikimedia.org/wikipedia/commons/thumb/9/93/Zeltdach.svg/200px-Zeltdach.svg.png" TargetMode="External"/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a/a1/Dach_mansardowy.svg/477px-Dach_mansardowy.svg.png" TargetMode="External"/><Relationship Id="rId5" Type="http://schemas.openxmlformats.org/officeDocument/2006/relationships/hyperlink" Target="http://upload.wikimedia.org/wikipedia/commons/thumb/9/9b/Walmdach.svg/200px-Walmdach.svg.png" TargetMode="External"/><Relationship Id="rId4" Type="http://schemas.openxmlformats.org/officeDocument/2006/relationships/hyperlink" Target="http://upload.wikimedia.org/wikipedia/commons/thumb/d/d7/Sedlowa_trecha.svg/200px-Sedlowa_trecha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3265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Střechy – tvary a části 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9597882"/>
              </p:ext>
            </p:extLst>
          </p:nvPr>
        </p:nvGraphicFramePr>
        <p:xfrm>
          <a:off x="506521" y="1988840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VY_32_INOVACE_PB_ZP_06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–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Září 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760915"/>
              </p:ext>
            </p:extLst>
          </p:nvPr>
        </p:nvGraphicFramePr>
        <p:xfrm>
          <a:off x="506521" y="4864357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jednotlivých střech a jejich částí.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1462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207221"/>
              </p:ext>
            </p:extLst>
          </p:nvPr>
        </p:nvGraphicFramePr>
        <p:xfrm>
          <a:off x="513172" y="2564904"/>
          <a:ext cx="8163284" cy="146304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63284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Rozdělení střech podle sklonu: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Ploché     sklon 0°až 5°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Šikmé      sklon 5°až 45°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Strmé      sklon nad  45°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467544" y="1097449"/>
            <a:ext cx="8208912" cy="1323439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Střecha je stavební konstrukce, která ukončuje stavbu ze shora a chrání ji proti povětrnostním vlivům.</a:t>
            </a:r>
          </a:p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Skládá se z nosné konstrukce (krov) a střešní krytiny.</a:t>
            </a:r>
          </a:p>
          <a:p>
            <a:pPr algn="ctr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Střechy rozdělujeme na ploché a sklonité (šikmé a strmé)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131114"/>
              </p:ext>
            </p:extLst>
          </p:nvPr>
        </p:nvGraphicFramePr>
        <p:xfrm>
          <a:off x="513172" y="4149080"/>
          <a:ext cx="8163284" cy="10972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163284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Rozdělení střech podle střešních</a:t>
                      </a:r>
                      <a:r>
                        <a:rPr lang="cs-CZ" baseline="0" dirty="0" smtClean="0"/>
                        <a:t> plášťů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Střechy jednoplášťové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</a:t>
                      </a:r>
                      <a:r>
                        <a:rPr lang="cs-CZ" baseline="0" dirty="0" err="1" smtClean="0"/>
                        <a:t>víceplášťové</a:t>
                      </a:r>
                      <a:r>
                        <a:rPr lang="cs-CZ" baseline="0" dirty="0" smtClean="0"/>
                        <a:t>  (dvoj.., troj..) 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1317378"/>
              </p:ext>
            </p:extLst>
          </p:nvPr>
        </p:nvGraphicFramePr>
        <p:xfrm>
          <a:off x="513172" y="5373216"/>
          <a:ext cx="8163284" cy="109728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8163284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Rozdělení střech podle tvaru: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Střechy sklonité s rovnými plochami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sklonité se zakřivenými plochami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3108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8338619"/>
              </p:ext>
            </p:extLst>
          </p:nvPr>
        </p:nvGraphicFramePr>
        <p:xfrm>
          <a:off x="539552" y="1196752"/>
          <a:ext cx="2952328" cy="4704576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2952328"/>
              </a:tblGrid>
              <a:tr h="681216">
                <a:tc>
                  <a:txBody>
                    <a:bodyPr/>
                    <a:lstStyle/>
                    <a:p>
                      <a:r>
                        <a:rPr lang="cs-CZ" dirty="0" smtClean="0"/>
                        <a:t>Rozdělení střech podle tvaru:-</a:t>
                      </a:r>
                      <a:endParaRPr lang="cs-CZ" dirty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Střechy pultové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sedlové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valbové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</a:t>
                      </a:r>
                      <a:r>
                        <a:rPr lang="cs-CZ" baseline="0" dirty="0" err="1" smtClean="0"/>
                        <a:t>polovalbové</a:t>
                      </a:r>
                      <a:endParaRPr lang="cs-CZ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mansardové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Střechy křížové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</a:t>
                      </a:r>
                      <a:r>
                        <a:rPr lang="cs-CZ" baseline="0" dirty="0" err="1" smtClean="0"/>
                        <a:t>polokřížové</a:t>
                      </a:r>
                      <a:endParaRPr lang="cs-CZ" baseline="0" dirty="0" smtClean="0"/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Střechy stanové, jehlanové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-    Střechy pilové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Střechy věžové</a:t>
                      </a:r>
                    </a:p>
                  </a:txBody>
                  <a:tcPr/>
                </a:tc>
              </a:tr>
              <a:tr h="34215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Střechy cibulovité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3-09-08\SAM_037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80" b="14498"/>
          <a:stretch/>
        </p:blipFill>
        <p:spPr bwMode="auto">
          <a:xfrm>
            <a:off x="3707904" y="1196751"/>
            <a:ext cx="4968552" cy="265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9-08\SAM_0387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4" b="36932"/>
          <a:stretch/>
        </p:blipFill>
        <p:spPr bwMode="auto">
          <a:xfrm>
            <a:off x="3707905" y="4005064"/>
            <a:ext cx="496855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1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08\SAM_040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032" r="33175" b="13439"/>
          <a:stretch/>
        </p:blipFill>
        <p:spPr bwMode="auto">
          <a:xfrm>
            <a:off x="467544" y="1124744"/>
            <a:ext cx="8208912" cy="557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54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foto dumy\SAM_036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92" b="10786"/>
          <a:stretch/>
        </p:blipFill>
        <p:spPr bwMode="auto">
          <a:xfrm>
            <a:off x="231786" y="1124744"/>
            <a:ext cx="862198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4760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1\Desktop\foto dumy\SAM_036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82" r="6508" b="5397"/>
          <a:stretch/>
        </p:blipFill>
        <p:spPr bwMode="auto">
          <a:xfrm>
            <a:off x="251520" y="980728"/>
            <a:ext cx="8548914" cy="5762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3295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648657"/>
            <a:ext cx="3189312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429" y="859144"/>
            <a:ext cx="3312368" cy="202176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21" y="2880905"/>
            <a:ext cx="3456384" cy="23252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350" y="3318317"/>
            <a:ext cx="2926804" cy="14503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646794"/>
            <a:ext cx="3024336" cy="2320652"/>
          </a:xfrm>
          <a:prstGeom prst="rect">
            <a:avLst/>
          </a:prstGeom>
        </p:spPr>
      </p:pic>
      <p:sp>
        <p:nvSpPr>
          <p:cNvPr id="18" name="Zaoblený obdélník 17"/>
          <p:cNvSpPr/>
          <p:nvPr/>
        </p:nvSpPr>
        <p:spPr>
          <a:xfrm>
            <a:off x="1048473" y="2675755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Pultová střecha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8064" y="6381328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Stanová střecha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1048473" y="4882186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Valbová střecha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770612" y="5026101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Mansardová střecha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770612" y="2706553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Sedlová střecha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7300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1\Desktop\DUM obrázky\2013-09-08\SAM_039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72" t="7831" r="19841"/>
          <a:stretch/>
        </p:blipFill>
        <p:spPr bwMode="auto">
          <a:xfrm>
            <a:off x="3441226" y="1844824"/>
            <a:ext cx="2557198" cy="5013174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0" y="4077072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Jehlanová střecha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88224" y="4077072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Cibulová střecha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09986" y="6497958"/>
            <a:ext cx="25202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Báň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1\Desktop\DUM obrázky\2013-09-08\SAM_039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07" t="15662" r="31110" b="25079"/>
          <a:stretch/>
        </p:blipFill>
        <p:spPr bwMode="auto">
          <a:xfrm>
            <a:off x="5515429" y="20478"/>
            <a:ext cx="3628571" cy="4064001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1\Desktop\foto dumy\SAM_037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62" r="9514" b="15344"/>
          <a:stretch/>
        </p:blipFill>
        <p:spPr bwMode="auto">
          <a:xfrm>
            <a:off x="-36512" y="0"/>
            <a:ext cx="3858184" cy="4077072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215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767783"/>
              </p:ext>
            </p:extLst>
          </p:nvPr>
        </p:nvGraphicFramePr>
        <p:xfrm>
          <a:off x="539552" y="1467624"/>
          <a:ext cx="8163284" cy="36576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8163284"/>
              </a:tblGrid>
              <a:tr h="337466">
                <a:tc>
                  <a:txBody>
                    <a:bodyPr/>
                    <a:lstStyle/>
                    <a:p>
                      <a:r>
                        <a:rPr lang="cs-CZ" dirty="0" smtClean="0"/>
                        <a:t>Část</a:t>
                      </a:r>
                      <a:r>
                        <a:rPr lang="cs-CZ" baseline="0" dirty="0" smtClean="0"/>
                        <a:t>i střech: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066884"/>
            <a:ext cx="8208912" cy="42823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6349204"/>
            <a:ext cx="8208912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dirty="0"/>
              <a:t>PETR KURFÜRST. </a:t>
            </a:r>
            <a:r>
              <a:rPr lang="cs-CZ" sz="1100" i="1" dirty="0"/>
              <a:t>wikipedia.cz</a:t>
            </a:r>
            <a:r>
              <a:rPr lang="cs-CZ" sz="1100" dirty="0"/>
              <a:t> [online]. [cit. </a:t>
            </a:r>
            <a:r>
              <a:rPr lang="cs-CZ" sz="1100" dirty="0" smtClean="0"/>
              <a:t>26.9.2012]. </a:t>
            </a:r>
            <a:r>
              <a:rPr lang="cs-CZ" sz="1100" dirty="0"/>
              <a:t>Dostupný na WWW: http://upload.wikimedia.org/wikipedia/commons/8/83/Roof_parts_cz.png</a:t>
            </a:r>
          </a:p>
        </p:txBody>
      </p:sp>
    </p:spTree>
    <p:extLst>
      <p:ext uri="{BB962C8B-B14F-4D97-AF65-F5344CB8AC3E}">
        <p14:creationId xmlns:p14="http://schemas.microsoft.com/office/powerpoint/2010/main" val="60090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261835" y="1079068"/>
            <a:ext cx="6044266" cy="258532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Z kterých částí se skládá střecha?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Vyjmenuj rozdělení střech podle sklonu.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Vyjmenuj rozdělení střech podle pláště.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 Vyjmenuj alespoň 4 druhy střech.</a:t>
            </a:r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 Popiš jednotlivé části střech?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55578" y="1079068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835" y="3789040"/>
            <a:ext cx="6044266" cy="280831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306101" y="3782650"/>
            <a:ext cx="1586379" cy="144655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dirty="0"/>
              <a:t>PETR KURFÜRST. </a:t>
            </a:r>
            <a:r>
              <a:rPr lang="cs-CZ" sz="1100" i="1" dirty="0"/>
              <a:t>wikipedia.cz</a:t>
            </a:r>
            <a:r>
              <a:rPr lang="cs-CZ" sz="1100" dirty="0"/>
              <a:t> [online]. [cit. </a:t>
            </a:r>
            <a:r>
              <a:rPr lang="cs-CZ" sz="1100" dirty="0" smtClean="0"/>
              <a:t>26.9.2012]. </a:t>
            </a:r>
            <a:r>
              <a:rPr lang="cs-CZ" sz="1100" dirty="0"/>
              <a:t>Dostupný na WWW: http://upload.wikimedia.org/wikipedia/commons/8/83/Roof_parts_cz.png</a:t>
            </a:r>
          </a:p>
        </p:txBody>
      </p:sp>
    </p:spTree>
    <p:extLst>
      <p:ext uri="{BB962C8B-B14F-4D97-AF65-F5344CB8AC3E}">
        <p14:creationId xmlns:p14="http://schemas.microsoft.com/office/powerpoint/2010/main" val="364054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Střechy – druhy a jejich části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645024"/>
            <a:ext cx="7632848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Nosný krov a střešní krytiny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Ploché, šikmé, strmé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Jednoplášťové, </a:t>
            </a:r>
            <a:r>
              <a:rPr lang="cs-CZ" b="1" dirty="0" err="1" smtClean="0">
                <a:solidFill>
                  <a:schemeClr val="tx1"/>
                </a:solidFill>
              </a:rPr>
              <a:t>víceplášťové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Pultová, sedlová, valbová, stanová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Hřeben, štít, okap, nároží</a:t>
            </a:r>
            <a:r>
              <a:rPr lang="cs-CZ" b="1" smtClean="0">
                <a:solidFill>
                  <a:schemeClr val="tx1"/>
                </a:solidFill>
              </a:rPr>
              <a:t>, úžlabí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2777" y="3645024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514" y="1268760"/>
            <a:ext cx="7620318" cy="21929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tx1"/>
                </a:solidFill>
              </a:rPr>
              <a:t>Použité zdroje:    </a:t>
            </a:r>
            <a:r>
              <a:rPr lang="cs-CZ" sz="1050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sz="1050" b="1" dirty="0" smtClean="0">
                <a:solidFill>
                  <a:schemeClr val="tx1"/>
                </a:solidFill>
              </a:rPr>
              <a:t>, vlastní</a:t>
            </a:r>
          </a:p>
          <a:p>
            <a:r>
              <a:rPr lang="cs-CZ" sz="1050" dirty="0"/>
              <a:t>SHANNON.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26.9.2012].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upload.wikimedia.org/wikipedia/commons/thumb/6/6c/Pultowa_trecha.svg/200px-Pultowa_trecha.svg.png</a:t>
            </a:r>
            <a:endParaRPr lang="cs-CZ" sz="1050" dirty="0" smtClean="0"/>
          </a:p>
          <a:p>
            <a:r>
              <a:rPr lang="cs-CZ" sz="1050" dirty="0"/>
              <a:t>SHANNON.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26.9.2012].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upload.wikimedia.org/wikipedia/commons/thumb/d/d7/Sedlowa_trecha.svg/200px-Sedlowa_trecha.svg.png</a:t>
            </a:r>
            <a:endParaRPr lang="cs-CZ" sz="1050" dirty="0" smtClean="0"/>
          </a:p>
          <a:p>
            <a:r>
              <a:rPr lang="cs-CZ" sz="1050" dirty="0"/>
              <a:t>SHANNON.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26.9.2012].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upload.wikimedia.org/wikipedia/commons/thumb/9/9b/Walmdach.svg/200px-Walmdach.svg.png</a:t>
            </a:r>
            <a:endParaRPr lang="cs-CZ" sz="1050" dirty="0" smtClean="0"/>
          </a:p>
          <a:p>
            <a:r>
              <a:rPr lang="cs-CZ" sz="1050" dirty="0"/>
              <a:t>SHANNON.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26.9.2012].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upload.wikimedia.org/wikipedia/commons/thumb/9/9b/Walmdach.svg/200px-Walmdach.svg.png</a:t>
            </a:r>
            <a:endParaRPr lang="cs-CZ" sz="1050" dirty="0" smtClean="0"/>
          </a:p>
          <a:p>
            <a:r>
              <a:rPr lang="cs-CZ" sz="1050" dirty="0"/>
              <a:t>MESSERWOLAND.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26.9.2012].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upload.wikimedia.org/wikipedia/commons/thumb/a/a1/Dach_mansardowy.svg/477px-Dach_mansardowy.svg.png</a:t>
            </a:r>
            <a:endParaRPr lang="cs-CZ" sz="1050" dirty="0" smtClean="0"/>
          </a:p>
          <a:p>
            <a:r>
              <a:rPr lang="cs-CZ" sz="1050" dirty="0"/>
              <a:t>ZELTDACH.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26.9.2012].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upload.wikimedia.org/wikipedia/commons/thumb/9/93/Zeltdach.svg/200px-Zeltdach.svg.png</a:t>
            </a:r>
            <a:r>
              <a:rPr lang="cs-CZ" sz="1050" dirty="0" smtClean="0"/>
              <a:t> </a:t>
            </a:r>
            <a:endParaRPr lang="cs-CZ" sz="105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86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364</Words>
  <Application>Microsoft Office PowerPoint</Application>
  <PresentationFormat>Předvádění na obrazovce (4:3)</PresentationFormat>
  <Paragraphs>89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Střechy – druhy a jejich části</vt:lpstr>
      <vt:lpstr>Střechy – druhy a jejich části</vt:lpstr>
      <vt:lpstr>Střechy – druhy a jejich části</vt:lpstr>
      <vt:lpstr>Střechy – druhy a jejich části</vt:lpstr>
      <vt:lpstr>Střechy – druhy a jejich části</vt:lpstr>
      <vt:lpstr>Střechy – druhy a jejich části</vt:lpstr>
      <vt:lpstr>Prezentace aplikace PowerPoint</vt:lpstr>
      <vt:lpstr>Střechy – druhy a jejich části</vt:lpstr>
      <vt:lpstr>Střechy – druhy a jejich části</vt:lpstr>
      <vt:lpstr>Střechy – druhy a jejich části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2012-09-26T13:15:58Z</dcterms:created>
  <dcterms:modified xsi:type="dcterms:W3CDTF">2012-09-26T16:21:43Z</dcterms:modified>
</cp:coreProperties>
</file>