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212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381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4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562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224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59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472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618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9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15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824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49C05-5DDD-4E4B-BD89-46873C91EEC8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158ED-F00D-4C2E-9471-2857313B22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879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14761" y="1620089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Poruchy schodiš</a:t>
            </a:r>
            <a:r>
              <a:rPr lang="cs-CZ" sz="3200" b="1" cap="all" dirty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ť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3548415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VY_32_INOVACE_PB_ZP_16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9350442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bourání postupným rozebíráním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svislých a vodorovných konstrukcí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4920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44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schodišť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2736"/>
            <a:ext cx="8208912" cy="110799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Schodiště – </a:t>
            </a:r>
            <a:r>
              <a:rPr lang="cs-CZ" sz="2200" dirty="0" smtClean="0"/>
              <a:t>nosná konstrukce, která slouží k překonání svislých výšek,</a:t>
            </a:r>
            <a:r>
              <a:rPr lang="cs-CZ" sz="2200" b="1" dirty="0" smtClean="0"/>
              <a:t> 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Je velmi zatěžovaná provozem, dochází k opotřebení stupně – schodu.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4" y="2308810"/>
            <a:ext cx="820417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Opravy nášlapných vrstev</a:t>
            </a:r>
            <a:endParaRPr 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72284" y="2852936"/>
            <a:ext cx="3667668" cy="37856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Opravy stupňů z umělého kamene – </a:t>
            </a:r>
            <a:r>
              <a:rPr lang="cs-CZ" sz="2000" u="sng" dirty="0" err="1" smtClean="0"/>
              <a:t>teraca</a:t>
            </a:r>
            <a:endParaRPr lang="cs-CZ" sz="2000" u="sng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Poškozené místo je nutno vysekat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Zdrsnit, odstranit prach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Disperzní nátěr pro dobré spojení</a:t>
            </a:r>
            <a:r>
              <a:rPr lang="cs-CZ" sz="2000" dirty="0"/>
              <a:t> </a:t>
            </a:r>
            <a:r>
              <a:rPr lang="cs-CZ" sz="2000" dirty="0" smtClean="0"/>
              <a:t>hmot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Směs cementu a kamenné drtě v původní barvě </a:t>
            </a:r>
            <a:r>
              <a:rPr lang="cs-CZ" sz="2000" dirty="0" err="1" smtClean="0"/>
              <a:t>teraca</a:t>
            </a:r>
            <a:endParaRPr lang="cs-CZ" sz="20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Zahladíme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Velmi pracné, proto se používají obklady, koberce</a:t>
            </a:r>
          </a:p>
        </p:txBody>
      </p:sp>
      <p:pic>
        <p:nvPicPr>
          <p:cNvPr id="1026" name="Picture 2" descr="C:\Users\1\Desktop\foto dumy\SAM_02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2870381"/>
            <a:ext cx="4585253" cy="376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87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schodišť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2284" y="980728"/>
            <a:ext cx="8204172" cy="37856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Obložení stupňů deskami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Lze použít tam, kde nevadí zvednutí úrovně podest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Obklady dlaždicemi, teracovými deskami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Očistit, provést disperzní nátěr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Desky se pokládají do maltové směsi, která se nanese na původní stupeň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Spáry mezi deskami se zapraví spárovací hmotou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Poškozené hrany se opatřují nášlapnou hranou, z pryže, PVC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Do kamenných desek se frézují drážky,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Povlakové úpravy – osadí se okraj s drážkou z PVC a lepidlem se přilepí podlahový povlak z PVC, jejich výhodou je snadná údržba, zabraňují uklouznutí, tlumí hluk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Dřevěné schody se vyspraví směsí pilin a pryskyřice.</a:t>
            </a:r>
          </a:p>
        </p:txBody>
      </p:sp>
      <p:pic>
        <p:nvPicPr>
          <p:cNvPr id="2050" name="Picture 2" descr="C:\Users\1\Desktop\záloha note 3\DUM obrázky\2013-01-28\DSC013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76" b="15985"/>
          <a:stretch/>
        </p:blipFill>
        <p:spPr bwMode="auto">
          <a:xfrm>
            <a:off x="467544" y="4796649"/>
            <a:ext cx="4104456" cy="208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záloha note 3\DUM obrázky\2013-01-28\DSC0130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99"/>
          <a:stretch/>
        </p:blipFill>
        <p:spPr bwMode="auto">
          <a:xfrm>
            <a:off x="4572000" y="4766380"/>
            <a:ext cx="4097713" cy="209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3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schodišť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1764" y="1124744"/>
            <a:ext cx="8204172" cy="255454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Výměna jednotlivých stupňů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Nejdříve je nutno zjistit, jak jsou stupně uloženy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Je-li poškozený stupeň oboustranně podporovaný, stačí pod schod podvléct dvě ocelové tyče ve tvaru 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Je-li stupeň zazděn na obou stranách, stačí schod vyjmout, osadit nový a zazdít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U samonosných, jednostranně zazděných je nutno schodiště podepřít a zaklínovat, zdivo se vybourá, stupeň vymění za nový, </a:t>
            </a:r>
            <a:r>
              <a:rPr lang="cs-CZ" sz="2000" dirty="0" err="1" smtClean="0"/>
              <a:t>podklínuje</a:t>
            </a:r>
            <a:r>
              <a:rPr lang="cs-CZ" sz="2000" dirty="0" smtClean="0"/>
              <a:t>, zazdí.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3970799"/>
            <a:ext cx="3096344" cy="25545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Rekonstrukce schodišť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Stará konstrukce se odstraní a osadí se nová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Konstrukce může být monolitická, ocelová, prefabrikovaná, dřevěná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000" dirty="0" smtClean="0"/>
              <a:t>Musí odpovídat požárním předpisům</a:t>
            </a:r>
          </a:p>
        </p:txBody>
      </p:sp>
      <p:pic>
        <p:nvPicPr>
          <p:cNvPr id="3074" name="Picture 2" descr="C:\Users\1\Desktop\záloha note 3\DUM obrázky\2013-02-04\DSC013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789040"/>
            <a:ext cx="4978032" cy="294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80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schodišť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foto martina\barak\Obraz0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30059"/>
            <a:ext cx="8229600" cy="571130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241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473609"/>
              </p:ext>
            </p:extLst>
          </p:nvPr>
        </p:nvGraphicFramePr>
        <p:xfrm>
          <a:off x="467544" y="980728"/>
          <a:ext cx="8280920" cy="290428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8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čemu slouží schodiště?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 nutné provést se schodišťovými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rameny při výměně stupně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jsou výhody povlaků schodišťových stupňů?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se opraví dřevěné schodiště 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449650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Slouží k překonávání svislých výšek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195572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Podepřít!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782669"/>
            <a:ext cx="3983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Snadno se čistí, tlumí krok, zabraňují uklouznutí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429000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Směsí pilin </a:t>
            </a:r>
            <a:r>
              <a:rPr lang="cs-CZ" smtClean="0"/>
              <a:t>a pryskyřice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schodišť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5877272"/>
            <a:ext cx="826526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614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404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Poruchy schodišť</vt:lpstr>
      <vt:lpstr>Poruchy schodišť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2013-01-09T14:06:37Z</dcterms:created>
  <dcterms:modified xsi:type="dcterms:W3CDTF">2013-01-09T17:25:12Z</dcterms:modified>
</cp:coreProperties>
</file>