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2912D2-60CF-49F5-A115-799ED2C3B012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CC05D-C69C-4882-B598-0570303794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38519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2912D2-60CF-49F5-A115-799ED2C3B012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CC05D-C69C-4882-B598-0570303794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34629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2912D2-60CF-49F5-A115-799ED2C3B012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CC05D-C69C-4882-B598-0570303794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45877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2912D2-60CF-49F5-A115-799ED2C3B012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CC05D-C69C-4882-B598-0570303794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2081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2912D2-60CF-49F5-A115-799ED2C3B012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CC05D-C69C-4882-B598-0570303794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14699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2912D2-60CF-49F5-A115-799ED2C3B012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CC05D-C69C-4882-B598-0570303794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46122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2912D2-60CF-49F5-A115-799ED2C3B012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CC05D-C69C-4882-B598-0570303794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81049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2912D2-60CF-49F5-A115-799ED2C3B012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CC05D-C69C-4882-B598-0570303794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60645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2912D2-60CF-49F5-A115-799ED2C3B012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CC05D-C69C-4882-B598-0570303794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87030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2912D2-60CF-49F5-A115-799ED2C3B012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CC05D-C69C-4882-B598-0570303794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26521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2912D2-60CF-49F5-A115-799ED2C3B012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9CC05D-C69C-4882-B598-0570303794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75802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2912D2-60CF-49F5-A115-799ED2C3B012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9CC05D-C69C-4882-B598-0570303794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566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48526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539552" y="1548081"/>
            <a:ext cx="8064896" cy="584775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effectLst/>
                <a:latin typeface="Arial Black" pitchFamily="34" charset="0"/>
              </a:rPr>
              <a:t>Poruchy panelových staveb</a:t>
            </a:r>
            <a:endParaRPr lang="cs-CZ" sz="3200" b="1" cap="all" dirty="0">
              <a:ln w="0"/>
              <a:solidFill>
                <a:schemeClr val="accent3">
                  <a:lumMod val="50000"/>
                </a:schemeClr>
              </a:solidFill>
              <a:effectLst/>
              <a:latin typeface="Arial Black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12793471"/>
              </p:ext>
            </p:extLst>
          </p:nvPr>
        </p:nvGraphicFramePr>
        <p:xfrm>
          <a:off x="506521" y="2466321"/>
          <a:ext cx="8064896" cy="2762879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VY_32_INOVACE_PB_ZP_17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Technologie - Přestavby budov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březen 2013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13999005"/>
              </p:ext>
            </p:extLst>
          </p:nvPr>
        </p:nvGraphicFramePr>
        <p:xfrm>
          <a:off x="506521" y="5314080"/>
          <a:ext cx="8097927" cy="129646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97927"/>
              </a:tblGrid>
              <a:tr h="491184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05284">
                <a:tc>
                  <a:txBody>
                    <a:bodyPr/>
                    <a:lstStyle/>
                    <a:p>
                      <a:pPr algn="just"/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oboru zednické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obsahuje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výklad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problematiky  poruch panelových staveb.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256416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Poruchy panelových staveb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477024" y="1052736"/>
            <a:ext cx="8208912" cy="144655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200" dirty="0" smtClean="0"/>
              <a:t>Panelová výstavba probíhala nejvíce v 60, až 80. letech 20. století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200" dirty="0" smtClean="0"/>
              <a:t>Důvodem bylo zajistit bydlení pro co nejvíce obyvatel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200" dirty="0" smtClean="0"/>
              <a:t>Vznikala šedá sídliště, které existují dodnes</a:t>
            </a:r>
          </a:p>
          <a:p>
            <a:pPr marL="342900" indent="-342900">
              <a:buFont typeface="Wingdings" pitchFamily="2" charset="2"/>
              <a:buChar char="Ø"/>
            </a:pPr>
            <a:r>
              <a:rPr lang="cs-CZ" sz="2200" dirty="0" smtClean="0"/>
              <a:t>Vznikla nutnost oprav z důvodu opotřebení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81764" y="2647940"/>
            <a:ext cx="3082124" cy="409342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u="sng" dirty="0" smtClean="0"/>
              <a:t>Vady panelových konstrukcí:</a:t>
            </a:r>
            <a:endParaRPr lang="cs-CZ" sz="2000" dirty="0" smtClean="0"/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Nedodržení technologických postupů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Odhalená výztuž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Trhliny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Ztráta funkce spárovacích tmelů mezi panely</a:t>
            </a:r>
            <a:endParaRPr lang="cs-CZ" sz="2000" dirty="0"/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Špatná tepelná a zvuková izolace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Promrzání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Netěsnost</a:t>
            </a:r>
          </a:p>
        </p:txBody>
      </p:sp>
      <p:pic>
        <p:nvPicPr>
          <p:cNvPr id="1026" name="Picture 2" descr="C:\Users\1\Desktop\foto martina\barak\IMG255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365" t="17482" r="23651" b="31296"/>
          <a:stretch/>
        </p:blipFill>
        <p:spPr bwMode="auto">
          <a:xfrm>
            <a:off x="3707904" y="2647940"/>
            <a:ext cx="5004674" cy="4093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845141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Poruchy panelových staveb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67543" y="1149712"/>
            <a:ext cx="8202519" cy="163121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u="sng" dirty="0" smtClean="0"/>
              <a:t>Řešením vad je zateplení celého panelového domu.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Nejprve je nutno poškození panelů opravit, dobetonovat výztuž, chybějící místa v panelu, zaspárovat trhliny,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Zateplení pěnovým polystyrenem, postupuje se odspodu nahoru, poslední díly se musí oplechovat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70631" y="2924944"/>
            <a:ext cx="2661209" cy="378565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u="sng" dirty="0" smtClean="0"/>
              <a:t>Výhody zateplení panelové konstrukce:</a:t>
            </a:r>
            <a:endParaRPr lang="cs-CZ" sz="2000" b="1" u="sng" dirty="0"/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Úspory tepla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Oprava a prodloužení životnosti fasády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Odolnost povětrnostním vlivům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Odolnost plísním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Zlepšení estetického vzhledu budovy</a:t>
            </a:r>
          </a:p>
        </p:txBody>
      </p:sp>
      <p:pic>
        <p:nvPicPr>
          <p:cNvPr id="1026" name="Picture 2" descr="United_Colors_of_Petržalka_1.jpg (2272×1704)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819" t="6384" b="16074"/>
          <a:stretch/>
        </p:blipFill>
        <p:spPr bwMode="auto">
          <a:xfrm>
            <a:off x="3352800" y="2924944"/>
            <a:ext cx="5691763" cy="37742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352800" y="2924944"/>
            <a:ext cx="5691763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pl-PL" sz="1000" dirty="0"/>
              <a:t>WIZZARD. </a:t>
            </a:r>
            <a:r>
              <a:rPr lang="pl-PL" sz="1000" i="1" dirty="0"/>
              <a:t>www.wikipedia.cz</a:t>
            </a:r>
            <a:r>
              <a:rPr lang="pl-PL" sz="1000" dirty="0"/>
              <a:t> [online]. [cit. </a:t>
            </a:r>
            <a:r>
              <a:rPr lang="pl-PL" sz="1000" dirty="0" smtClean="0"/>
              <a:t>20.3.2013</a:t>
            </a:r>
            <a:r>
              <a:rPr lang="pl-PL" sz="1000" dirty="0"/>
              <a:t>]. Dostupný na WWW: http://</a:t>
            </a:r>
            <a:r>
              <a:rPr lang="pl-PL" sz="1000" dirty="0" smtClean="0"/>
              <a:t>upload.wikimedia.org/wikipedia/commons/9/92/United_Colors_of_Petr%C5%BEalka_1.jpg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2534746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1\Desktop\DUM obrázky\2013-02-04\DSC0138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406" y="1196752"/>
            <a:ext cx="8195624" cy="374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Poruchy panelových staveb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497405" y="1196752"/>
            <a:ext cx="2634435" cy="163121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u="sng" dirty="0" smtClean="0"/>
              <a:t>Používají se také fasádní dílce z PVC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Jednoduchá údržba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000" dirty="0" smtClean="0"/>
              <a:t>Snadná výměna dílce za nový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97405" y="5085184"/>
            <a:ext cx="8202519" cy="163121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u="sng" dirty="0" smtClean="0"/>
              <a:t>Oprava vnějšího povrchu panelové stavby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Nejprve se musí očistit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Nanese se penetrační nátěr – např. </a:t>
            </a:r>
            <a:r>
              <a:rPr lang="cs-CZ" sz="2000" dirty="0" err="1" smtClean="0"/>
              <a:t>Sokrat</a:t>
            </a:r>
            <a:endParaRPr lang="cs-CZ" sz="2000" dirty="0" smtClean="0"/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Poté se nanáší nátěr – nástřikem, štětcem nebo válečkem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Nesmí se provádět za deště, větru</a:t>
            </a:r>
          </a:p>
        </p:txBody>
      </p:sp>
    </p:spTree>
    <p:extLst>
      <p:ext uri="{BB962C8B-B14F-4D97-AF65-F5344CB8AC3E}">
        <p14:creationId xmlns:p14="http://schemas.microsoft.com/office/powerpoint/2010/main" val="33300860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Poruchy panelových staveb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70631" y="1050989"/>
            <a:ext cx="8199431" cy="3170099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u="sng" dirty="0" smtClean="0"/>
              <a:t>Oprava spár jednotlivých panelů obvodového pláště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spáry vlivem času ztrácí těsnící vlastnosti, dochází k zatékání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b="1" dirty="0" smtClean="0"/>
              <a:t>Tvrdá spára </a:t>
            </a:r>
            <a:r>
              <a:rPr lang="cs-CZ" sz="2000" dirty="0" smtClean="0"/>
              <a:t>– provedená cementovou zálivkou, spára se prořeže, vyplní se maltou, přelepí páskou, opatří e penetračním nátěrem, spára se vytmelí, odstraní se páska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b="1" dirty="0" smtClean="0"/>
              <a:t>Spára těsněná plastikovým tmelem </a:t>
            </a:r>
            <a:r>
              <a:rPr lang="cs-CZ" sz="2000" dirty="0" smtClean="0"/>
              <a:t>– např. </a:t>
            </a:r>
            <a:r>
              <a:rPr lang="cs-CZ" sz="2000" dirty="0" err="1" smtClean="0"/>
              <a:t>Barol</a:t>
            </a:r>
            <a:r>
              <a:rPr lang="cs-CZ" sz="2000" dirty="0" smtClean="0"/>
              <a:t>, odstraní se tmel, očistí, vyspraví se maltou, vloží nový podkladový profil, přelepí páskou, penetrační nátěr, tmel, odstranění pásky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b="1" dirty="0" smtClean="0"/>
              <a:t>Spára těsněná profilem z pryže </a:t>
            </a:r>
            <a:r>
              <a:rPr lang="cs-CZ" sz="2000" dirty="0" smtClean="0"/>
              <a:t>– starý profil se vyjme, opraví se ostění spár maltou, vloží se nový profil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48857" y="4293096"/>
            <a:ext cx="3619087" cy="255454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u="sng" dirty="0" smtClean="0"/>
              <a:t>Oprava spár přelepení speciální páskou</a:t>
            </a:r>
            <a:endParaRPr lang="cs-CZ" sz="2000" dirty="0" smtClean="0"/>
          </a:p>
          <a:p>
            <a:pPr marL="285750" indent="-285750">
              <a:buFont typeface="Wingdings" pitchFamily="2" charset="2"/>
              <a:buChar char="Ø"/>
            </a:pPr>
            <a:r>
              <a:rPr lang="cs-CZ" sz="2000" dirty="0" smtClean="0"/>
              <a:t>Okraje spáry se opraví maltou, odstraní se nečistoty, přelepí páskou, nanese se tmel, do kterého se zatlačí speciální páska, odstraní se průmyslové pásky, uhladí se povrch</a:t>
            </a:r>
          </a:p>
        </p:txBody>
      </p:sp>
      <p:pic>
        <p:nvPicPr>
          <p:cNvPr id="2050" name="Picture 2" descr="C:\Users\1\Desktop\foto martina\barak\IMG254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524" t="46773" b="34571"/>
          <a:stretch/>
        </p:blipFill>
        <p:spPr bwMode="auto">
          <a:xfrm>
            <a:off x="4283968" y="3861048"/>
            <a:ext cx="4370747" cy="2986593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21622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60648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Poruchy panelových staveb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55375" y="1352957"/>
            <a:ext cx="8199432" cy="2308324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u="sng" dirty="0" smtClean="0"/>
              <a:t>Výměna bytového jádra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dirty="0" smtClean="0"/>
              <a:t>Původní jádro  -  umakartové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dirty="0" smtClean="0"/>
              <a:t>Nově se vyhotoví zděné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dirty="0" smtClean="0"/>
              <a:t>Původní – hygienicky závadná – plísně, zvukově nevyhovující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dirty="0" smtClean="0"/>
              <a:t>Nutno vyřídit stavební povolení, ve většině případů dochází ke změně dispozic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dirty="0" smtClean="0"/>
              <a:t>Vždy je nutno dodržet podmínky, aby mezi WC a obytnou místností byly 2 dveře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dirty="0" smtClean="0"/>
              <a:t>Spojit koupelnu a WC lze jen u bytu do velikosti 2+kk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dirty="0" smtClean="0"/>
              <a:t>Před uvedením do provozu je nutno zajistit revizi elektro instalace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32409" y="3928988"/>
            <a:ext cx="8199432" cy="203132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u="sng" dirty="0" smtClean="0"/>
              <a:t>Postup výměna bytového jádra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dirty="0" smtClean="0"/>
              <a:t>Odstranění stávajícího jádra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dirty="0" smtClean="0"/>
              <a:t>Vyzdění nového jádra – používají se jen lehké příčky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dirty="0" smtClean="0"/>
              <a:t>Instalace rozvodů vody, odpadů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dirty="0" smtClean="0"/>
              <a:t>Elektroinstalace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dirty="0" smtClean="0"/>
              <a:t>Obklady a dokončovací práce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dirty="0" smtClean="0"/>
              <a:t>Instalace jednotlivých modulů – vana, sprchový kout, umyvadlo, </a:t>
            </a:r>
            <a:r>
              <a:rPr lang="cs-CZ" dirty="0" err="1" smtClean="0"/>
              <a:t>wc</a:t>
            </a:r>
            <a:r>
              <a:rPr lang="cs-CZ" dirty="0" smtClean="0"/>
              <a:t>, bidet</a:t>
            </a:r>
          </a:p>
        </p:txBody>
      </p:sp>
    </p:spTree>
    <p:extLst>
      <p:ext uri="{BB962C8B-B14F-4D97-AF65-F5344CB8AC3E}">
        <p14:creationId xmlns:p14="http://schemas.microsoft.com/office/powerpoint/2010/main" val="1318467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Nadpis 1"/>
          <p:cNvSpPr txBox="1">
            <a:spLocks/>
          </p:cNvSpPr>
          <p:nvPr/>
        </p:nvSpPr>
        <p:spPr>
          <a:xfrm>
            <a:off x="457200" y="188640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Poruchy panelových staveb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774733" y="5877272"/>
            <a:ext cx="7947734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Použité zdroje: archiv autora</a:t>
            </a:r>
            <a:r>
              <a:rPr lang="cs-CZ" b="1" smtClean="0">
                <a:solidFill>
                  <a:schemeClr val="tx1"/>
                </a:solidFill>
              </a:rPr>
              <a:t>, www.wikipedia.cz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4" name="TextovéPole 4"/>
          <p:cNvSpPr txBox="1"/>
          <p:nvPr/>
        </p:nvSpPr>
        <p:spPr>
          <a:xfrm>
            <a:off x="774733" y="1294227"/>
            <a:ext cx="7632848" cy="163121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+mj-lt"/>
              <a:buAutoNum type="arabicPeriod"/>
            </a:pPr>
            <a:endParaRPr lang="cs-CZ" b="1" dirty="0" smtClean="0"/>
          </a:p>
          <a:p>
            <a:r>
              <a:rPr lang="cs-CZ" sz="28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Otázky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:</a:t>
            </a:r>
            <a:endParaRPr lang="cs-CZ" b="1" dirty="0">
              <a:solidFill>
                <a:schemeClr val="tx1"/>
              </a:solidFill>
            </a:endParaRPr>
          </a:p>
          <a:p>
            <a:endParaRPr lang="cs-CZ" b="1" dirty="0" smtClean="0">
              <a:solidFill>
                <a:schemeClr val="tx1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b="1" dirty="0">
                <a:solidFill>
                  <a:schemeClr val="tx1"/>
                </a:solidFill>
              </a:rPr>
              <a:t>O</a:t>
            </a:r>
            <a:r>
              <a:rPr lang="cs-CZ" b="1" dirty="0" smtClean="0">
                <a:solidFill>
                  <a:schemeClr val="tx1"/>
                </a:solidFill>
              </a:rPr>
              <a:t>tázka:  Jaká je výhoda fasádního dílce z PVC?  </a:t>
            </a: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Otázka:  Za jakého počasí nelze provádět nástřik fasády panelových domů?</a:t>
            </a:r>
          </a:p>
        </p:txBody>
      </p:sp>
    </p:spTree>
    <p:extLst>
      <p:ext uri="{BB962C8B-B14F-4D97-AF65-F5344CB8AC3E}">
        <p14:creationId xmlns:p14="http://schemas.microsoft.com/office/powerpoint/2010/main" val="14938625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3"/>
          <p:cNvSpPr txBox="1"/>
          <p:nvPr/>
        </p:nvSpPr>
        <p:spPr>
          <a:xfrm>
            <a:off x="429568" y="1196752"/>
            <a:ext cx="8193679" cy="1200329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+mj-lt"/>
              <a:buAutoNum type="arabicPeriod"/>
            </a:pPr>
            <a:endParaRPr lang="cs-CZ" b="1" dirty="0" smtClean="0"/>
          </a:p>
          <a:p>
            <a:endParaRPr lang="cs-CZ" b="1" dirty="0">
              <a:solidFill>
                <a:schemeClr val="tx1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Snadná výměna</a:t>
            </a:r>
          </a:p>
          <a:p>
            <a:pPr marL="342900" indent="-342900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Za deště, větru</a:t>
            </a:r>
          </a:p>
        </p:txBody>
      </p:sp>
      <p:sp>
        <p:nvSpPr>
          <p:cNvPr id="16" name="Nadpis 1"/>
          <p:cNvSpPr txBox="1">
            <a:spLocks/>
          </p:cNvSpPr>
          <p:nvPr/>
        </p:nvSpPr>
        <p:spPr>
          <a:xfrm>
            <a:off x="457200" y="188640"/>
            <a:ext cx="8229600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Poruchy panelových staveb</a:t>
            </a:r>
          </a:p>
        </p:txBody>
      </p:sp>
      <p:sp>
        <p:nvSpPr>
          <p:cNvPr id="5" name="Obdélník 4"/>
          <p:cNvSpPr/>
          <p:nvPr/>
        </p:nvSpPr>
        <p:spPr>
          <a:xfrm>
            <a:off x="430965" y="1196752"/>
            <a:ext cx="2618858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40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Odpovědi:</a:t>
            </a:r>
            <a:endParaRPr lang="cs-CZ" sz="40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866969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204</TotalTime>
  <Words>547</Words>
  <Application>Microsoft Office PowerPoint</Application>
  <PresentationFormat>Předvádění na obrazovce (4:3)</PresentationFormat>
  <Paragraphs>88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Poruchy panelových staveb</vt:lpstr>
      <vt:lpstr>Poruchy panelových staveb</vt:lpstr>
      <vt:lpstr>Poruchy panelových staveb</vt:lpstr>
      <vt:lpstr>Poruchy panelových staveb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</dc:creator>
  <cp:lastModifiedBy>1</cp:lastModifiedBy>
  <cp:revision>1</cp:revision>
  <dcterms:created xsi:type="dcterms:W3CDTF">2013-03-20T14:09:50Z</dcterms:created>
  <dcterms:modified xsi:type="dcterms:W3CDTF">2013-03-20T17:34:26Z</dcterms:modified>
</cp:coreProperties>
</file>