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48859-06ED-457C-948B-844EB2B9812E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3286F-CA10-458F-8FAB-18036A9E76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3952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48859-06ED-457C-948B-844EB2B9812E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3286F-CA10-458F-8FAB-18036A9E76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77474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48859-06ED-457C-948B-844EB2B9812E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3286F-CA10-458F-8FAB-18036A9E76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6847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48859-06ED-457C-948B-844EB2B9812E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3286F-CA10-458F-8FAB-18036A9E76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59686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48859-06ED-457C-948B-844EB2B9812E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3286F-CA10-458F-8FAB-18036A9E76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0221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48859-06ED-457C-948B-844EB2B9812E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3286F-CA10-458F-8FAB-18036A9E76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2833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48859-06ED-457C-948B-844EB2B9812E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3286F-CA10-458F-8FAB-18036A9E76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023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48859-06ED-457C-948B-844EB2B9812E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3286F-CA10-458F-8FAB-18036A9E76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2030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48859-06ED-457C-948B-844EB2B9812E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3286F-CA10-458F-8FAB-18036A9E76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59381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48859-06ED-457C-948B-844EB2B9812E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3286F-CA10-458F-8FAB-18036A9E76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9549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48859-06ED-457C-948B-844EB2B9812E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3286F-CA10-458F-8FAB-18036A9E76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58712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B48859-06ED-457C-948B-844EB2B9812E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23286F-CA10-458F-8FAB-18036A9E76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66964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kipedia.cz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68526"/>
            <a:ext cx="8064896" cy="1077218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Bourání postupným rozebíráním konstrukcí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5456893"/>
              </p:ext>
            </p:extLst>
          </p:nvPr>
        </p:nvGraphicFramePr>
        <p:xfrm>
          <a:off x="506521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VY_32_INOVACE_PB_ZP_18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 - Přestavby budov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Květen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3111696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problematiky bourání postupným rozebíráním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svislých a vodorovných konstrukcí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87574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Bourání postupným rozebíráním konstrukcí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77024" y="980728"/>
            <a:ext cx="8208912" cy="347787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200" b="1" u="sng" dirty="0" smtClean="0"/>
              <a:t>Bourací práce </a:t>
            </a:r>
            <a:r>
              <a:rPr lang="cs-CZ" sz="2200" b="1" dirty="0" smtClean="0"/>
              <a:t>jsou nejnebezpečnější práce na stavbě.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/>
              <a:t>Je nutností dodržování bezpečnosti práce. Před započetím bouracích prací je nutno odpojit od sítě veškeré rozvody plynu, elektřiny, vody.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/>
              <a:t>Je nutno zajistit zdroj vody ke kropení.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/>
              <a:t>Je třeba pro bourací mechanismy zajistit únikové prostory.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/>
              <a:t>Při ruční bourání se zajišťuje prostor ve vzdálenosti 2 metrů na všechny strany.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/>
              <a:t>Při bourání odstřelem stanovuje ochranné pásmo odpovědná osoba za odstřel.</a:t>
            </a:r>
            <a:endParaRPr lang="cs-CZ" sz="2200" dirty="0"/>
          </a:p>
        </p:txBody>
      </p:sp>
      <p:pic>
        <p:nvPicPr>
          <p:cNvPr id="1026" name="Picture 2" descr="C:\Users\1\Desktop\foto dumy\Demolice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581128"/>
            <a:ext cx="6408712" cy="2253810"/>
          </a:xfrm>
          <a:prstGeom prst="rect">
            <a:avLst/>
          </a:prstGeom>
          <a:noFill/>
          <a:ln>
            <a:solidFill>
              <a:schemeClr val="tx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452320" y="4581128"/>
            <a:ext cx="1224136" cy="212365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dirty="0" smtClean="0"/>
              <a:t>AUTOR NEUVEDEN</a:t>
            </a:r>
            <a:r>
              <a:rPr lang="cs-CZ" sz="1200" dirty="0"/>
              <a:t>. </a:t>
            </a:r>
            <a:r>
              <a:rPr lang="cs-CZ" sz="1200" dirty="0" smtClean="0"/>
              <a:t> </a:t>
            </a:r>
            <a:r>
              <a:rPr lang="cs-CZ" sz="1200" i="1" dirty="0" smtClean="0"/>
              <a:t>wikipedia.cz</a:t>
            </a:r>
            <a:r>
              <a:rPr lang="cs-CZ" sz="1200" dirty="0"/>
              <a:t> [online]. [cit. </a:t>
            </a:r>
            <a:r>
              <a:rPr lang="cs-CZ" sz="1200" dirty="0" smtClean="0"/>
              <a:t>7.5.2013</a:t>
            </a:r>
            <a:r>
              <a:rPr lang="cs-CZ" sz="1200" dirty="0"/>
              <a:t>]. Dostupný na WWW: http://upload.wikimedia.org/wikipedia/commons/0/0d/Demolice2.jpg</a:t>
            </a:r>
          </a:p>
        </p:txBody>
      </p:sp>
    </p:spTree>
    <p:extLst>
      <p:ext uri="{BB962C8B-B14F-4D97-AF65-F5344CB8AC3E}">
        <p14:creationId xmlns:p14="http://schemas.microsoft.com/office/powerpoint/2010/main" val="2268114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Bourání postupným rozebíráním konstrukcí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1763" y="1162487"/>
            <a:ext cx="2794093" cy="255454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Dle technologického postupu rozlišujeme bourání:</a:t>
            </a:r>
            <a:endParaRPr lang="cs-CZ" sz="2000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Rozebíráním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Strháváním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Rozbíjením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Odstřelem pomocí výbušnin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67543" y="3970799"/>
            <a:ext cx="8202519" cy="255454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Ruční postupné rozebírání:</a:t>
            </a:r>
            <a:endParaRPr lang="cs-CZ" sz="2000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Při menším rozsahu bourání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Postupuje se opačným způsobem, než byly konstrukce stavěny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Nejprve se postupuje od krytiny, krovu, komínů,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Vybouranou suť je nutno postupně odstraňovat skluzy, rourami, nesmí dojít k přetížení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Následně se odstraňuje strop, zdivo od nejvyššího podlaží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Práce se provádějí z lešení</a:t>
            </a:r>
            <a:r>
              <a:rPr lang="cs-CZ" sz="2000" dirty="0"/>
              <a:t> </a:t>
            </a:r>
            <a:r>
              <a:rPr lang="cs-CZ" sz="2000" dirty="0" smtClean="0"/>
              <a:t>za použití klínů, sekáčů, páčidel, krumpáčů</a:t>
            </a:r>
          </a:p>
        </p:txBody>
      </p:sp>
      <p:pic>
        <p:nvPicPr>
          <p:cNvPr id="4" name="Picture 2" descr="C:\Users\1\Desktop\foto dumy\SAM_036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6349" y="1340768"/>
            <a:ext cx="4378059" cy="2311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0519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Bourání postupným rozebíráním konstrukcí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1\Desktop\foto dušan\nas byt (223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612" y="980728"/>
            <a:ext cx="3876364" cy="2907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1\Desktop\foto dušan\nas byt (225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7390" y="980728"/>
            <a:ext cx="3877200" cy="2907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1\Desktop\foto dušan\nas byt (228)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933056"/>
            <a:ext cx="3852000" cy="288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2784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Bourání postupným rozebíráním konstrukcí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70631" y="1156682"/>
            <a:ext cx="8199431" cy="4001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Při strojním rozebírání se postupuje obdobně.</a:t>
            </a:r>
            <a:endParaRPr lang="cs-CZ" sz="2000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1988840"/>
            <a:ext cx="3312368" cy="4708981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Bourání svislých konstrukcí:</a:t>
            </a:r>
            <a:endParaRPr lang="cs-CZ" sz="2000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Provádí se postupným rozebíráním nebo rozebíráním větších prvků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K rozřezání se používají různé pily nebo se vyvrtávají otvory vedle sebe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Řezání vodním paprskem nebo řezání plamenem (3500°C)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Při bourání panelových staveb je nutno zajistit stabilitu ostatních částí konstrukce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916832"/>
            <a:ext cx="1638851" cy="475891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283968" y="5229200"/>
            <a:ext cx="2376264" cy="144655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100" dirty="0"/>
              <a:t>Schéma:</a:t>
            </a:r>
            <a:br>
              <a:rPr lang="cs-CZ" sz="1100" dirty="0"/>
            </a:br>
            <a:r>
              <a:rPr lang="cs-CZ" sz="1100" dirty="0"/>
              <a:t>1 - vysokotlaký přívod vody</a:t>
            </a:r>
            <a:br>
              <a:rPr lang="cs-CZ" sz="1100" dirty="0"/>
            </a:br>
            <a:r>
              <a:rPr lang="cs-CZ" sz="1100" dirty="0"/>
              <a:t>2 - rubínová nebo diamantová tryska</a:t>
            </a:r>
            <a:br>
              <a:rPr lang="cs-CZ" sz="1100" dirty="0"/>
            </a:br>
            <a:r>
              <a:rPr lang="cs-CZ" sz="1100" dirty="0"/>
              <a:t>3 - </a:t>
            </a:r>
            <a:r>
              <a:rPr lang="cs-CZ" sz="1100" dirty="0" err="1"/>
              <a:t>abrazivo</a:t>
            </a:r>
            <a:r>
              <a:rPr lang="cs-CZ" sz="1100" dirty="0"/>
              <a:t/>
            </a:r>
            <a:br>
              <a:rPr lang="cs-CZ" sz="1100" dirty="0"/>
            </a:br>
            <a:r>
              <a:rPr lang="cs-CZ" sz="1100" dirty="0"/>
              <a:t>4 - směšovací trubička</a:t>
            </a:r>
            <a:br>
              <a:rPr lang="cs-CZ" sz="1100" dirty="0"/>
            </a:br>
            <a:r>
              <a:rPr lang="cs-CZ" sz="1100" dirty="0"/>
              <a:t>5 - držák</a:t>
            </a:r>
            <a:br>
              <a:rPr lang="cs-CZ" sz="1100" dirty="0"/>
            </a:br>
            <a:r>
              <a:rPr lang="cs-CZ" sz="1100" dirty="0"/>
              <a:t>6 - paprsek</a:t>
            </a:r>
            <a:r>
              <a:rPr lang="cs-CZ" dirty="0"/>
              <a:t/>
            </a:r>
            <a:br>
              <a:rPr lang="cs-CZ" dirty="0"/>
            </a:br>
            <a:r>
              <a:rPr lang="cs-CZ" sz="1100" dirty="0"/>
              <a:t>7 - materiál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283968" y="1988840"/>
            <a:ext cx="2592288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Řezání vodním paprskem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3968" y="2492896"/>
            <a:ext cx="2592288" cy="258532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Podstatou dělení materiálů je obrušování děleného materiálu tlakem vodního paprsku. </a:t>
            </a:r>
            <a:r>
              <a:rPr lang="cs-CZ" dirty="0" smtClean="0"/>
              <a:t>(vodní </a:t>
            </a:r>
            <a:r>
              <a:rPr lang="cs-CZ" dirty="0"/>
              <a:t>eroze ale značně </a:t>
            </a:r>
            <a:r>
              <a:rPr lang="cs-CZ" dirty="0" smtClean="0"/>
              <a:t>zrychlená </a:t>
            </a:r>
            <a:r>
              <a:rPr lang="cs-CZ" dirty="0"/>
              <a:t>a </a:t>
            </a:r>
            <a:r>
              <a:rPr lang="cs-CZ" dirty="0" smtClean="0"/>
              <a:t>soustředěná </a:t>
            </a:r>
            <a:r>
              <a:rPr lang="cs-CZ" dirty="0"/>
              <a:t>do jednoho </a:t>
            </a:r>
            <a:r>
              <a:rPr lang="cs-CZ" dirty="0" smtClean="0"/>
              <a:t>místa). Výhodou je řezání bez tepla – je to studený řez.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7791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Bourání postupným rozebíráním konstrukcí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1124744"/>
            <a:ext cx="8199432" cy="569386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/>
              <a:t>Bourání vodorovných konstrukcí:</a:t>
            </a:r>
          </a:p>
          <a:p>
            <a:endParaRPr lang="cs-CZ" sz="2000" dirty="0" smtClean="0"/>
          </a:p>
          <a:p>
            <a:r>
              <a:rPr lang="cs-CZ" sz="2000" u="sng" dirty="0" smtClean="0"/>
              <a:t>Dřevěné stropy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/>
              <a:t>N</a:t>
            </a:r>
            <a:r>
              <a:rPr lang="cs-CZ" sz="2000" dirty="0" smtClean="0"/>
              <a:t>ejprve musí dojít k podepření konstrukce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Odstranění podlahy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Kontrola </a:t>
            </a:r>
            <a:r>
              <a:rPr lang="cs-CZ" sz="2000" dirty="0" err="1" smtClean="0"/>
              <a:t>zhlaví</a:t>
            </a:r>
            <a:endParaRPr lang="cs-CZ" sz="2000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V případě hniloby je nutno postavit pod strop lešení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Trámy se uvolňují z uložení, neřežou se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Trámy se spouští lanem</a:t>
            </a:r>
          </a:p>
          <a:p>
            <a:endParaRPr lang="cs-CZ" sz="2000" dirty="0"/>
          </a:p>
          <a:p>
            <a:r>
              <a:rPr lang="cs-CZ" sz="2000" u="sng" dirty="0" smtClean="0"/>
              <a:t>Železobetonové stropy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Za pomocí pneumatického kladiva, brusky, plamenem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sz="2000" dirty="0"/>
          </a:p>
          <a:p>
            <a:r>
              <a:rPr lang="cs-CZ" sz="2000" u="sng" dirty="0" smtClean="0"/>
              <a:t>Klenby cihelné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Je nutno klenbu podepřít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a bourat postupně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Nesmí se stát na klenbě,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ale je nutno postavit pomocné lešení</a:t>
            </a:r>
          </a:p>
        </p:txBody>
      </p:sp>
      <p:pic>
        <p:nvPicPr>
          <p:cNvPr id="2050" name="Picture 2" descr="C:\Users\1\Desktop\záloha note 3\DUM obrázky\2013-02-04\DSC0134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124744"/>
            <a:ext cx="2448272" cy="1667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1\Desktop\záloha note 3\DUM obrázky\2012-12-16\DSC0086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2212" y="2996951"/>
            <a:ext cx="2400268" cy="1800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1\Desktop\záloha note 3\DUM obrázky\2012-12-11\03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8498" y="5045027"/>
            <a:ext cx="2357798" cy="1768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7451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3497205"/>
              </p:ext>
            </p:extLst>
          </p:nvPr>
        </p:nvGraphicFramePr>
        <p:xfrm>
          <a:off x="467544" y="980728"/>
          <a:ext cx="8280920" cy="3346688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68013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Jaké rozlišujeme bourání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?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2.   Jak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se postupuje při ručním bourání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postupným rozebíráním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AutoNum type="arabicPeriod" startAt="3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 se odstraňují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trámy z podlahy?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AutoNum type="arabicPeriod" startAt="4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velký prostor od konstrukce dle bezpečnosti se zajišťuje při ruční bourání 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4608004" y="1449650"/>
            <a:ext cx="40684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Rozebíráním, strháváním, rozbíjením, odstřelem </a:t>
            </a:r>
            <a:r>
              <a:rPr lang="cs-CZ" dirty="0"/>
              <a:t>pomocí výbušnin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654015" y="2195572"/>
            <a:ext cx="40684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Opačným způsobem než při stavbě budovy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92836" y="2915652"/>
            <a:ext cx="39836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Postupným uvolňováním, neřežou se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92836" y="3573016"/>
            <a:ext cx="2916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 metry</a:t>
            </a:r>
            <a:endParaRPr lang="cs-CZ" dirty="0"/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Bourání postupným rozebíráním konstrukcí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57200" y="5877272"/>
            <a:ext cx="8265267" cy="57708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050" b="1" dirty="0" smtClean="0">
                <a:solidFill>
                  <a:schemeClr val="tx1"/>
                </a:solidFill>
              </a:rPr>
              <a:t>Použité zdroje: archiv autora, </a:t>
            </a:r>
            <a:r>
              <a:rPr lang="cs-CZ" sz="1050" b="1" dirty="0" smtClean="0">
                <a:solidFill>
                  <a:schemeClr val="tx1"/>
                </a:solidFill>
                <a:hlinkClick r:id="rId2"/>
              </a:rPr>
              <a:t>www.wikipedia.cz</a:t>
            </a:r>
            <a:endParaRPr lang="cs-CZ" sz="1050" b="1" dirty="0" smtClean="0">
              <a:solidFill>
                <a:schemeClr val="tx1"/>
              </a:solidFill>
            </a:endParaRPr>
          </a:p>
          <a:p>
            <a:r>
              <a:rPr lang="cs-CZ" sz="1050" dirty="0"/>
              <a:t>ZUREKS.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 smtClean="0"/>
              <a:t>7.5.2013</a:t>
            </a:r>
            <a:r>
              <a:rPr lang="cs-CZ" sz="1050" dirty="0"/>
              <a:t>]. Dostupný na WWW: http://upload.wikimedia.org/wikipedia/commons/thumb/5/5d/Water_jet_cutter_head.svg/252px-Water_jet_cutter_head.svg.png</a:t>
            </a:r>
            <a:endParaRPr lang="cs-CZ" sz="105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3335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485</Words>
  <Application>Microsoft Office PowerPoint</Application>
  <PresentationFormat>Předvádění na obrazovce (4:3)</PresentationFormat>
  <Paragraphs>83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Bourání postupným rozebíráním konstrukcí</vt:lpstr>
      <vt:lpstr>Bourání postupným rozebíráním konstrukcí</vt:lpstr>
      <vt:lpstr>Bourání postupným rozebíráním konstrukcí</vt:lpstr>
      <vt:lpstr>Bourání postupným rozebíráním konstrukcí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2013-05-07T13:13:10Z</dcterms:created>
  <dcterms:modified xsi:type="dcterms:W3CDTF">2013-05-07T16:31:53Z</dcterms:modified>
</cp:coreProperties>
</file>