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020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686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721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62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215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343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2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237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567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088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368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4FD401-3D25-4B03-9681-9AAF3D84B1D0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7923E-FB20-4FB5-B8CE-65803CE235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673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e/Aterro_Sanitario.jpg/800px-Aterro_Sanitario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4/Recycle001.svg/636px-Recycle001.svg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recyklace materiálu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1018587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VY_32_INOVACE_MA_ZP_04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0099132"/>
              </p:ext>
            </p:extLst>
          </p:nvPr>
        </p:nvGraphicFramePr>
        <p:xfrm>
          <a:off x="506521" y="5373216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nakládání s odpady a recyklace jednotlivých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materiálů.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5643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Recyklace materiálů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4025679"/>
              </p:ext>
            </p:extLst>
          </p:nvPr>
        </p:nvGraphicFramePr>
        <p:xfrm>
          <a:off x="841275" y="2348880"/>
          <a:ext cx="7619157" cy="1967096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7619157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Nakládání</a:t>
                      </a:r>
                      <a:r>
                        <a:rPr lang="cs-CZ" baseline="0" dirty="0" smtClean="0"/>
                        <a:t> s odpadem: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b="1" dirty="0" smtClean="0"/>
                        <a:t>Opětovné využití 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</a:t>
                      </a:r>
                      <a:r>
                        <a:rPr lang="cs-CZ" b="1" baseline="0" dirty="0" smtClean="0"/>
                        <a:t>Materiálové využití </a:t>
                      </a:r>
                      <a:r>
                        <a:rPr lang="cs-CZ" b="0" baseline="0" dirty="0" smtClean="0"/>
                        <a:t>–  recyklace, kompostování</a:t>
                      </a:r>
                      <a:endParaRPr lang="cs-CZ" baseline="0" dirty="0" smtClean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1" baseline="0" dirty="0" smtClean="0"/>
                        <a:t>- Energetické využití </a:t>
                      </a:r>
                      <a:r>
                        <a:rPr lang="cs-CZ" b="0" baseline="0" dirty="0" smtClean="0"/>
                        <a:t>–  přímé spalování / zplyňování, výroba paliv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1" baseline="0" dirty="0" smtClean="0"/>
                        <a:t>- Uložení na skládce odpadů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841275" y="908720"/>
            <a:ext cx="761915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/>
              <a:t>Odpad je movitá věc, které se člověk zbavuje nebo má úmysl nebo povinnost se jí zbavit. 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331640" y="4797152"/>
            <a:ext cx="216023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Odpad na skládce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1772816"/>
            <a:ext cx="7619156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/>
              <a:t>S vyprodukovaným odpadem je třeba nějakým způsobem naložit.</a:t>
            </a:r>
          </a:p>
        </p:txBody>
      </p:sp>
      <p:pic>
        <p:nvPicPr>
          <p:cNvPr id="3" name="Picture 2" descr="Soubor:Aterro Sanitario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13" b="14213"/>
          <a:stretch/>
        </p:blipFill>
        <p:spPr bwMode="auto">
          <a:xfrm>
            <a:off x="4269243" y="4405929"/>
            <a:ext cx="4191188" cy="2249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68844" y="5917086"/>
            <a:ext cx="3600399" cy="7386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28.9.2012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http://upload.wikimedia.org/wikipedia/commons/thumb/2/2e/Aterro_Sanitario.jpg/800px-Aterro_Sanitario.jpg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1981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Recyklace materiálů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1064930"/>
            <a:ext cx="7619156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/>
              <a:t>Recyklace je výraz pro takové nakládání s odpadem, které vede k jeho dalšímu využití.  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869959"/>
              </p:ext>
            </p:extLst>
          </p:nvPr>
        </p:nvGraphicFramePr>
        <p:xfrm>
          <a:off x="467544" y="4700736"/>
          <a:ext cx="8208912" cy="175260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736304"/>
                <a:gridCol w="2736304"/>
                <a:gridCol w="2736304"/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Recyklovatelné materiály: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sklo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papír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plasty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textilie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oleje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bioodpad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kovy </a:t>
                      </a:r>
                      <a:r>
                        <a:rPr lang="cs-CZ" baseline="0" dirty="0" smtClean="0"/>
                        <a:t> </a:t>
                      </a:r>
                    </a:p>
                    <a:p>
                      <a:r>
                        <a:rPr lang="cs-CZ" baseline="0" dirty="0" smtClean="0"/>
                        <a:t>(železo, měď, hliník)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odpad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vysloužilé světelné zdroje (LED)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 descr="Soubor:Recycle001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381" y="2212985"/>
            <a:ext cx="2376263" cy="2241758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932040" y="2348880"/>
            <a:ext cx="2088232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Symbol recyklace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67944" y="3717032"/>
            <a:ext cx="3744416" cy="7386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28.9.2012].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upload.wikimedia.org/wikipedia/commons/thumb/4/44/Recycle001.svg/636px-Recycle001.svg.png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605975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3360864"/>
              </p:ext>
            </p:extLst>
          </p:nvPr>
        </p:nvGraphicFramePr>
        <p:xfrm>
          <a:off x="467544" y="1196752"/>
          <a:ext cx="8208912" cy="201168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8208912"/>
              </a:tblGrid>
              <a:tr h="13040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Recyklace</a:t>
                      </a:r>
                      <a:r>
                        <a:rPr lang="cs-CZ" sz="2400" baseline="0" dirty="0" smtClean="0"/>
                        <a:t> stavebního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- prostřednictvím různých strojů, které stavební materiál rozdrtí a poté je možné ho znovu použít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baseline="0" dirty="0" smtClean="0"/>
                        <a:t>RESTA 350 x 110, 400 x 200 </a:t>
                      </a:r>
                      <a:r>
                        <a:rPr lang="cs-CZ" baseline="0" dirty="0" smtClean="0"/>
                        <a:t>– drtič určený pro </a:t>
                      </a:r>
                      <a:r>
                        <a:rPr lang="cs-CZ" dirty="0" smtClean="0"/>
                        <a:t>drobnou stavební suť 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dirty="0" smtClean="0"/>
                        <a:t>RESTA 700 x 500 C22 A CK6 </a:t>
                      </a:r>
                      <a:r>
                        <a:rPr lang="cs-CZ" dirty="0" smtClean="0"/>
                        <a:t>nebo </a:t>
                      </a:r>
                      <a:r>
                        <a:rPr lang="cs-CZ" b="1" dirty="0" smtClean="0"/>
                        <a:t>RESTA 110 x 800 </a:t>
                      </a:r>
                      <a:r>
                        <a:rPr lang="cs-CZ" baseline="0" dirty="0" smtClean="0"/>
                        <a:t>– </a:t>
                      </a:r>
                      <a:r>
                        <a:rPr lang="cs-CZ" dirty="0" smtClean="0"/>
                        <a:t>mobilní drtící jednotky pro zpracování železobetonu, betonu, cihelné suti a přírodního kamene </a:t>
                      </a:r>
                      <a:endParaRPr lang="en-US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Recyklace materiálů</a:t>
            </a:r>
          </a:p>
        </p:txBody>
      </p:sp>
      <p:pic>
        <p:nvPicPr>
          <p:cNvPr id="1027" name="Picture 3" descr="C:\Users\1\Desktop\DUM obrázky\2013-02-04\DSC013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29000"/>
            <a:ext cx="7508523" cy="314096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5291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Recyklace materiálů</a:t>
            </a:r>
          </a:p>
        </p:txBody>
      </p:sp>
      <p:pic>
        <p:nvPicPr>
          <p:cNvPr id="1026" name="Picture 2" descr="C:\Users\1\Desktop\DUM obrázky\2013-02-04\DSC013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61356"/>
            <a:ext cx="7344816" cy="550861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0571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175432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Jaký je význam cizího slova  recyklace? 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Jaký materiál lze recyklovat?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Jakými stroji recyklujeme stavební materiál?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501008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zdroje autora, www.wikipedia.org </a:t>
            </a:r>
            <a:endParaRPr lang="en-US" b="1" dirty="0" smtClean="0">
              <a:solidFill>
                <a:schemeClr val="tx1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Recyklace materiálů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4880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Recyklace materiálů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2776" y="1492623"/>
            <a:ext cx="8193679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 fontAlgn="t">
              <a:buFont typeface="+mj-lt"/>
              <a:buAutoNum type="arabicPeriod"/>
            </a:pPr>
            <a:r>
              <a:rPr lang="cs-CZ" dirty="0" smtClean="0"/>
              <a:t>Recyklace</a:t>
            </a:r>
            <a:r>
              <a:rPr lang="cs-CZ" dirty="0"/>
              <a:t> je výraz pro takové nakládání s odpadem, které vede k jeho dalšímu využití.  </a:t>
            </a:r>
            <a:r>
              <a:rPr lang="cs-CZ" dirty="0" smtClean="0"/>
              <a:t>Znamená to obnovení nebo znovupoužití různých materiálů, ze kterých se dá vyrobit nový výrobek.</a:t>
            </a:r>
          </a:p>
          <a:p>
            <a:pPr marL="342900" indent="-342900" fontAlgn="t">
              <a:buFont typeface="+mj-lt"/>
              <a:buAutoNum type="arabicPeriod"/>
            </a:pPr>
            <a:r>
              <a:rPr lang="cs-CZ" dirty="0" smtClean="0"/>
              <a:t>Sklo, papír, plasty ale i stavební materiál.</a:t>
            </a:r>
          </a:p>
          <a:p>
            <a:pPr marL="342900" indent="-342900" fontAlgn="t">
              <a:buFont typeface="+mj-lt"/>
              <a:buAutoNum type="arabicPeriod"/>
            </a:pPr>
            <a:r>
              <a:rPr lang="cs-CZ" dirty="0" smtClean="0"/>
              <a:t>Drtič určený pro drobnou stavební suť (RESTA 350 x 110, 400 x 200) a mobilní drtící jednotky pro zpracování železobetonu, betonu, cihelné suti a přírodního kamene (RESTA 700 x 500 C22 A CK6 nebo RESTA 110 x 800).</a:t>
            </a:r>
            <a:endParaRPr lang="en-US" dirty="0" smtClean="0"/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168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260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Recyklace materiálů</vt:lpstr>
      <vt:lpstr>Recyklace materiálů</vt:lpstr>
      <vt:lpstr>Recyklace materiálů</vt:lpstr>
      <vt:lpstr>Recyklace materiálů</vt:lpstr>
      <vt:lpstr>Recyklace materiálů</vt:lpstr>
      <vt:lpstr>Recyklace materiálů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2012-10-03T13:05:36Z</dcterms:created>
  <dcterms:modified xsi:type="dcterms:W3CDTF">2012-10-03T16:21:17Z</dcterms:modified>
</cp:coreProperties>
</file>