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61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70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783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243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942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80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529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96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7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645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720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75749-E01E-4D86-A9EE-5C892857C5D0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86D73-E93A-4D4D-B226-EEB083A9FB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1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2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Další způsoby izolací proti zemní vlhkosti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9534234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VY_32_INOVACE_MA_ZP_08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830079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dalších postupů při provádění hydroizolace.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285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způsoby izolací proti zemní vlhkosti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278438"/>
              </p:ext>
            </p:extLst>
          </p:nvPr>
        </p:nvGraphicFramePr>
        <p:xfrm>
          <a:off x="467544" y="1196752"/>
          <a:ext cx="8136904" cy="24841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Elektroosmóza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Elektrické jevy mezi vlhkým zdivem a terénem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Zamezuje vzlínání vlhkosti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Do zdiva se zavedou elektrody, které jsou při povrchu zdiva napojeny na vedení s uzemněním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Otvory s elektrodami se vyplní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Celé vedení se izoluje.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308824"/>
              </p:ext>
            </p:extLst>
          </p:nvPr>
        </p:nvGraphicFramePr>
        <p:xfrm>
          <a:off x="467544" y="4221088"/>
          <a:ext cx="8136904" cy="17424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Magnetokineze</a:t>
                      </a:r>
                      <a:endParaRPr lang="cs-CZ" baseline="0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Bez dotyková metoda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Instalace přístrojů v objektu, které elektromagnetickým polem stlačují vlhkost směrem dolů, vysouší se zdivo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Současně dochází k odsolování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14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4859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způsoby izolací proti zemní vlhkosti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809185"/>
              </p:ext>
            </p:extLst>
          </p:nvPr>
        </p:nvGraphicFramePr>
        <p:xfrm>
          <a:off x="467544" y="980728"/>
          <a:ext cx="3888432" cy="559816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388843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Hydrofobizace 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Omezuje pohyb vody při vzlínání, při dešti, přitom se může vody odpařovat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Umožňuje průchod vody jen ve formě vodní páry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Látky se přidávají přímo do malty nebo se aplikují dodatečně na povrch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Nikdy se nesmí používat vápno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Postup: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Naneseme první nátěr, necháme zaschnout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Zubovou stěrkou naneseme hydroizolaci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Do této vrstvy zasadíme obkládačky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Schnutí trvá delší dobu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2-12-16\DSC008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92" y="2204864"/>
            <a:ext cx="428598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10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způsoby izolací proti zemní vlhkosti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485663"/>
              </p:ext>
            </p:extLst>
          </p:nvPr>
        </p:nvGraphicFramePr>
        <p:xfrm>
          <a:off x="467544" y="3501008"/>
          <a:ext cx="3168352" cy="31089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16835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Sanační omítky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Jsou to omítky s vysokou porézností a propustností vodních par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Slouží k omítání vlhkého a zasoleného zdiva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Postup: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Odizolování zdiva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Odstranění vlhké omítky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Provedení sanační omítky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469063"/>
              </p:ext>
            </p:extLst>
          </p:nvPr>
        </p:nvGraphicFramePr>
        <p:xfrm>
          <a:off x="467544" y="1052736"/>
          <a:ext cx="8208912" cy="22148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Sanace zdiva beztlakovou chemickou injektáží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Vytvořená chemická bariéra ve zdivu, která nepropouští vodu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Jsou látky  - akryláty, epoxidy, vodní sklo, silikony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Do vyvrtaných otvorů se vlévá vhodná látka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Otvory se překryjí lištami tak, aby se mohla provádět kontrola otvorů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Roztok se musí po určité době doplňovat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DUM obrázky\2012-12-16\DSC008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01008"/>
            <a:ext cx="482453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05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Co je to </a:t>
            </a:r>
            <a:r>
              <a:rPr lang="cs-CZ" b="1" dirty="0" err="1" smtClean="0"/>
              <a:t>magnetokineze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Co se nesmí použít při hydrofobizaci?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35354" y="2132856"/>
            <a:ext cx="554461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Izolace za použití elektromagnetického pole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284984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vápno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způsoby izolací proti zemní vlhkosti</a:t>
            </a:r>
          </a:p>
        </p:txBody>
      </p:sp>
    </p:spTree>
    <p:extLst>
      <p:ext uri="{BB962C8B-B14F-4D97-AF65-F5344CB8AC3E}">
        <p14:creationId xmlns:p14="http://schemas.microsoft.com/office/powerpoint/2010/main" val="420713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328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Další způsoby izolací proti zemní vlhkosti</vt:lpstr>
      <vt:lpstr>Další způsoby izolací proti zemní vlhkosti</vt:lpstr>
      <vt:lpstr>Další způsoby izolací proti zemní vlhkosti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2012-11-30T14:03:44Z</dcterms:created>
  <dcterms:modified xsi:type="dcterms:W3CDTF">2012-11-30T17:28:23Z</dcterms:modified>
</cp:coreProperties>
</file>