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051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605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166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817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915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422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57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057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566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083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169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689B6-E804-4EA4-A0AF-BE64CF60FDF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50318-4B77-463D-86D5-F6BCC7829E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638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340768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Řešení cihelných vazeb plné cihly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7933354"/>
              </p:ext>
            </p:extLst>
          </p:nvPr>
        </p:nvGraphicFramePr>
        <p:xfrm>
          <a:off x="539552" y="2466321"/>
          <a:ext cx="8064896" cy="275779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VY_32_INOVACE_MA_ZP_20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</a:t>
                      </a:r>
                      <a:r>
                        <a:rPr lang="cs-CZ" sz="1200" baseline="0" smtClean="0"/>
                        <a:t>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květen 2</a:t>
                      </a:r>
                      <a:r>
                        <a:rPr lang="cs-CZ" dirty="0" smtClean="0"/>
                        <a:t>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2072367"/>
              </p:ext>
            </p:extLst>
          </p:nvPr>
        </p:nvGraphicFramePr>
        <p:xfrm>
          <a:off x="539552" y="5373216"/>
          <a:ext cx="8064896" cy="1224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64896"/>
              </a:tblGrid>
              <a:tr h="41029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13842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řešení cihelných vazeb plné cihly.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1462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cihelných vazeb plné cihly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11559" y="980728"/>
            <a:ext cx="7920881" cy="101566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Vazba cihel </a:t>
            </a:r>
            <a:r>
              <a:rPr lang="cs-CZ" sz="2000" dirty="0" smtClean="0"/>
              <a:t>– způsob jejich skládání tak, aby se tlak roznášel šikmo na obě strany. Nikdy nesmí být spára nad spárou, cihly se posunují vždy alespoň o ¼ cihly.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59" y="2060848"/>
            <a:ext cx="7920881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/>
              <a:t>Ložné spáry </a:t>
            </a:r>
            <a:r>
              <a:rPr lang="cs-CZ" sz="2000" dirty="0"/>
              <a:t>– vodorovné spáry, tloušťka spár má být 10-12 mm, nejvíce 15 mm, nejméně 6 mm.</a:t>
            </a:r>
            <a:endParaRPr lang="cs-CZ" sz="2000" b="1" u="sng" dirty="0"/>
          </a:p>
          <a:p>
            <a:r>
              <a:rPr lang="cs-CZ" sz="2000" b="1" u="sng" dirty="0"/>
              <a:t>Styčné  spáry </a:t>
            </a:r>
            <a:r>
              <a:rPr lang="cs-CZ" sz="2000" dirty="0"/>
              <a:t>– svislé spáry, tloušťka spár má být 10 mm</a:t>
            </a:r>
            <a:r>
              <a:rPr lang="cs-CZ" sz="2000" dirty="0" smtClean="0"/>
              <a:t>.</a:t>
            </a:r>
            <a:endParaRPr lang="cs-CZ" sz="20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140968"/>
            <a:ext cx="7920881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Běhoun </a:t>
            </a:r>
            <a:r>
              <a:rPr lang="cs-CZ" sz="2000" dirty="0" smtClean="0"/>
              <a:t>– cihla uložená delší stranou do líce zdiva.</a:t>
            </a:r>
            <a:endParaRPr lang="cs-CZ" sz="2000" b="1" u="sng" dirty="0"/>
          </a:p>
          <a:p>
            <a:r>
              <a:rPr lang="cs-CZ" sz="2000" b="1" u="sng" dirty="0" smtClean="0"/>
              <a:t>Vazák </a:t>
            </a:r>
            <a:r>
              <a:rPr lang="cs-CZ" sz="2000" dirty="0" smtClean="0"/>
              <a:t>– </a:t>
            </a:r>
            <a:r>
              <a:rPr lang="cs-CZ" sz="2000" dirty="0"/>
              <a:t>cihla uložená </a:t>
            </a:r>
            <a:r>
              <a:rPr lang="cs-CZ" sz="2000" dirty="0" smtClean="0"/>
              <a:t>kratší </a:t>
            </a:r>
            <a:r>
              <a:rPr lang="cs-CZ" sz="2000" dirty="0"/>
              <a:t>stranou do líce zdiva</a:t>
            </a:r>
            <a:r>
              <a:rPr lang="cs-CZ" sz="2000" dirty="0" smtClean="0"/>
              <a:t>. Zdivo jich má mít co nejvíce.</a:t>
            </a:r>
            <a:endParaRPr lang="cs-CZ" sz="20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258831"/>
            <a:ext cx="4608512" cy="255454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Pravidla pro vyzdívání: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Ložné spáry jsou vodorovné, kolmé na tlak, styčné spáry jsou svislé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Styčné spáry musí být převázány min. o ¼ cihly</a:t>
            </a:r>
            <a:endParaRPr lang="cs-CZ" sz="20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V líci zdi se mají střídat běhounové vrstvy s vazákovými.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Ve zdi má být co nejvíce vazáků – cihel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4221088"/>
            <a:ext cx="187220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Spáry ve zdivu</a:t>
            </a:r>
            <a:endParaRPr lang="cs-CZ" dirty="0"/>
          </a:p>
        </p:txBody>
      </p:sp>
      <p:pic>
        <p:nvPicPr>
          <p:cNvPr id="1026" name="Picture 2" descr="C:\Users\1\Desktop\DUM obrázky\2013-09-08\SAM_041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18" r="4627" b="35757"/>
          <a:stretch/>
        </p:blipFill>
        <p:spPr bwMode="auto">
          <a:xfrm>
            <a:off x="5423955" y="4834895"/>
            <a:ext cx="3540533" cy="1762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4716016" y="5445224"/>
            <a:ext cx="1152128" cy="47749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680012" y="5517232"/>
            <a:ext cx="1404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Ložná spára</a:t>
            </a:r>
            <a:endParaRPr lang="cs-CZ" sz="1400" dirty="0"/>
          </a:p>
        </p:txBody>
      </p:sp>
      <p:sp>
        <p:nvSpPr>
          <p:cNvPr id="9" name="Šipka dolů 8"/>
          <p:cNvSpPr/>
          <p:nvPr/>
        </p:nvSpPr>
        <p:spPr>
          <a:xfrm>
            <a:off x="7740352" y="4405753"/>
            <a:ext cx="432048" cy="106777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812360" y="4337228"/>
            <a:ext cx="2160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styčná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126677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1\Desktop\DUM obrázky\2013-09-08\SAM_041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44" b="33447"/>
          <a:stretch/>
        </p:blipFill>
        <p:spPr bwMode="auto">
          <a:xfrm>
            <a:off x="1311498" y="4653136"/>
            <a:ext cx="6536866" cy="2141093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1\Desktop\DUM obrázky\2013-09-08\SAM_041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37" r="5113" b="41493"/>
          <a:stretch/>
        </p:blipFill>
        <p:spPr bwMode="auto">
          <a:xfrm>
            <a:off x="1311498" y="1420905"/>
            <a:ext cx="6536866" cy="2420029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4859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cihelných vazeb plné cihly 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908720"/>
            <a:ext cx="8208912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Běhounová vazba</a:t>
            </a:r>
            <a:r>
              <a:rPr lang="cs-CZ" sz="2000" dirty="0" smtClean="0"/>
              <a:t> – skládá se ze samých běhounů, tloušťka zdi je jen ½ cihly = příčka, není nosná zeď, přeložení cihel je ½ cihly.</a:t>
            </a:r>
            <a:endParaRPr lang="cs-CZ" sz="20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3406" y="4005064"/>
            <a:ext cx="8193050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Vazáková  vazba </a:t>
            </a:r>
            <a:r>
              <a:rPr lang="cs-CZ" sz="2000" dirty="0" smtClean="0"/>
              <a:t>– ze samých vazáků, tloušťka zdi je 1 cihla, převazování cihel je ¼ cihl</a:t>
            </a:r>
            <a:r>
              <a:rPr lang="cs-CZ" sz="2000" dirty="0"/>
              <a:t>y</a:t>
            </a:r>
            <a:endParaRPr lang="cs-CZ" sz="2000" b="1" u="sng" dirty="0"/>
          </a:p>
        </p:txBody>
      </p:sp>
    </p:spTree>
    <p:extLst>
      <p:ext uri="{BB962C8B-B14F-4D97-AF65-F5344CB8AC3E}">
        <p14:creationId xmlns:p14="http://schemas.microsoft.com/office/powerpoint/2010/main" val="2736214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cihelných vazeb plné cihly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83406" y="980728"/>
            <a:ext cx="8193050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err="1" smtClean="0"/>
              <a:t>Polokřížová</a:t>
            </a:r>
            <a:r>
              <a:rPr lang="cs-CZ" sz="2000" b="1" u="sng" dirty="0" smtClean="0"/>
              <a:t>  vazba </a:t>
            </a:r>
            <a:r>
              <a:rPr lang="cs-CZ" sz="2000" dirty="0" smtClean="0"/>
              <a:t>– nejpoužívanější, střídají se vazákové a běhounové vrstvy. Převazování cihel je o ¼ cihly. Cihly vytvářejí kříž.</a:t>
            </a:r>
            <a:endParaRPr lang="cs-CZ" sz="2000" b="1" u="sng" dirty="0"/>
          </a:p>
        </p:txBody>
      </p:sp>
      <p:pic>
        <p:nvPicPr>
          <p:cNvPr id="1027" name="Picture 3" descr="C:\Users\1\Desktop\DUM obrázky\2013-09-08\SAM_045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970"/>
          <a:stretch/>
        </p:blipFill>
        <p:spPr bwMode="auto">
          <a:xfrm>
            <a:off x="720080" y="1988840"/>
            <a:ext cx="7740352" cy="429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450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cihelných vazeb plné cihly 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1196752"/>
            <a:ext cx="8193050" cy="10156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err="1" smtClean="0"/>
              <a:t>Polokřížová</a:t>
            </a:r>
            <a:r>
              <a:rPr lang="cs-CZ" sz="2000" b="1" u="sng" dirty="0" smtClean="0"/>
              <a:t>  vazba zeď tlustá 1 ½ cihly</a:t>
            </a:r>
            <a:r>
              <a:rPr lang="cs-CZ" sz="2000" dirty="0" smtClean="0"/>
              <a:t>– v jednom líci běhouny, ve druhém vazáky. V další řadě se nad běhouny kladou vazáky a naopak. Převazování je o ¼ cihly.</a:t>
            </a:r>
            <a:endParaRPr lang="cs-CZ" sz="2000" b="1" u="sng" dirty="0"/>
          </a:p>
        </p:txBody>
      </p:sp>
      <p:pic>
        <p:nvPicPr>
          <p:cNvPr id="2050" name="Picture 2" descr="C:\Users\1\Desktop\DUM obrázky\2013-09-08\SAM_045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547"/>
          <a:stretch/>
        </p:blipFill>
        <p:spPr bwMode="auto">
          <a:xfrm>
            <a:off x="971600" y="2636912"/>
            <a:ext cx="7086503" cy="369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713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cihelných vazeb plné cihly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3406" y="1196752"/>
            <a:ext cx="8193050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Křížová  vazba </a:t>
            </a:r>
            <a:r>
              <a:rPr lang="cs-CZ" sz="2000" dirty="0" smtClean="0"/>
              <a:t>– vhodná pro zdivo, které zůstane bez omítky. Je to ozdobné zdivo. Posun cihel o ½ cihly.</a:t>
            </a:r>
            <a:endParaRPr lang="cs-CZ" sz="2000" b="1" u="sng" dirty="0"/>
          </a:p>
        </p:txBody>
      </p:sp>
      <p:pic>
        <p:nvPicPr>
          <p:cNvPr id="3074" name="Picture 2" descr="C:\Users\1\Desktop\DUM obrázky\2013-09-08\SAM_042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6" b="35245"/>
          <a:stretch/>
        </p:blipFill>
        <p:spPr bwMode="auto">
          <a:xfrm>
            <a:off x="318454" y="2060848"/>
            <a:ext cx="8646034" cy="4465842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585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2654910"/>
            <a:ext cx="7632848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Proč se musí převazovat styčné spáry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Jaká má být tloušťka ložné spáry?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002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vlastní 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81359" y="3356992"/>
            <a:ext cx="6912768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Aby se tlak roznášel šikmo na obě strany a nepůsobil v jednom místě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79741" y="4581128"/>
            <a:ext cx="1528534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 – 12 mm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cihelných vazeb plné cihly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1196752"/>
            <a:ext cx="8193050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Polská  vazba </a:t>
            </a:r>
            <a:r>
              <a:rPr lang="cs-CZ" sz="2000" dirty="0" smtClean="0"/>
              <a:t>– v jedná řadě se střídá jeden běhoun a jeden vazák. Vznikají místa, kde vychází spára na spáru.  Vhodné na obložení kamenné nebo betonové zdi.</a:t>
            </a:r>
            <a:endParaRPr lang="cs-CZ" sz="2000" b="1" u="sng" dirty="0"/>
          </a:p>
        </p:txBody>
      </p:sp>
    </p:spTree>
    <p:extLst>
      <p:ext uri="{BB962C8B-B14F-4D97-AF65-F5344CB8AC3E}">
        <p14:creationId xmlns:p14="http://schemas.microsoft.com/office/powerpoint/2010/main" val="294515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449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Řešení cihelných vazeb plné cihly </vt:lpstr>
      <vt:lpstr>Řešení cihelných vazeb plné cihly  </vt:lpstr>
      <vt:lpstr>Řešení cihelných vazeb plné cihly  </vt:lpstr>
      <vt:lpstr>Řešení cihelných vazeb plné cihly  </vt:lpstr>
      <vt:lpstr>Řešení cihelných vazeb plné cihly  </vt:lpstr>
      <vt:lpstr>Řešení cihelných vazeb plné cihly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2013-05-17T13:03:07Z</dcterms:created>
  <dcterms:modified xsi:type="dcterms:W3CDTF">2013-05-17T16:22:49Z</dcterms:modified>
</cp:coreProperties>
</file>