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67" r:id="rId2"/>
    <p:sldId id="270" r:id="rId3"/>
    <p:sldId id="268" r:id="rId4"/>
    <p:sldId id="259" r:id="rId5"/>
    <p:sldId id="257" r:id="rId6"/>
    <p:sldId id="263" r:id="rId7"/>
    <p:sldId id="258" r:id="rId8"/>
    <p:sldId id="260" r:id="rId9"/>
    <p:sldId id="264" r:id="rId10"/>
    <p:sldId id="261" r:id="rId11"/>
    <p:sldId id="265" r:id="rId12"/>
    <p:sldId id="262" r:id="rId13"/>
    <p:sldId id="271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355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356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C0669-7802-49F8-8B7F-FC9839F388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4178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EC40D-7F4F-4384-A98C-3A3BF0C00D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4173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76146-9545-4950-99D6-4E4D379C43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867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3C152-4467-458B-837E-FFCCD375C7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7401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5E6839-914E-4359-A0DF-DBB44EB021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5067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C4AF8-3E20-49C6-84C7-B6D95F3ECE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2113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99DE7-66A2-48DE-B6B0-F2AA777A12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51592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0BDB38-507A-4D36-BB74-CD017B3100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9926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971A1-F26B-444E-9CE0-0EDBB83368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3079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8CC54-B933-4D3F-A350-A8C577F940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8134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08B51-1B98-4BE5-B028-62152D8DE6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300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22531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89CEF06-ED39-4F64-B176-D5FFC892FF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4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pPr algn="ctr"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ZÁKLADNÍ ŠKOLA SLOVAN, KROMĚŘÍŽ, PŘÍSPĚVKOVÁ ORGANIZACE</a:t>
            </a:r>
          </a:p>
          <a:p>
            <a:pPr algn="ctr"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ZEYEROVA 3354, 767 01 KROMĚŘÍŽ</a:t>
            </a:r>
          </a:p>
          <a:p>
            <a:pPr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algn="ctr"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algn="ctr"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algn="ctr"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algn="ctr"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PŘEDMĚT: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PŘÍRODOVĚDA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ROČNÍK: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IV.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TÉMA: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PÍSKOVEC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AUTOR: MGR. HANA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KOLÁČKOVÁ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1. 10.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2011</a:t>
            </a:r>
          </a:p>
          <a:p>
            <a:pPr>
              <a:defRPr/>
            </a:pPr>
            <a:endParaRPr lang="cs-CZ" dirty="0"/>
          </a:p>
          <a:p>
            <a:pPr algn="ctr">
              <a:defRPr/>
            </a:pPr>
            <a:r>
              <a:rPr lang="cs-CZ" sz="4800" b="1" dirty="0">
                <a:solidFill>
                  <a:srgbClr val="C00000"/>
                </a:solidFill>
              </a:rPr>
              <a:t> </a:t>
            </a:r>
            <a:r>
              <a:rPr lang="cs-CZ" sz="4800" b="1" dirty="0" smtClean="0">
                <a:solidFill>
                  <a:srgbClr val="C00000"/>
                </a:solidFill>
              </a:rPr>
              <a:t>VY_32_INOVACE_11_HK</a:t>
            </a:r>
            <a:endParaRPr lang="cs-CZ" sz="48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043608" y="332656"/>
            <a:ext cx="7020520" cy="1114368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sz="1900" dirty="0" smtClean="0">
                <a:latin typeface="Arial" pitchFamily="34" charset="0"/>
                <a:cs typeface="Arial" pitchFamily="34" charset="0"/>
              </a:rPr>
              <a:t>Prezentace je vytvořena jako doplněk k učivu 4. ročníku přírodovědy. </a:t>
            </a:r>
            <a:endParaRPr lang="cs-CZ" sz="19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1900" dirty="0">
                <a:latin typeface="Arial" pitchFamily="34" charset="0"/>
                <a:cs typeface="Arial" pitchFamily="34" charset="0"/>
              </a:rPr>
              <a:t>     </a:t>
            </a:r>
            <a:r>
              <a:rPr lang="cs-CZ" sz="1900" dirty="0" smtClean="0">
                <a:latin typeface="Arial" pitchFamily="34" charset="0"/>
                <a:cs typeface="Arial" pitchFamily="34" charset="0"/>
              </a:rPr>
              <a:t>Doplňuje učivo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ROZMANITOST PŘÍRODY, NEŽIVÁ PŘÍRODA</a:t>
            </a:r>
            <a:r>
              <a:rPr lang="cs-CZ" sz="1800" b="1" dirty="0">
                <a:latin typeface="Arial" pitchFamily="34" charset="0"/>
                <a:cs typeface="Arial" pitchFamily="34" charset="0"/>
              </a:rPr>
              <a:t>, POZNÁVÁNÍ 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NEROSTŮ  A HORNIN.</a:t>
            </a:r>
            <a:endParaRPr lang="cs-CZ" sz="1800" b="1" dirty="0">
              <a:latin typeface="Arial" pitchFamily="34" charset="0"/>
              <a:cs typeface="Arial" pitchFamily="34" charset="0"/>
            </a:endParaRPr>
          </a:p>
          <a:p>
            <a:r>
              <a:rPr lang="cs-CZ" sz="1900" u="sng" dirty="0" smtClean="0"/>
              <a:t>V rámci prezentace se žáci seznámí:</a:t>
            </a:r>
            <a:endParaRPr lang="cs-CZ" sz="1900" u="sng" dirty="0"/>
          </a:p>
          <a:p>
            <a:pPr marL="97957" indent="0">
              <a:buNone/>
            </a:pPr>
            <a:r>
              <a:rPr lang="cs-CZ" sz="1600" dirty="0" smtClean="0"/>
              <a:t>- </a:t>
            </a:r>
            <a:r>
              <a:rPr lang="cs-CZ" sz="1600" dirty="0"/>
              <a:t>S </a:t>
            </a:r>
            <a:r>
              <a:rPr lang="cs-CZ" sz="1600" dirty="0" smtClean="0"/>
              <a:t>PÍSKOVCOVÝMI PŘÍRODNÍMI ÚTVARY</a:t>
            </a:r>
            <a:endParaRPr lang="cs-CZ" sz="1600" dirty="0"/>
          </a:p>
          <a:p>
            <a:pPr marL="97957" indent="0">
              <a:buNone/>
            </a:pPr>
            <a:r>
              <a:rPr lang="cs-CZ" sz="1600" dirty="0"/>
              <a:t>- </a:t>
            </a:r>
            <a:r>
              <a:rPr lang="cs-CZ" sz="1600" dirty="0" smtClean="0"/>
              <a:t>S TÍM, JAK VZNIKL PÍSKOVEC</a:t>
            </a:r>
            <a:endParaRPr lang="cs-CZ" sz="1600" dirty="0"/>
          </a:p>
          <a:p>
            <a:pPr marL="97957" indent="0">
              <a:buNone/>
            </a:pPr>
            <a:r>
              <a:rPr lang="cs-CZ" sz="1600" dirty="0" smtClean="0"/>
              <a:t>- SE ZPŮSOBY VYUŽITÍ PÍSKOVCE</a:t>
            </a:r>
          </a:p>
          <a:p>
            <a:pPr marL="97957" indent="0">
              <a:buNone/>
            </a:pPr>
            <a:r>
              <a:rPr lang="cs-CZ" sz="1600" dirty="0"/>
              <a:t> </a:t>
            </a:r>
            <a:r>
              <a:rPr lang="cs-CZ" sz="1600" dirty="0" smtClean="0"/>
              <a:t>   </a:t>
            </a:r>
          </a:p>
          <a:p>
            <a:pPr marL="97957" indent="0">
              <a:buNone/>
            </a:pPr>
            <a:r>
              <a:rPr lang="cs-CZ" sz="1600" u="sng" dirty="0" smtClean="0"/>
              <a:t>Zkušenosti z pilotování:</a:t>
            </a:r>
            <a:endParaRPr lang="cs-CZ" sz="1600" u="sng" dirty="0"/>
          </a:p>
          <a:p>
            <a:pPr marL="0" indent="0">
              <a:buNone/>
            </a:pPr>
            <a:r>
              <a:rPr lang="cs-CZ" sz="2000" dirty="0" smtClean="0"/>
              <a:t>Žáci si na jednoduchém pokusu vyzkoušeli, jakým způsobem docházelo v přírodě ke vzniku pískovce. Uvědomili si, k čemu je možno pískovec </a:t>
            </a:r>
            <a:r>
              <a:rPr lang="cs-CZ" sz="2000" dirty="0"/>
              <a:t>využít. Bylo </a:t>
            </a:r>
            <a:r>
              <a:rPr lang="cs-CZ" sz="2000" dirty="0" smtClean="0"/>
              <a:t>navázáno rámci mezipředmětových vztahů bylo </a:t>
            </a:r>
            <a:r>
              <a:rPr lang="cs-CZ" sz="2000" dirty="0"/>
              <a:t>navázáno </a:t>
            </a:r>
            <a:r>
              <a:rPr lang="cs-CZ" sz="2000" dirty="0" smtClean="0"/>
              <a:t>na učivo vlastivědy – Karlův most, </a:t>
            </a:r>
            <a:r>
              <a:rPr lang="cs-CZ" sz="2000" smtClean="0"/>
              <a:t>Národní divadlo.</a:t>
            </a:r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19520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PÍSKOVEC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VZNIK PÍSKOVCE</a:t>
            </a:r>
          </a:p>
          <a:p>
            <a:pPr eaLnBrk="1" hangingPunct="1">
              <a:defRPr/>
            </a:pPr>
            <a:endParaRPr lang="cs-CZ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Pískovcové přírodní útvary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smtClean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1341438"/>
            <a:ext cx="4319587" cy="496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341438"/>
            <a:ext cx="4284662" cy="496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Jak vznikl pískovec?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Pískovec je z písku. Každé malé dítě ví</a:t>
            </a:r>
            <a:r>
              <a:rPr lang="cs-CZ" sz="2800" dirty="0" smtClean="0"/>
              <a:t>, že </a:t>
            </a:r>
            <a:r>
              <a:rPr lang="cs-CZ" sz="2800" dirty="0" smtClean="0"/>
              <a:t>se </a:t>
            </a:r>
            <a:r>
              <a:rPr lang="cs-CZ" sz="2800" dirty="0" smtClean="0"/>
              <a:t>              z </a:t>
            </a:r>
            <a:r>
              <a:rPr lang="cs-CZ" sz="2800" dirty="0" smtClean="0"/>
              <a:t>písku dobře dělají bábovky</a:t>
            </a:r>
            <a:r>
              <a:rPr lang="cs-CZ" sz="2800" dirty="0" smtClean="0"/>
              <a:t>. Ale </a:t>
            </a:r>
            <a:r>
              <a:rPr lang="cs-CZ" sz="2800" dirty="0" smtClean="0"/>
              <a:t>skalní útvar by se brzy rozpadl.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Písek byl v dávných dobách prosáknut </a:t>
            </a:r>
            <a:r>
              <a:rPr lang="cs-CZ" sz="2800" dirty="0" smtClean="0"/>
              <a:t>vodou     </a:t>
            </a:r>
            <a:r>
              <a:rPr lang="cs-CZ" sz="2800" dirty="0" smtClean="0"/>
              <a:t>a s tou se dostal mezi jeho zrnka jíl a jiné příměsi – z těch se vytvořil tmel, který zrnka spojil v pevný kámen.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Podle složení tmele rozeznáváme různé druhy pískovců.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Pískovcové skály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smtClean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84313"/>
            <a:ext cx="813593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Výroba pískovce po vzoru přírody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dirty="0" smtClean="0"/>
              <a:t>Potřebujeme:</a:t>
            </a:r>
          </a:p>
          <a:p>
            <a:pPr eaLnBrk="1" hangingPunct="1">
              <a:defRPr/>
            </a:pPr>
            <a:endParaRPr lang="cs-CZ" b="1" u="sng" dirty="0" smtClean="0"/>
          </a:p>
          <a:p>
            <a:pPr eaLnBrk="1" hangingPunct="1">
              <a:defRPr/>
            </a:pPr>
            <a:r>
              <a:rPr lang="cs-CZ" dirty="0" smtClean="0"/>
              <a:t>malé množství písku</a:t>
            </a:r>
          </a:p>
          <a:p>
            <a:pPr eaLnBrk="1" hangingPunct="1">
              <a:defRPr/>
            </a:pPr>
            <a:r>
              <a:rPr lang="cs-CZ" dirty="0" smtClean="0"/>
              <a:t>sůl</a:t>
            </a:r>
          </a:p>
          <a:p>
            <a:pPr eaLnBrk="1" hangingPunct="1">
              <a:defRPr/>
            </a:pPr>
            <a:r>
              <a:rPr lang="cs-CZ" dirty="0" smtClean="0"/>
              <a:t>sklenici s vodou</a:t>
            </a:r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</p:txBody>
      </p:sp>
      <p:pic>
        <p:nvPicPr>
          <p:cNvPr id="8196" name="Picture 4" descr="Sandstone%28quartz%29USGOV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924175"/>
            <a:ext cx="3673475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Postup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Ve vodě rozpustíme hrst soli, abychom získali nasycený roztok.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Do druhé sklenice nasypeme vrstvu písku-asi 5 cm        a přelijeme solným roztokem.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Sklenici postavíme na teplé místo.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Když se voda po nějaké době vypaří, znovu přilijeme solný roztok.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Tento postup několikrát opakujeme.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Při vypařování vody se sůl ve sklenici vylučuje a obaluje a slepuje dohromady zrníčka písku.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Po čase máme ve sklenici pevný pískovec, jehož tmelem je sůl.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Přírodní pískovcové scenerie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smtClean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41438"/>
            <a:ext cx="8135938" cy="494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/>
              <a:t>Využití pískovce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Přesto, že je pískovec z písku, je pevnou horninou. Proto se dá dobře využít ve stavebnictví a sochařství.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Mnoho významných historických staveb bylo vybudováno z pískovce. Patří k nim například: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      Karlův most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      Chrám sv. Víta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      Národní divadlo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dirty="0" smtClean="0"/>
          </a:p>
          <a:p>
            <a:pPr eaLnBrk="1" hangingPunct="1">
              <a:lnSpc>
                <a:spcPct val="90000"/>
              </a:lnSpc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smtClean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188" y="3500438"/>
            <a:ext cx="8188325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6" descr="Fasádu Národního divadla v Praze čeká dlouho plánovaná rekonstrukce. Je vypsaná veřejná soutěž na provozovatele oprav.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8135938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2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229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/>
              <a:t>Slepenec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Místo pískových zrníček mohou být stmeleny dohromady větší valounky křemene, vápence, žuly i jiných hornin.</a:t>
            </a:r>
          </a:p>
          <a:p>
            <a:pPr eaLnBrk="1" hangingPunct="1">
              <a:defRPr/>
            </a:pPr>
            <a:r>
              <a:rPr lang="cs-CZ" dirty="0" smtClean="0"/>
              <a:t>Tak vzniká v průběhu věků pevná hornina zvaná slepenec.</a:t>
            </a:r>
          </a:p>
          <a:p>
            <a:pPr eaLnBrk="1" hangingPunct="1">
              <a:defRPr/>
            </a:pPr>
            <a:r>
              <a:rPr lang="cs-CZ" b="1" dirty="0" smtClean="0"/>
              <a:t>Výskyt: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-okolí Brna</a:t>
            </a:r>
          </a:p>
          <a:p>
            <a:pPr eaLnBrk="1" hangingPunct="1">
              <a:defRPr/>
            </a:pPr>
            <a:r>
              <a:rPr lang="cs-CZ" dirty="0" smtClean="0"/>
              <a:t>-střední Čechy-podstatná část Brd.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363272" cy="5544616"/>
          </a:xfrm>
        </p:spPr>
        <p:txBody>
          <a:bodyPr/>
          <a:lstStyle/>
          <a:p>
            <a:r>
              <a:rPr lang="cs-CZ" sz="1600" dirty="0" smtClean="0"/>
              <a:t>GOTTROP, Violet. </a:t>
            </a:r>
            <a:r>
              <a:rPr lang="cs-CZ" sz="1600" dirty="0"/>
              <a:t>Http://cs.wikipedia.org/ [online].</a:t>
            </a:r>
            <a:r>
              <a:rPr lang="cs-CZ" sz="1600" dirty="0" smtClean="0"/>
              <a:t>22.3. </a:t>
            </a:r>
            <a:r>
              <a:rPr lang="cs-CZ" sz="1600" dirty="0"/>
              <a:t>2005 [cit. </a:t>
            </a:r>
            <a:r>
              <a:rPr lang="cs-CZ" sz="1600" dirty="0" smtClean="0"/>
              <a:t>2011-12-10]. File:LionHeadSandstone.jpg. Dostupné </a:t>
            </a:r>
            <a:r>
              <a:rPr lang="cs-CZ" sz="1600" dirty="0"/>
              <a:t>z WWW: http://cs.wikipedia.org/wiki/Soubor:LionHeadSandstone.jpg </a:t>
            </a: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r>
              <a:rPr lang="cs-CZ" sz="1600" dirty="0" smtClean="0"/>
              <a:t>CHMEE. </a:t>
            </a:r>
            <a:r>
              <a:rPr lang="cs-CZ" sz="1600" dirty="0"/>
              <a:t>Http://cs.wikipedia.org/ [online</a:t>
            </a:r>
            <a:r>
              <a:rPr lang="cs-CZ" sz="1600" dirty="0" smtClean="0"/>
              <a:t>].19.5. 2007 </a:t>
            </a:r>
            <a:r>
              <a:rPr lang="cs-CZ" sz="1600" dirty="0"/>
              <a:t>[cit. 2011-12-10]. </a:t>
            </a:r>
            <a:r>
              <a:rPr lang="cs-CZ" sz="1600" dirty="0" smtClean="0"/>
              <a:t>File:Labsk%C3%A9_p%C3%ADskovce-Tisk%C3%A9_st%C4%9Bny8.jpg. </a:t>
            </a:r>
            <a:r>
              <a:rPr lang="cs-CZ" sz="1600" dirty="0"/>
              <a:t>Dostupné z WWW: http://</a:t>
            </a:r>
            <a:r>
              <a:rPr lang="cs-CZ" sz="1600" dirty="0" smtClean="0"/>
              <a:t>cs.wikipedia.org/wiki/Soubor:Labsk%C3%A9_p%C3%ADskovce-Tisk%C3%A9_st%C4%9Bny8.jpg</a:t>
            </a:r>
          </a:p>
          <a:p>
            <a:endParaRPr lang="cs-CZ" sz="1600" dirty="0" smtClean="0"/>
          </a:p>
          <a:p>
            <a:r>
              <a:rPr lang="cs-CZ" sz="1600" dirty="0" smtClean="0"/>
              <a:t>JITKA. </a:t>
            </a:r>
            <a:r>
              <a:rPr lang="cs-CZ" sz="1600" dirty="0"/>
              <a:t>Http://cs.wikipedia.org/ [online].</a:t>
            </a:r>
            <a:r>
              <a:rPr lang="cs-CZ" sz="1600" dirty="0" smtClean="0"/>
              <a:t>21.10. </a:t>
            </a:r>
            <a:r>
              <a:rPr lang="cs-CZ" sz="1600" dirty="0"/>
              <a:t>2005 [cit. 2011-12-10]. </a:t>
            </a:r>
            <a:r>
              <a:rPr lang="cs-CZ" sz="1600" dirty="0" smtClean="0"/>
              <a:t>File: Skaln%C3%AD_m%C4%9Bsto_u_Hol%C3%A9ho_vrchu2.JPG.Dostupné </a:t>
            </a:r>
            <a:r>
              <a:rPr lang="cs-CZ" sz="1600" dirty="0"/>
              <a:t>z WWW: http://</a:t>
            </a:r>
            <a:r>
              <a:rPr lang="cs-CZ" sz="1600" dirty="0" smtClean="0"/>
              <a:t>cs.wikipedia.org/wiki/Soubor:Skaln%C3%AD_m%C4%9Bsto_u_Hol%C3%A9ho_vrchu2.JPG</a:t>
            </a:r>
          </a:p>
          <a:p>
            <a:endParaRPr lang="cs-CZ" sz="1600" dirty="0" smtClean="0"/>
          </a:p>
          <a:p>
            <a:r>
              <a:rPr lang="cs-CZ" sz="1600" dirty="0" smtClean="0"/>
              <a:t>MORAVEC, Hynek. </a:t>
            </a:r>
            <a:r>
              <a:rPr lang="cs-CZ" sz="1600" dirty="0"/>
              <a:t>Http://cs.wikipedia.org/ [online</a:t>
            </a:r>
            <a:r>
              <a:rPr lang="cs-CZ" sz="1600" dirty="0" smtClean="0"/>
              <a:t>].8.6. 2007 </a:t>
            </a:r>
            <a:r>
              <a:rPr lang="cs-CZ" sz="1600" dirty="0"/>
              <a:t>[cit. 2011-12-10]. </a:t>
            </a:r>
            <a:r>
              <a:rPr lang="cs-CZ" sz="1600" dirty="0" smtClean="0"/>
              <a:t>File: Hradcany_soumrak_9963.JPG.Dostupné </a:t>
            </a:r>
            <a:r>
              <a:rPr lang="cs-CZ" sz="1600" dirty="0"/>
              <a:t>z WWW: http://</a:t>
            </a:r>
            <a:r>
              <a:rPr lang="cs-CZ" sz="1600" dirty="0" smtClean="0"/>
              <a:t>cs.wikipedia.org/wiki/Soubor:Hradcany_soumrak_9963.JPG</a:t>
            </a:r>
          </a:p>
          <a:p>
            <a:endParaRPr lang="cs-CZ" sz="1600" dirty="0" smtClean="0"/>
          </a:p>
          <a:p>
            <a:r>
              <a:rPr lang="cs-CZ" sz="1600" dirty="0" smtClean="0"/>
              <a:t>ZIVNER, Adam. </a:t>
            </a:r>
            <a:r>
              <a:rPr lang="cs-CZ" sz="1600" dirty="0"/>
              <a:t>Http://cs.wikipedia.org/ [online].</a:t>
            </a:r>
            <a:r>
              <a:rPr lang="cs-CZ" sz="1600" dirty="0" smtClean="0"/>
              <a:t>20.4. 2008 </a:t>
            </a:r>
            <a:r>
              <a:rPr lang="cs-CZ" sz="1600" dirty="0"/>
              <a:t>[cit. 2011-12-10]. </a:t>
            </a:r>
            <a:r>
              <a:rPr lang="cs-CZ" sz="1600" dirty="0" smtClean="0"/>
              <a:t>File: </a:t>
            </a:r>
            <a:r>
              <a:rPr lang="cs-CZ" sz="1600" dirty="0" err="1" smtClean="0"/>
              <a:t>NationalTheatrePrague.jpg.Dostupné</a:t>
            </a:r>
            <a:r>
              <a:rPr lang="cs-CZ" sz="1600" dirty="0" smtClean="0"/>
              <a:t> </a:t>
            </a:r>
            <a:r>
              <a:rPr lang="cs-CZ" sz="1600" dirty="0"/>
              <a:t>z WWW: http://cs.wikipedia.org/wiki/Soubor:NationalTheatrePrague.jpg</a:t>
            </a:r>
          </a:p>
        </p:txBody>
      </p:sp>
    </p:spTree>
    <p:extLst>
      <p:ext uri="{BB962C8B-B14F-4D97-AF65-F5344CB8AC3E}">
        <p14:creationId xmlns:p14="http://schemas.microsoft.com/office/powerpoint/2010/main" xmlns="" val="414253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těrbina">
  <a:themeElements>
    <a:clrScheme name="Štěrbin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Štěrbi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těrbin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těrbin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151</TotalTime>
  <Words>560</Words>
  <Application>Microsoft Office PowerPoint</Application>
  <PresentationFormat>Předvádění na obrazovce (4:3)</PresentationFormat>
  <Paragraphs>77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Štěrbina</vt:lpstr>
      <vt:lpstr>Snímek 1</vt:lpstr>
      <vt:lpstr>ANOTACE</vt:lpstr>
      <vt:lpstr>PÍSKOVEC</vt:lpstr>
      <vt:lpstr>Pískovcové přírodní útvary</vt:lpstr>
      <vt:lpstr>Jak vznikl pískovec?</vt:lpstr>
      <vt:lpstr>Pískovcové skály</vt:lpstr>
      <vt:lpstr>Výroba pískovce po vzoru přírody</vt:lpstr>
      <vt:lpstr>Postup</vt:lpstr>
      <vt:lpstr>Přírodní pískovcové scenerie</vt:lpstr>
      <vt:lpstr>Využití pískovce</vt:lpstr>
      <vt:lpstr>Snímek 11</vt:lpstr>
      <vt:lpstr>Slepenec</vt:lpstr>
      <vt:lpstr>CITACE: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PÍSKOVEC</dc:title>
  <dc:creator>Michal Kolacek</dc:creator>
  <cp:lastModifiedBy>Dum</cp:lastModifiedBy>
  <cp:revision>18</cp:revision>
  <dcterms:created xsi:type="dcterms:W3CDTF">2011-09-27T15:44:45Z</dcterms:created>
  <dcterms:modified xsi:type="dcterms:W3CDTF">2013-09-20T04:27:22Z</dcterms:modified>
</cp:coreProperties>
</file>