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3" r:id="rId3"/>
    <p:sldId id="284" r:id="rId4"/>
    <p:sldId id="257" r:id="rId5"/>
    <p:sldId id="258" r:id="rId6"/>
    <p:sldId id="259" r:id="rId7"/>
    <p:sldId id="260" r:id="rId8"/>
    <p:sldId id="277" r:id="rId9"/>
    <p:sldId id="278" r:id="rId10"/>
    <p:sldId id="279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81" r:id="rId26"/>
    <p:sldId id="275" r:id="rId27"/>
    <p:sldId id="276" r:id="rId28"/>
    <p:sldId id="280" r:id="rId29"/>
    <p:sldId id="282" r:id="rId30"/>
    <p:sldId id="28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629EBB3-9516-406E-A3CA-FC1A615B5282}" type="datetimeFigureOut">
              <a:rPr lang="cs-CZ" smtClean="0"/>
              <a:t>14.2.2012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1AC4DE8-088C-4436-B4E9-A5BE151A2AA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3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CLOTHES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FASHION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58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lIns="82945" tIns="41473" rIns="82945" bIns="41473"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72816"/>
            <a:ext cx="8229600" cy="4521622"/>
          </a:xfrm>
          <a:prstGeom prst="rect">
            <a:avLst/>
          </a:prstGeom>
        </p:spPr>
        <p:txBody>
          <a:bodyPr lIns="82945" tIns="41473" rIns="82945" bIns="41473">
            <a:normAutofit fontScale="55000" lnSpcReduction="20000"/>
          </a:bodyPr>
          <a:lstStyle/>
          <a:p>
            <a:pPr algn="ctr"/>
            <a:endParaRPr lang="cs-CZ" sz="3300" b="1" dirty="0"/>
          </a:p>
          <a:p>
            <a:pPr algn="ctr"/>
            <a:r>
              <a:rPr lang="cs-CZ" sz="3300" b="1" dirty="0">
                <a:latin typeface="Arial Black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ZEYEROVA </a:t>
            </a:r>
            <a:r>
              <a:rPr lang="cs-CZ" dirty="0">
                <a:latin typeface="Arial Black" pitchFamily="34" charset="0"/>
              </a:rPr>
              <a:t>3354, 767 01 KROMĚŘÍŽ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pPr algn="ctr"/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PŘEDMĚT: </a:t>
            </a:r>
            <a:r>
              <a:rPr lang="cs-CZ" b="1" dirty="0" smtClean="0">
                <a:latin typeface="Arial Black" pitchFamily="34" charset="0"/>
              </a:rPr>
              <a:t>ANGLICKÝ JAZYK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ROČNÍK: IV.</a:t>
            </a:r>
          </a:p>
          <a:p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CLOTHES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r>
              <a:rPr lang="cs-CZ" b="1" dirty="0">
                <a:latin typeface="Arial Black" pitchFamily="34" charset="0"/>
              </a:rPr>
              <a:t>DATUM VYTVOŘENÍ: </a:t>
            </a:r>
            <a:r>
              <a:rPr lang="cs-CZ" b="1" dirty="0" smtClean="0">
                <a:latin typeface="Arial Black" pitchFamily="34" charset="0"/>
              </a:rPr>
              <a:t>13. 2. 2012</a:t>
            </a:r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sz="4000" b="1" dirty="0">
                <a:latin typeface="Arial Black" pitchFamily="34" charset="0"/>
              </a:rPr>
              <a:t> </a:t>
            </a:r>
            <a:r>
              <a:rPr lang="cs-CZ" sz="4000" b="1" dirty="0" smtClean="0">
                <a:latin typeface="Arial Black" pitchFamily="34" charset="0"/>
              </a:rPr>
              <a:t>VY_32_INOVACE_  _HK</a:t>
            </a:r>
            <a:endParaRPr lang="cs-CZ" sz="4000" b="1" dirty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998" y="97458"/>
            <a:ext cx="8230004" cy="153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55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268761"/>
            <a:ext cx="8352928" cy="53285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82945" tIns="41473" rIns="82945" bIns="41473">
            <a:no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 k učivu tematického celku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Móda          a oblékání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k procvičení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gramatické stavby věty jednoduché. Učivo je zařazeno do 4.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ročníku angličtiny.</a:t>
            </a:r>
          </a:p>
          <a:p>
            <a:r>
              <a:rPr lang="cs-CZ" sz="1800" u="sng" dirty="0">
                <a:solidFill>
                  <a:schemeClr val="tx1"/>
                </a:solidFill>
              </a:rPr>
              <a:t>V rámci prezentace se žáci seznámí:</a:t>
            </a:r>
          </a:p>
          <a:p>
            <a:pPr marL="97957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- </a:t>
            </a:r>
            <a:r>
              <a:rPr lang="cs-CZ" sz="1600" dirty="0" smtClean="0">
                <a:solidFill>
                  <a:schemeClr val="tx1"/>
                </a:solidFill>
              </a:rPr>
              <a:t>    Se slovní zásobou vztahující se k tématu Móda a oblékání.</a:t>
            </a:r>
            <a:endParaRPr lang="cs-CZ" sz="1600" dirty="0">
              <a:solidFill>
                <a:schemeClr val="tx1"/>
              </a:solidFill>
            </a:endParaRPr>
          </a:p>
          <a:p>
            <a:pPr marL="97957" indent="0">
              <a:buNone/>
            </a:pPr>
            <a:r>
              <a:rPr lang="cs-CZ" sz="1600" dirty="0">
                <a:solidFill>
                  <a:schemeClr val="tx1"/>
                </a:solidFill>
              </a:rPr>
              <a:t>- </a:t>
            </a:r>
            <a:r>
              <a:rPr lang="cs-CZ" sz="1600" dirty="0" smtClean="0">
                <a:solidFill>
                  <a:schemeClr val="tx1"/>
                </a:solidFill>
              </a:rPr>
              <a:t>    S </a:t>
            </a:r>
            <a:r>
              <a:rPr lang="cs-CZ" sz="1600" dirty="0">
                <a:solidFill>
                  <a:schemeClr val="tx1"/>
                </a:solidFill>
              </a:rPr>
              <a:t>tvořením </a:t>
            </a:r>
            <a:r>
              <a:rPr lang="cs-CZ" sz="1600" dirty="0" smtClean="0">
                <a:solidFill>
                  <a:schemeClr val="tx1"/>
                </a:solidFill>
              </a:rPr>
              <a:t>přítomného času průběhového – </a:t>
            </a:r>
            <a:r>
              <a:rPr lang="cs-CZ" sz="1600" dirty="0" err="1" smtClean="0">
                <a:solidFill>
                  <a:schemeClr val="tx1"/>
                </a:solidFill>
              </a:rPr>
              <a:t>She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is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</a:rPr>
              <a:t>wearing</a:t>
            </a:r>
            <a:r>
              <a:rPr lang="cs-CZ" sz="1600" dirty="0" smtClean="0">
                <a:solidFill>
                  <a:schemeClr val="tx1"/>
                </a:solidFill>
              </a:rPr>
              <a:t>….. .</a:t>
            </a:r>
            <a:endParaRPr lang="cs-CZ" sz="1600" dirty="0">
              <a:solidFill>
                <a:schemeClr val="tx1"/>
              </a:solidFill>
            </a:endParaRPr>
          </a:p>
          <a:p>
            <a:pPr marL="97957" indent="0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-    Přiřadí </a:t>
            </a:r>
            <a:r>
              <a:rPr lang="cs-CZ" sz="1600" dirty="0">
                <a:solidFill>
                  <a:schemeClr val="tx1"/>
                </a:solidFill>
              </a:rPr>
              <a:t>správné </a:t>
            </a:r>
            <a:r>
              <a:rPr lang="cs-CZ" sz="1600" dirty="0" smtClean="0">
                <a:solidFill>
                  <a:schemeClr val="tx1"/>
                </a:solidFill>
              </a:rPr>
              <a:t>ukazovací zájmeno k jednotnému a množnému číslu.</a:t>
            </a:r>
          </a:p>
          <a:p>
            <a:pPr marL="383707" indent="-285750">
              <a:buFontTx/>
              <a:buChar char="-"/>
            </a:pPr>
            <a:r>
              <a:rPr lang="cs-CZ" sz="1600" dirty="0" smtClean="0">
                <a:solidFill>
                  <a:schemeClr val="tx1"/>
                </a:solidFill>
              </a:rPr>
              <a:t>Doplní vynechaná písmena při procvičování slovní zásoby.</a:t>
            </a:r>
          </a:p>
          <a:p>
            <a:pPr marL="383707" indent="-285750">
              <a:buFontTx/>
              <a:buChar char="-"/>
            </a:pPr>
            <a:r>
              <a:rPr lang="cs-CZ" sz="1600" dirty="0" smtClean="0">
                <a:solidFill>
                  <a:schemeClr val="tx1"/>
                </a:solidFill>
              </a:rPr>
              <a:t>Dozvědí se o tradičním skotském kroji.</a:t>
            </a:r>
            <a:endParaRPr lang="cs-CZ" sz="1600" dirty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Zkušenosti </a:t>
            </a:r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z pilotování: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Cíle hodiny bylo úspěšně dosaženo. Prezentace žáky zaujala.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Novou slovní zásobu si prostřednictvím obrázků rychle osvojili. Při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závěrečném  testu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na doplňování vynechaných písmenek byly všechny odpovědi  správně. 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66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SHIRT</a:t>
            </a:r>
            <a:endParaRPr lang="cs-CZ" dirty="0"/>
          </a:p>
        </p:txBody>
      </p:sp>
      <p:pic>
        <p:nvPicPr>
          <p:cNvPr id="1026" name="Picture 2" descr="C:\Users\hkolackova\AppData\Local\Microsoft\Windows\Temporary Internet Files\Content.IE5\PCLN31NU\MC90011331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00200"/>
            <a:ext cx="5112568" cy="5165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312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T- </a:t>
            </a:r>
            <a:r>
              <a:rPr lang="cs-CZ" dirty="0" err="1" smtClean="0"/>
              <a:t>shirt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hkolackova\AppData\Local\Microsoft\Windows\Temporary Internet Files\Content.IE5\38OAYQUA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517" y="1725931"/>
            <a:ext cx="5324747" cy="487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85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DRESS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hkolackova\AppData\Local\Microsoft\Windows\Temporary Internet Files\Content.IE5\38OAYQUA\MC9001134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10" y="1628800"/>
            <a:ext cx="4503722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42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TROUSERS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hkolackova\AppData\Local\Microsoft\Windows\Temporary Internet Files\Content.IE5\258A8EJH\MC90005701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20657"/>
            <a:ext cx="3888432" cy="506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0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JACKET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C:\Users\hkolackova\AppData\Local\Microsoft\Windows\Temporary Internet Files\Content.IE5\SF8XI4E7\MC900232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28800"/>
            <a:ext cx="6120680" cy="484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01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1506" name="Picture 2" descr="C:\Users\hkolackova\AppData\Local\Microsoft\Windows\Temporary Internet Files\Content.IE5\NPS7ZQHH\MC9004413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576064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447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1" name="Picture 3" descr="C:\Users\hkolackova\AppData\Local\Microsoft\Windows\Temporary Internet Files\Content.IE5\6O1YWS52\MC90043621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65793"/>
            <a:ext cx="4896544" cy="469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45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BOOTS</a:t>
            </a:r>
            <a:endParaRPr lang="cs-CZ" dirty="0"/>
          </a:p>
        </p:txBody>
      </p:sp>
      <p:pic>
        <p:nvPicPr>
          <p:cNvPr id="5122" name="Picture 2" descr="C:\Users\hkolackova\AppData\Local\Microsoft\Windows\Temporary Internet Files\Content.IE5\39GGZ9GD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kolackova\AppData\Local\Microsoft\Windows\Temporary Internet Files\Content.IE5\3IGX0MIJ\MC900440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6389" y="2996952"/>
            <a:ext cx="19494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2492896"/>
            <a:ext cx="134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TRAINERS</a:t>
            </a:r>
            <a:endParaRPr lang="cs-CZ" dirty="0"/>
          </a:p>
        </p:txBody>
      </p:sp>
      <p:pic>
        <p:nvPicPr>
          <p:cNvPr id="5124" name="Picture 4" descr="C:\Users\hkolackova\AppData\Local\Microsoft\Windows\Temporary Internet Files\Content.IE5\J86VCT2E\MC9002309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65850"/>
            <a:ext cx="1771461" cy="1993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2132856"/>
            <a:ext cx="1396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SKI-BOOTS</a:t>
            </a:r>
            <a:endParaRPr lang="cs-CZ" dirty="0"/>
          </a:p>
        </p:txBody>
      </p:sp>
      <p:pic>
        <p:nvPicPr>
          <p:cNvPr id="5125" name="Picture 5" descr="C:\Users\hkolackova\AppData\Local\Microsoft\Windows\Temporary Internet Files\Content.IE5\I89JM40D\MC9000168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33730"/>
            <a:ext cx="2096719" cy="154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27984" y="5661248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SLIPPERS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805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BLOUSE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hkolackova\AppData\Local\Microsoft\Windows\Temporary Internet Files\Content.IE5\VHAXS0T5\MC900113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040" y="1623376"/>
            <a:ext cx="5327248" cy="523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01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SWEATSHIRT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hkolackova\AppData\Local\Microsoft\Windows\Temporary Internet Files\Content.IE5\42BKXGOP\MC900320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63181"/>
            <a:ext cx="5760640" cy="438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18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SOCKS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hkolackova\AppData\Local\Microsoft\Windows\Temporary Internet Files\Content.IE5\V14JQA6Q\MC9002329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48724"/>
            <a:ext cx="6408712" cy="4517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71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SKIRT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hkolackova\AppData\Local\Microsoft\Windows\Temporary Internet Files\Content.IE5\XUXJTYN8\MC900113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97502"/>
            <a:ext cx="4248472" cy="521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4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3" name="Picture 3" descr="C:\Users\hkolackova\AppData\Local\Microsoft\Windows\Temporary Internet Files\Content.IE5\9F5SIVNK\MC900013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9205"/>
            <a:ext cx="4176464" cy="439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23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hkolackova\AppData\Local\Microsoft\Windows\Temporary Internet Files\Content.IE5\38OAYQUA\MC9004078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602451"/>
            <a:ext cx="4824536" cy="469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35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PYJAMAS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Users\hkolackova\AppData\Local\Microsoft\Windows\Temporary Internet Files\Content.IE5\J86VCT2E\MC900057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15364"/>
            <a:ext cx="4464496" cy="458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74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C:\Users\hkolackova\AppData\Local\Microsoft\Windows\Temporary Internet Files\Content.IE5\NPS7ZQHH\MC900305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41297"/>
            <a:ext cx="6480720" cy="4483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921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SCARF</a:t>
            </a:r>
            <a:endParaRPr lang="cs-CZ" dirty="0"/>
          </a:p>
        </p:txBody>
      </p:sp>
      <p:pic>
        <p:nvPicPr>
          <p:cNvPr id="5" name="Picture 2" descr="C:\Users\hkolackova\AppData\Local\Microsoft\Windows\Temporary Internet Files\Content.IE5\PCLN31NU\MC900331473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1680" y="1654935"/>
            <a:ext cx="6264696" cy="452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80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hkolackova\AppData\Local\Microsoft\Windows\Temporary Internet Files\Content.IE5\38OAYQUA\MC9003536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18237"/>
            <a:ext cx="5904656" cy="452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456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JUMPER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C:\Users\hkolackova\AppData\Local\Microsoft\Windows\Temporary Internet Files\Content.IE5\03ABCJ3J\MC900113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649" y="1639601"/>
            <a:ext cx="5123583" cy="506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399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SHORTS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Users\hkolackova\AppData\Local\Microsoft\Windows\Temporary Internet Files\Content.IE5\XUXJTYN8\MC9002329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102" y="1685618"/>
            <a:ext cx="6407250" cy="470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7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THIS/THESE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, these.</a:t>
            </a:r>
          </a:p>
          <a:p>
            <a:endParaRPr lang="cs-CZ" dirty="0"/>
          </a:p>
        </p:txBody>
      </p:sp>
      <p:pic>
        <p:nvPicPr>
          <p:cNvPr id="18434" name="Picture 2" descr="C:\Users\hkolackova\AppData\Local\Microsoft\Windows\Temporary Internet Files\Content.IE5\XUXJTYN8\MC900232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2124547" cy="155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Users\hkolackova\AppData\Local\Microsoft\Windows\Temporary Internet Files\Content.IE5\SF8XI4E7\MC9003512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93096"/>
            <a:ext cx="1788059" cy="148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701" y="3645024"/>
            <a:ext cx="1808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 are </a:t>
            </a:r>
            <a:r>
              <a:rPr lang="cs-CZ" dirty="0" err="1" smtClean="0"/>
              <a:t>shorts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5517232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 ------ </a:t>
            </a:r>
            <a:r>
              <a:rPr lang="cs-CZ" dirty="0" err="1" smtClean="0"/>
              <a:t>trainers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Picture 2" descr="C:\Users\hkolackova\AppData\Local\Microsoft\Windows\Temporary Internet Files\Content.IE5\38OAYQUA\MC9003536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61112"/>
            <a:ext cx="1935186" cy="148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3835577"/>
            <a:ext cx="1495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  </a:t>
            </a:r>
            <a:r>
              <a:rPr lang="cs-CZ" dirty="0" err="1" smtClean="0"/>
              <a:t>is</a:t>
            </a:r>
            <a:r>
              <a:rPr lang="cs-CZ" dirty="0" smtClean="0"/>
              <a:t> a cap.</a:t>
            </a:r>
            <a:endParaRPr lang="cs-CZ" dirty="0"/>
          </a:p>
        </p:txBody>
      </p:sp>
      <p:pic>
        <p:nvPicPr>
          <p:cNvPr id="10" name="Picture 2" descr="C:\Users\hkolackova\AppData\Local\Microsoft\Windows\Temporary Internet Files\Content.IE5\PCLN31NU\MC900331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2" y="4261506"/>
            <a:ext cx="1935187" cy="118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80112" y="5444977"/>
            <a:ext cx="1697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 ---- a </a:t>
            </a:r>
            <a:r>
              <a:rPr lang="cs-CZ" dirty="0" err="1" smtClean="0"/>
              <a:t>scarf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013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CORRECT 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These are </a:t>
            </a:r>
            <a:r>
              <a:rPr lang="cs-CZ" sz="4000" dirty="0" err="1" smtClean="0"/>
              <a:t>shorts</a:t>
            </a:r>
            <a:r>
              <a:rPr lang="cs-CZ" sz="4000" dirty="0" smtClean="0"/>
              <a:t>.</a:t>
            </a:r>
          </a:p>
          <a:p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a cap.</a:t>
            </a:r>
          </a:p>
          <a:p>
            <a:r>
              <a:rPr lang="cs-CZ" sz="4000" dirty="0" smtClean="0"/>
              <a:t>These are </a:t>
            </a:r>
            <a:r>
              <a:rPr lang="cs-CZ" sz="4000" dirty="0" err="1" smtClean="0"/>
              <a:t>trainers</a:t>
            </a:r>
            <a:r>
              <a:rPr lang="cs-CZ" sz="4000" dirty="0" smtClean="0"/>
              <a:t>.</a:t>
            </a:r>
          </a:p>
          <a:p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a </a:t>
            </a:r>
            <a:r>
              <a:rPr lang="cs-CZ" sz="4000" dirty="0" err="1" smtClean="0"/>
              <a:t>scarf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8549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/>
              <a:t>Traditional</a:t>
            </a:r>
            <a:r>
              <a:rPr lang="cs-CZ" sz="4000" dirty="0" smtClean="0"/>
              <a:t> </a:t>
            </a:r>
            <a:r>
              <a:rPr lang="cs-CZ" sz="4000" dirty="0" err="1" smtClean="0"/>
              <a:t>Scottish</a:t>
            </a:r>
            <a:r>
              <a:rPr lang="cs-CZ" sz="4000" dirty="0" smtClean="0"/>
              <a:t> </a:t>
            </a:r>
            <a:r>
              <a:rPr lang="cs-CZ" sz="4000" dirty="0" err="1" smtClean="0"/>
              <a:t>clothes</a:t>
            </a:r>
            <a:endParaRPr lang="cs-CZ" sz="4000" dirty="0"/>
          </a:p>
        </p:txBody>
      </p:sp>
      <p:pic>
        <p:nvPicPr>
          <p:cNvPr id="19458" name="Picture 2" descr="C:\Users\hkolackova\AppData\Local\Microsoft\Windows\Temporary Internet Files\Content.IE5\38OAYQUA\MC9003587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230040"/>
            <a:ext cx="1861241" cy="404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419872" y="4725144"/>
            <a:ext cx="684076" cy="13774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779912" y="59995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kilt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1619672" y="5733256"/>
            <a:ext cx="1656184" cy="266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5733256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sock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1331640" y="4365104"/>
            <a:ext cx="21602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544" y="4725144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sporran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 flipV="1">
            <a:off x="1448903" y="2924944"/>
            <a:ext cx="1826953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11560" y="3032956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jacket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44008" y="2708920"/>
            <a:ext cx="35283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man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traditional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Scottish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skirt</a:t>
            </a:r>
            <a:r>
              <a:rPr lang="cs-CZ" dirty="0" smtClean="0"/>
              <a:t> -a kilt.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pattern</a:t>
            </a:r>
            <a:r>
              <a:rPr lang="cs-CZ" dirty="0" smtClean="0"/>
              <a:t> on his kilt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s</a:t>
            </a:r>
            <a:r>
              <a:rPr lang="cs-CZ" dirty="0" smtClean="0"/>
              <a:t> </a:t>
            </a:r>
            <a:r>
              <a:rPr lang="cs-CZ" b="1" dirty="0" smtClean="0"/>
              <a:t>tartan. </a:t>
            </a:r>
            <a:r>
              <a:rPr lang="cs-CZ" dirty="0" smtClean="0"/>
              <a:t> A tartan </a:t>
            </a:r>
            <a:r>
              <a:rPr lang="cs-CZ" dirty="0" err="1" smtClean="0"/>
              <a:t>pattern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colours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Every</a:t>
            </a:r>
            <a:r>
              <a:rPr lang="cs-CZ" dirty="0" smtClean="0"/>
              <a:t> big </a:t>
            </a:r>
            <a:r>
              <a:rPr lang="cs-CZ" dirty="0" err="1" smtClean="0"/>
              <a:t>family</a:t>
            </a:r>
            <a:r>
              <a:rPr lang="cs-CZ" dirty="0" smtClean="0"/>
              <a:t> in Scotland</a:t>
            </a:r>
          </a:p>
          <a:p>
            <a:r>
              <a:rPr lang="cs-CZ" dirty="0" smtClean="0"/>
              <a:t>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endParaRPr lang="cs-CZ" dirty="0" smtClean="0"/>
          </a:p>
          <a:p>
            <a:r>
              <a:rPr lang="cs-CZ" dirty="0" smtClean="0"/>
              <a:t>Tartan.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59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SHE IS WEARING……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model.</a:t>
            </a:r>
          </a:p>
          <a:p>
            <a:r>
              <a:rPr lang="cs-CZ" dirty="0" smtClean="0"/>
              <a:t> Her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Pam</a:t>
            </a:r>
            <a:r>
              <a:rPr lang="cs-CZ" dirty="0" smtClean="0"/>
              <a:t> and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weraring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and pink </a:t>
            </a:r>
            <a:r>
              <a:rPr lang="cs-CZ" dirty="0" err="1" smtClean="0"/>
              <a:t>dress</a:t>
            </a:r>
            <a:r>
              <a:rPr lang="cs-CZ" dirty="0" smtClean="0"/>
              <a:t> and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necklace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3555" name="Picture 3" descr="C:\Users\hkolackova\AppData\Local\Microsoft\Windows\Temporary Internet Files\Content.IE5\J86VCT2E\MC90043012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31236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786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These are Jane and </a:t>
            </a:r>
            <a:r>
              <a:rPr lang="cs-CZ" dirty="0" err="1" smtClean="0"/>
              <a:t>Willy</a:t>
            </a:r>
            <a:r>
              <a:rPr lang="cs-CZ" dirty="0" smtClean="0"/>
              <a:t>. Jane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pink </a:t>
            </a:r>
            <a:r>
              <a:rPr lang="cs-CZ" dirty="0" err="1" smtClean="0"/>
              <a:t>dress</a:t>
            </a:r>
            <a:r>
              <a:rPr lang="cs-CZ" dirty="0" smtClean="0"/>
              <a:t> and pink </a:t>
            </a:r>
            <a:r>
              <a:rPr lang="cs-CZ" dirty="0" err="1" smtClean="0"/>
              <a:t>shoes</a:t>
            </a:r>
            <a:r>
              <a:rPr lang="cs-CZ" dirty="0" smtClean="0"/>
              <a:t>. </a:t>
            </a:r>
            <a:r>
              <a:rPr lang="cs-CZ" dirty="0" err="1" smtClean="0"/>
              <a:t>Willy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trousers</a:t>
            </a:r>
            <a:r>
              <a:rPr lang="cs-CZ" dirty="0" smtClean="0"/>
              <a:t>,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shirt</a:t>
            </a:r>
            <a:r>
              <a:rPr lang="cs-CZ" dirty="0" smtClean="0"/>
              <a:t> and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shoes</a:t>
            </a:r>
            <a:r>
              <a:rPr lang="cs-CZ" dirty="0" smtClean="0"/>
              <a:t>.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wearing</a:t>
            </a:r>
            <a:r>
              <a:rPr lang="cs-CZ" dirty="0" smtClean="0"/>
              <a:t> a </a:t>
            </a:r>
            <a:r>
              <a:rPr lang="cs-CZ" dirty="0" err="1" smtClean="0"/>
              <a:t>tie</a:t>
            </a:r>
            <a:r>
              <a:rPr lang="cs-CZ" dirty="0" smtClean="0"/>
              <a:t>? </a:t>
            </a:r>
            <a:r>
              <a:rPr lang="cs-CZ" dirty="0" err="1" smtClean="0"/>
              <a:t>Guess.What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tie</a:t>
            </a:r>
            <a:r>
              <a:rPr lang="cs-CZ" dirty="0" smtClean="0"/>
              <a:t>? </a:t>
            </a:r>
            <a:endParaRPr lang="cs-CZ" dirty="0"/>
          </a:p>
        </p:txBody>
      </p:sp>
      <p:pic>
        <p:nvPicPr>
          <p:cNvPr id="24578" name="Picture 2" descr="C:\Users\hkolackova\AppData\Local\Microsoft\Windows\Temporary Internet Files\Content.IE5\XUXJTYN8\MC9003826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98377"/>
            <a:ext cx="4032448" cy="445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78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COMPLETE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Sweate</a:t>
            </a:r>
            <a:r>
              <a:rPr lang="cs-CZ" dirty="0" smtClean="0"/>
              <a:t> r</a:t>
            </a:r>
          </a:p>
          <a:p>
            <a:r>
              <a:rPr lang="cs-CZ" dirty="0" err="1" smtClean="0"/>
              <a:t>Socks</a:t>
            </a:r>
            <a:endParaRPr lang="cs-CZ" dirty="0" smtClean="0"/>
          </a:p>
          <a:p>
            <a:r>
              <a:rPr lang="cs-CZ" dirty="0" err="1" smtClean="0"/>
              <a:t>Shoes</a:t>
            </a:r>
            <a:endParaRPr lang="cs-CZ" dirty="0" smtClean="0"/>
          </a:p>
          <a:p>
            <a:r>
              <a:rPr lang="cs-CZ" dirty="0" err="1" smtClean="0"/>
              <a:t>Jacket</a:t>
            </a:r>
            <a:endParaRPr lang="cs-CZ" dirty="0" smtClean="0"/>
          </a:p>
          <a:p>
            <a:r>
              <a:rPr lang="cs-CZ" dirty="0" err="1" smtClean="0"/>
              <a:t>Blouse</a:t>
            </a:r>
            <a:endParaRPr lang="cs-CZ" dirty="0" smtClean="0"/>
          </a:p>
          <a:p>
            <a:r>
              <a:rPr lang="cs-CZ" dirty="0" err="1" smtClean="0"/>
              <a:t>Pyjamas</a:t>
            </a:r>
            <a:endParaRPr lang="cs-CZ" dirty="0" smtClean="0"/>
          </a:p>
          <a:p>
            <a:r>
              <a:rPr lang="cs-CZ" dirty="0" err="1" smtClean="0"/>
              <a:t>Boots</a:t>
            </a:r>
            <a:endParaRPr lang="cs-CZ" dirty="0" smtClean="0"/>
          </a:p>
          <a:p>
            <a:r>
              <a:rPr lang="cs-CZ" dirty="0" err="1" smtClean="0"/>
              <a:t>Dress</a:t>
            </a:r>
            <a:endParaRPr lang="cs-CZ" dirty="0" smtClean="0"/>
          </a:p>
          <a:p>
            <a:r>
              <a:rPr lang="cs-CZ" dirty="0" smtClean="0"/>
              <a:t>Mini </a:t>
            </a:r>
            <a:r>
              <a:rPr lang="cs-CZ" dirty="0" err="1" smtClean="0"/>
              <a:t>skirt</a:t>
            </a:r>
            <a:endParaRPr lang="cs-CZ" dirty="0" smtClean="0"/>
          </a:p>
          <a:p>
            <a:r>
              <a:rPr lang="cs-CZ" dirty="0" err="1" smtClean="0"/>
              <a:t>Nightdress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Sw- - t- r</a:t>
            </a:r>
          </a:p>
          <a:p>
            <a:r>
              <a:rPr lang="cs-CZ" dirty="0"/>
              <a:t>S - </a:t>
            </a:r>
            <a:r>
              <a:rPr lang="cs-CZ" dirty="0" err="1"/>
              <a:t>cks</a:t>
            </a:r>
            <a:endParaRPr lang="cs-CZ" dirty="0"/>
          </a:p>
          <a:p>
            <a:r>
              <a:rPr lang="cs-CZ" dirty="0" err="1"/>
              <a:t>Sh</a:t>
            </a:r>
            <a:r>
              <a:rPr lang="cs-CZ" dirty="0"/>
              <a:t> - - s</a:t>
            </a:r>
          </a:p>
          <a:p>
            <a:r>
              <a:rPr lang="cs-CZ" dirty="0"/>
              <a:t>J – </a:t>
            </a:r>
            <a:r>
              <a:rPr lang="cs-CZ" dirty="0" err="1"/>
              <a:t>ck</a:t>
            </a:r>
            <a:r>
              <a:rPr lang="cs-CZ" dirty="0"/>
              <a:t> – </a:t>
            </a:r>
            <a:r>
              <a:rPr lang="cs-CZ" dirty="0" smtClean="0"/>
              <a:t>t</a:t>
            </a:r>
          </a:p>
          <a:p>
            <a:r>
              <a:rPr lang="cs-CZ" dirty="0" err="1" smtClean="0"/>
              <a:t>Bl</a:t>
            </a:r>
            <a:r>
              <a:rPr lang="cs-CZ" dirty="0" smtClean="0"/>
              <a:t> - - s –</a:t>
            </a:r>
          </a:p>
          <a:p>
            <a:r>
              <a:rPr lang="cs-CZ" dirty="0" smtClean="0"/>
              <a:t>P – j – m –s</a:t>
            </a:r>
          </a:p>
          <a:p>
            <a:r>
              <a:rPr lang="cs-CZ" dirty="0" smtClean="0"/>
              <a:t>B - - </a:t>
            </a:r>
            <a:r>
              <a:rPr lang="cs-CZ" dirty="0" err="1" smtClean="0"/>
              <a:t>ts</a:t>
            </a:r>
            <a:endParaRPr lang="cs-CZ" dirty="0" smtClean="0"/>
          </a:p>
          <a:p>
            <a:r>
              <a:rPr lang="cs-CZ" dirty="0" smtClean="0"/>
              <a:t>D – e – s</a:t>
            </a:r>
          </a:p>
          <a:p>
            <a:r>
              <a:rPr lang="cs-CZ" dirty="0" smtClean="0"/>
              <a:t>M – n -  s – i –</a:t>
            </a:r>
            <a:r>
              <a:rPr lang="cs-CZ" dirty="0" err="1" smtClean="0"/>
              <a:t>rt</a:t>
            </a:r>
            <a:endParaRPr lang="cs-CZ" dirty="0" smtClean="0"/>
          </a:p>
          <a:p>
            <a:r>
              <a:rPr lang="cs-CZ" dirty="0" smtClean="0"/>
              <a:t>Ni – h- </a:t>
            </a:r>
            <a:r>
              <a:rPr lang="cs-CZ" dirty="0" err="1" smtClean="0"/>
              <a:t>dr</a:t>
            </a:r>
            <a:r>
              <a:rPr lang="cs-CZ" dirty="0" smtClean="0"/>
              <a:t> - </a:t>
            </a:r>
            <a:r>
              <a:rPr lang="cs-CZ" dirty="0" err="1" smtClean="0"/>
              <a:t>ss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2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67544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600" b="1" dirty="0" smtClean="0"/>
              <a:t>Obrázky</a:t>
            </a:r>
            <a:r>
              <a:rPr lang="cs-CZ" sz="3600" b="1" dirty="0"/>
              <a:t>: www.office.microsoft.com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85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369</TotalTime>
  <Words>460</Words>
  <Application>Microsoft Office PowerPoint</Application>
  <PresentationFormat>Předvádění na obrazovce (4:3)</PresentationFormat>
  <Paragraphs>114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Exekutivní</vt:lpstr>
      <vt:lpstr>CLOTHES</vt:lpstr>
      <vt:lpstr>Prezentace aplikace PowerPoint</vt:lpstr>
      <vt:lpstr>ANOTACE</vt:lpstr>
      <vt:lpstr>SHIRT</vt:lpstr>
      <vt:lpstr>T- shirt</vt:lpstr>
      <vt:lpstr>DRESS</vt:lpstr>
      <vt:lpstr>TROUSERS</vt:lpstr>
      <vt:lpstr>JACKET</vt:lpstr>
      <vt:lpstr>TIE</vt:lpstr>
      <vt:lpstr>HAT</vt:lpstr>
      <vt:lpstr>SHOES</vt:lpstr>
      <vt:lpstr>BLOUSE</vt:lpstr>
      <vt:lpstr>SWEATSHIRT</vt:lpstr>
      <vt:lpstr>SOCKS</vt:lpstr>
      <vt:lpstr>SKIRT</vt:lpstr>
      <vt:lpstr>JEANS</vt:lpstr>
      <vt:lpstr>COAT</vt:lpstr>
      <vt:lpstr>PYJAMAS</vt:lpstr>
      <vt:lpstr>GLOVES</vt:lpstr>
      <vt:lpstr>SCARF</vt:lpstr>
      <vt:lpstr>CAP</vt:lpstr>
      <vt:lpstr>JUMPER</vt:lpstr>
      <vt:lpstr>SHORTS</vt:lpstr>
      <vt:lpstr>THIS/THESE</vt:lpstr>
      <vt:lpstr>CORRECT ANSWERS</vt:lpstr>
      <vt:lpstr>Traditional Scottish clothes</vt:lpstr>
      <vt:lpstr>SHE IS WEARING……</vt:lpstr>
      <vt:lpstr>MODELS</vt:lpstr>
      <vt:lpstr>COMPLETE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H Koláčková</dc:creator>
  <cp:lastModifiedBy>H Koláčková</cp:lastModifiedBy>
  <cp:revision>13</cp:revision>
  <dcterms:created xsi:type="dcterms:W3CDTF">2012-02-13T07:10:27Z</dcterms:created>
  <dcterms:modified xsi:type="dcterms:W3CDTF">2012-02-14T12:35:53Z</dcterms:modified>
</cp:coreProperties>
</file>