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67" r:id="rId4"/>
    <p:sldId id="257" r:id="rId5"/>
    <p:sldId id="260" r:id="rId6"/>
    <p:sldId id="261" r:id="rId7"/>
    <p:sldId id="258" r:id="rId8"/>
    <p:sldId id="268" r:id="rId9"/>
    <p:sldId id="262" r:id="rId10"/>
    <p:sldId id="269" r:id="rId11"/>
    <p:sldId id="263" r:id="rId12"/>
    <p:sldId id="264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DA61BFD-7995-4664-A1A1-CAC49D4DDDE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5E3594E-A4D6-41A1-8529-389F7085BE8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1BFD-7995-4664-A1A1-CAC49D4DDDE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3594E-A4D6-41A1-8529-389F7085B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1BFD-7995-4664-A1A1-CAC49D4DDDE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3594E-A4D6-41A1-8529-389F7085B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1BFD-7995-4664-A1A1-CAC49D4DDDE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3594E-A4D6-41A1-8529-389F7085BE8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1BFD-7995-4664-A1A1-CAC49D4DDDE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3594E-A4D6-41A1-8529-389F7085B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1BFD-7995-4664-A1A1-CAC49D4DDDE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3594E-A4D6-41A1-8529-389F7085B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1BFD-7995-4664-A1A1-CAC49D4DDDE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3594E-A4D6-41A1-8529-389F7085B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1BFD-7995-4664-A1A1-CAC49D4DDDE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3594E-A4D6-41A1-8529-389F7085BE8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1BFD-7995-4664-A1A1-CAC49D4DDDE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3594E-A4D6-41A1-8529-389F7085B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1BFD-7995-4664-A1A1-CAC49D4DDDE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3594E-A4D6-41A1-8529-389F7085B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A61BFD-7995-4664-A1A1-CAC49D4DDDE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3594E-A4D6-41A1-8529-389F7085B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DA61BFD-7995-4664-A1A1-CAC49D4DDDEE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5E3594E-A4D6-41A1-8529-389F7085BE8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Club-sandwich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IN  A  SANDWICH  BAR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FOOD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701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47500" lnSpcReduction="20000"/>
          </a:bodyPr>
          <a:lstStyle/>
          <a:p>
            <a:pPr algn="ctr"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ZÁKLADNÍ ŠKOLA SLOVAN, KROMĚŘÍŽ, PŘÍSPĚVKOVÁ ORGANIZACE</a:t>
            </a:r>
          </a:p>
          <a:p>
            <a:pPr algn="ctr">
              <a:defRPr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ZEYEROVA 3354, 767 01 KROMĚŘÍŽ</a:t>
            </a:r>
          </a:p>
          <a:p>
            <a:pPr>
              <a:defRPr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projekt v rámci vzdělávacího programu</a:t>
            </a:r>
          </a:p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VZDĚLÁNÍ PRO KONKURENCESCHOPNOST</a:t>
            </a:r>
          </a:p>
          <a:p>
            <a:pPr algn="ctr"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algn="ctr">
              <a:defRPr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ŠABLONA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ČÍSLO: III/2</a:t>
            </a:r>
          </a:p>
          <a:p>
            <a:pPr algn="ctr"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algn="ctr">
              <a:defRPr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PŘEDMĚT: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ANGLIČTINA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ROČNÍK: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IV.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TÉMA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: JEDNODUCHÝ RECEPT, DIALOG - NAKUPOVÁNÍ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AUTOR: MGR. HANA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KOLÁČKOVÁ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DATUM VYTVOŘENÍ: 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15. 12. 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2011</a:t>
            </a:r>
          </a:p>
          <a:p>
            <a:pPr>
              <a:defRPr/>
            </a:pPr>
            <a:endParaRPr lang="cs-CZ" dirty="0"/>
          </a:p>
          <a:p>
            <a:pPr algn="ctr">
              <a:defRPr/>
            </a:pPr>
            <a:r>
              <a:rPr lang="cs-CZ" sz="4800" b="1">
                <a:solidFill>
                  <a:srgbClr val="C00000"/>
                </a:solidFill>
              </a:rPr>
              <a:t> </a:t>
            </a:r>
            <a:r>
              <a:rPr lang="cs-CZ" sz="4800" b="1" smtClean="0">
                <a:solidFill>
                  <a:srgbClr val="C00000"/>
                </a:solidFill>
              </a:rPr>
              <a:t>VY_32_INOVACE_44_HK</a:t>
            </a:r>
            <a:endParaRPr lang="cs-CZ" sz="4800" b="1" dirty="0">
              <a:solidFill>
                <a:srgbClr val="C00000"/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333374"/>
            <a:ext cx="8207375" cy="1799482"/>
          </a:xfrm>
          <a:prstGeom prst="rect">
            <a:avLst/>
          </a:prstGeom>
          <a:ln/>
          <a:extLst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734500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060848"/>
            <a:ext cx="7200799" cy="4320480"/>
          </a:xfrm>
          <a:solidFill>
            <a:schemeClr val="bg2">
              <a:lumMod val="9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Prezentace je vytvořena jako doplněk k učivu tematického celku nakupování </a:t>
            </a:r>
            <a:r>
              <a:rPr lang="cs-CZ" dirty="0">
                <a:latin typeface="Arial" pitchFamily="34" charset="0"/>
                <a:cs typeface="Arial" pitchFamily="34" charset="0"/>
              </a:rPr>
              <a:t>zařazeného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do 4. </a:t>
            </a:r>
            <a:r>
              <a:rPr lang="cs-CZ" dirty="0">
                <a:latin typeface="Arial" pitchFamily="34" charset="0"/>
                <a:cs typeface="Arial" pitchFamily="34" charset="0"/>
              </a:rPr>
              <a:t>ročníku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angličtiny. Její součástí je jednoduchý recept.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u="sng" dirty="0" smtClean="0"/>
              <a:t>V rámci prezentace se žáci seznámí:</a:t>
            </a:r>
            <a:endParaRPr lang="cs-CZ" u="sng" dirty="0"/>
          </a:p>
          <a:p>
            <a:pPr marL="97957" indent="0">
              <a:buNone/>
            </a:pPr>
            <a:r>
              <a:rPr lang="cs-CZ" sz="2000" dirty="0" smtClean="0"/>
              <a:t>- </a:t>
            </a:r>
            <a:r>
              <a:rPr lang="cs-CZ" sz="2000" dirty="0"/>
              <a:t>S </a:t>
            </a:r>
            <a:r>
              <a:rPr lang="cs-CZ" sz="2000" dirty="0" smtClean="0"/>
              <a:t>historií slova </a:t>
            </a:r>
            <a:r>
              <a:rPr lang="cs-CZ" sz="2000" dirty="0" err="1" smtClean="0"/>
              <a:t>sandwich</a:t>
            </a:r>
            <a:r>
              <a:rPr lang="cs-CZ" sz="2000" dirty="0" smtClean="0"/>
              <a:t>.</a:t>
            </a:r>
            <a:endParaRPr lang="cs-CZ" sz="2000" dirty="0"/>
          </a:p>
          <a:p>
            <a:pPr marL="97957" indent="0">
              <a:buNone/>
            </a:pPr>
            <a:r>
              <a:rPr lang="cs-CZ" sz="2000" dirty="0"/>
              <a:t>- </a:t>
            </a:r>
            <a:r>
              <a:rPr lang="cs-CZ" sz="2000" dirty="0" smtClean="0"/>
              <a:t>Se základními druhy anglických </a:t>
            </a:r>
            <a:r>
              <a:rPr lang="cs-CZ" sz="2000" dirty="0" err="1" smtClean="0"/>
              <a:t>sandwichů</a:t>
            </a:r>
            <a:r>
              <a:rPr lang="cs-CZ" sz="2000" dirty="0" smtClean="0"/>
              <a:t>.</a:t>
            </a:r>
            <a:endParaRPr lang="cs-CZ" sz="2000" dirty="0"/>
          </a:p>
          <a:p>
            <a:pPr marL="97957" indent="0">
              <a:buNone/>
            </a:pPr>
            <a:r>
              <a:rPr lang="cs-CZ" sz="2000" dirty="0" smtClean="0"/>
              <a:t>- Poskládají správně  rozhovor  prodavače a kupujícího.</a:t>
            </a:r>
          </a:p>
          <a:p>
            <a:pPr marL="97957" indent="0">
              <a:buNone/>
            </a:pPr>
            <a:r>
              <a:rPr lang="cs-CZ" sz="2000" dirty="0" smtClean="0"/>
              <a:t>- Naučí se přípravu avokádového </a:t>
            </a:r>
            <a:r>
              <a:rPr lang="cs-CZ" sz="2000" dirty="0" err="1" smtClean="0"/>
              <a:t>sandwiche</a:t>
            </a:r>
            <a:r>
              <a:rPr lang="cs-CZ" sz="2000" dirty="0" smtClean="0"/>
              <a:t>.</a:t>
            </a:r>
          </a:p>
          <a:p>
            <a:pPr marL="440857" indent="-342900">
              <a:buFont typeface="Courier New" pitchFamily="49" charset="0"/>
              <a:buChar char="o"/>
            </a:pPr>
            <a:r>
              <a:rPr lang="cs-CZ" sz="2000" b="1" u="sng" dirty="0" smtClean="0"/>
              <a:t>Zkušenosti z pilotování:</a:t>
            </a:r>
          </a:p>
          <a:p>
            <a:pPr marL="440857" indent="-342900">
              <a:buFont typeface="Courier New" pitchFamily="49" charset="0"/>
              <a:buChar char="o"/>
            </a:pPr>
            <a:r>
              <a:rPr lang="cs-CZ" sz="2000" dirty="0" smtClean="0"/>
              <a:t>Historie anglického </a:t>
            </a:r>
            <a:r>
              <a:rPr lang="cs-CZ" sz="2000" dirty="0" err="1" smtClean="0"/>
              <a:t>sendwiche</a:t>
            </a:r>
            <a:r>
              <a:rPr lang="cs-CZ" sz="2000" dirty="0" smtClean="0"/>
              <a:t> žáky zaujala. Rozhovor ve fast foodu správně seřadili zcela samostatně. Uvítali také recept na přípravu originálního anglického </a:t>
            </a:r>
            <a:r>
              <a:rPr lang="cs-CZ" sz="2000" dirty="0" err="1" smtClean="0"/>
              <a:t>sandwiche</a:t>
            </a:r>
            <a:r>
              <a:rPr lang="cs-CZ" sz="2000" dirty="0" smtClean="0"/>
              <a:t>.</a:t>
            </a:r>
          </a:p>
          <a:p>
            <a:pPr marL="440857" indent="-342900">
              <a:buFont typeface="Courier New" pitchFamily="49" charset="0"/>
              <a:buChar char="o"/>
            </a:pPr>
            <a:endParaRPr lang="cs-CZ" sz="2000" u="sng" dirty="0"/>
          </a:p>
          <a:p>
            <a:pPr marL="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5627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SANDWICH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Sandwich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Britain´s</a:t>
            </a:r>
            <a:r>
              <a:rPr lang="cs-CZ" dirty="0" smtClean="0"/>
              <a:t> most </a:t>
            </a:r>
            <a:r>
              <a:rPr lang="cs-CZ" dirty="0" err="1" smtClean="0"/>
              <a:t>popular</a:t>
            </a:r>
            <a:r>
              <a:rPr lang="cs-CZ" dirty="0" smtClean="0"/>
              <a:t> </a:t>
            </a:r>
            <a:r>
              <a:rPr lang="cs-CZ" dirty="0" err="1" smtClean="0"/>
              <a:t>snack</a:t>
            </a:r>
            <a:r>
              <a:rPr lang="cs-CZ" dirty="0" smtClean="0"/>
              <a:t>.</a:t>
            </a:r>
          </a:p>
          <a:p>
            <a:r>
              <a:rPr lang="cs-CZ" b="1" dirty="0" err="1" smtClean="0"/>
              <a:t>What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a </a:t>
            </a:r>
            <a:r>
              <a:rPr lang="cs-CZ" b="1" dirty="0" err="1" smtClean="0"/>
              <a:t>sandwich</a:t>
            </a:r>
            <a:r>
              <a:rPr lang="cs-CZ" b="1" dirty="0" smtClean="0"/>
              <a:t>?</a:t>
            </a:r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pieces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bread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filling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middle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Are </a:t>
            </a:r>
            <a:r>
              <a:rPr lang="cs-CZ" b="1" dirty="0" err="1" smtClean="0"/>
              <a:t>sandwiches</a:t>
            </a:r>
            <a:r>
              <a:rPr lang="cs-CZ" b="1" dirty="0" smtClean="0"/>
              <a:t> </a:t>
            </a:r>
            <a:r>
              <a:rPr lang="cs-CZ" b="1" dirty="0" err="1" smtClean="0"/>
              <a:t>healthy</a:t>
            </a:r>
            <a:r>
              <a:rPr lang="cs-CZ" b="1" dirty="0" smtClean="0"/>
              <a:t>?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sandwich</a:t>
            </a:r>
            <a:r>
              <a:rPr lang="cs-CZ" dirty="0" smtClean="0"/>
              <a:t> made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bread</a:t>
            </a:r>
            <a:r>
              <a:rPr lang="cs-CZ" dirty="0" smtClean="0"/>
              <a:t>, </a:t>
            </a:r>
            <a:r>
              <a:rPr lang="cs-CZ" dirty="0" err="1" smtClean="0"/>
              <a:t>chicken</a:t>
            </a:r>
            <a:r>
              <a:rPr lang="cs-CZ" dirty="0" smtClean="0"/>
              <a:t> and </a:t>
            </a:r>
            <a:r>
              <a:rPr lang="cs-CZ" dirty="0" err="1" smtClean="0"/>
              <a:t>fresh</a:t>
            </a:r>
            <a:r>
              <a:rPr lang="cs-CZ" dirty="0" smtClean="0"/>
              <a:t> </a:t>
            </a:r>
            <a:r>
              <a:rPr lang="cs-CZ" dirty="0" err="1" smtClean="0"/>
              <a:t>salad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healthy</a:t>
            </a:r>
            <a:r>
              <a:rPr lang="cs-CZ" dirty="0" smtClean="0"/>
              <a:t>, but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chips</a:t>
            </a:r>
            <a:r>
              <a:rPr lang="cs-CZ" dirty="0" smtClean="0"/>
              <a:t> not.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4750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BACON  SANDWICH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204864"/>
            <a:ext cx="6912768" cy="3816424"/>
          </a:xfrm>
        </p:spPr>
      </p:pic>
    </p:spTree>
    <p:extLst>
      <p:ext uri="{BB962C8B-B14F-4D97-AF65-F5344CB8AC3E}">
        <p14:creationId xmlns:p14="http://schemas.microsoft.com/office/powerpoint/2010/main" val="32326642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SPECIAL  SANDWICHES</a:t>
            </a:r>
            <a:endParaRPr lang="cs-CZ" dirty="0"/>
          </a:p>
        </p:txBody>
      </p:sp>
      <p:pic>
        <p:nvPicPr>
          <p:cNvPr id="2050" name="Picture 2" descr="C:\Users\ZS SLOVAN\AppData\Local\Microsoft\Windows\Temporary Internet Files\Content.IE5\1PH6O1XY\MP90040647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04864"/>
            <a:ext cx="3129196" cy="3960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 SLOVAN\AppData\Local\Microsoft\Windows\Temporary Internet Files\Content.IE5\KV46Z3I5\MP90040351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204864"/>
            <a:ext cx="3901440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248632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EARL OF SANDWICH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Earl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Sandwich</a:t>
            </a:r>
            <a:r>
              <a:rPr lang="cs-CZ" b="1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cards</a:t>
            </a:r>
            <a:r>
              <a:rPr lang="cs-CZ" dirty="0" smtClean="0"/>
              <a:t> in London. He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hungry</a:t>
            </a:r>
            <a:r>
              <a:rPr lang="cs-CZ" dirty="0" smtClean="0"/>
              <a:t> but he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to stop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cards</a:t>
            </a:r>
            <a:r>
              <a:rPr lang="cs-CZ" dirty="0" smtClean="0"/>
              <a:t>. He </a:t>
            </a:r>
            <a:r>
              <a:rPr lang="cs-CZ" dirty="0" err="1" smtClean="0"/>
              <a:t>ordered</a:t>
            </a:r>
            <a:r>
              <a:rPr lang="cs-CZ" dirty="0" smtClean="0"/>
              <a:t> a steak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pieces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bread</a:t>
            </a:r>
            <a:r>
              <a:rPr lang="cs-CZ" dirty="0" smtClean="0"/>
              <a:t>. He </a:t>
            </a:r>
            <a:r>
              <a:rPr lang="cs-CZ" dirty="0" err="1" smtClean="0"/>
              <a:t>wanted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his </a:t>
            </a:r>
            <a:r>
              <a:rPr lang="cs-CZ" dirty="0" err="1" smtClean="0"/>
              <a:t>meal</a:t>
            </a:r>
            <a:r>
              <a:rPr lang="cs-CZ" dirty="0" smtClean="0"/>
              <a:t> and play </a:t>
            </a:r>
            <a:r>
              <a:rPr lang="cs-CZ" dirty="0" err="1" smtClean="0"/>
              <a:t>cards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same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Do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know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BLT </a:t>
            </a:r>
            <a:r>
              <a:rPr lang="cs-CZ" b="1" dirty="0" err="1" smtClean="0"/>
              <a:t>sandwich</a:t>
            </a:r>
            <a:r>
              <a:rPr lang="cs-CZ" b="1" dirty="0" smtClean="0"/>
              <a:t>?</a:t>
            </a:r>
          </a:p>
          <a:p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bacon</a:t>
            </a:r>
            <a:r>
              <a:rPr lang="cs-CZ" dirty="0" smtClean="0"/>
              <a:t>, </a:t>
            </a:r>
            <a:r>
              <a:rPr lang="cs-CZ" dirty="0" err="1" smtClean="0"/>
              <a:t>lettuce</a:t>
            </a:r>
            <a:r>
              <a:rPr lang="cs-CZ" dirty="0" smtClean="0"/>
              <a:t> and </a:t>
            </a:r>
            <a:r>
              <a:rPr lang="cs-CZ" dirty="0" err="1" smtClean="0"/>
              <a:t>tomato</a:t>
            </a:r>
            <a:r>
              <a:rPr lang="cs-CZ" dirty="0" smtClean="0"/>
              <a:t> </a:t>
            </a:r>
            <a:r>
              <a:rPr lang="cs-CZ" dirty="0" err="1" smtClean="0"/>
              <a:t>sandwich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1095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MEET SANDWICH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ZS SLOVAN\AppData\Local\Microsoft\Windows\Temporary Internet Files\Content.IE5\IL156NRN\MP90042209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18"/>
          <a:stretch/>
        </p:blipFill>
        <p:spPr bwMode="auto">
          <a:xfrm>
            <a:off x="5111630" y="2348880"/>
            <a:ext cx="3268764" cy="3438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 SLOVAN\AppData\Local\Microsoft\Windows\Temporary Internet Files\Content.IE5\C63C0QVJ\MP9004229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2276872"/>
            <a:ext cx="4644086" cy="3510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607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PUT IN CORRECT  ORDER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Brown, </a:t>
            </a:r>
            <a:r>
              <a:rPr lang="cs-CZ" dirty="0" err="1" smtClean="0"/>
              <a:t>please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a ham and cheese </a:t>
            </a:r>
            <a:r>
              <a:rPr lang="cs-CZ" dirty="0" err="1" smtClean="0"/>
              <a:t>sandwich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No, </a:t>
            </a:r>
            <a:r>
              <a:rPr lang="cs-CZ" dirty="0" err="1" smtClean="0"/>
              <a:t>thanks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dirty="0" err="1" smtClean="0"/>
              <a:t>I´d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a </a:t>
            </a:r>
            <a:r>
              <a:rPr lang="cs-CZ" dirty="0" err="1" smtClean="0"/>
              <a:t>cola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mayonnaise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?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OK. </a:t>
            </a:r>
            <a:r>
              <a:rPr lang="cs-CZ" dirty="0" err="1" smtClean="0"/>
              <a:t>That´s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pounds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On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 </a:t>
            </a:r>
            <a:r>
              <a:rPr lang="cs-CZ" dirty="0" err="1" smtClean="0"/>
              <a:t>bread</a:t>
            </a:r>
            <a:r>
              <a:rPr lang="cs-CZ" dirty="0" smtClean="0"/>
              <a:t>?</a:t>
            </a:r>
          </a:p>
          <a:p>
            <a:pPr>
              <a:buFont typeface="Wingdings" pitchFamily="2" charset="2"/>
              <a:buChar char="q"/>
            </a:pPr>
            <a:r>
              <a:rPr lang="cs-CZ" dirty="0" err="1" smtClean="0"/>
              <a:t>Anything</a:t>
            </a:r>
            <a:r>
              <a:rPr lang="cs-CZ" dirty="0" smtClean="0"/>
              <a:t> </a:t>
            </a:r>
            <a:r>
              <a:rPr lang="cs-CZ" dirty="0" err="1" smtClean="0"/>
              <a:t>else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1794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SOLUTION: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/>
              <a:t>Can</a:t>
            </a:r>
            <a:r>
              <a:rPr lang="cs-CZ" dirty="0"/>
              <a:t> I </a:t>
            </a:r>
            <a:r>
              <a:rPr lang="cs-CZ" dirty="0" err="1"/>
              <a:t>have</a:t>
            </a:r>
            <a:r>
              <a:rPr lang="cs-CZ" dirty="0"/>
              <a:t> a ham and cheese </a:t>
            </a:r>
            <a:r>
              <a:rPr lang="cs-CZ" dirty="0" err="1"/>
              <a:t>sandwich</a:t>
            </a:r>
            <a:r>
              <a:rPr lang="cs-CZ" dirty="0"/>
              <a:t>, </a:t>
            </a:r>
            <a:r>
              <a:rPr lang="cs-CZ" dirty="0" err="1"/>
              <a:t>please</a:t>
            </a:r>
            <a:r>
              <a:rPr lang="cs-CZ" dirty="0" smtClean="0"/>
              <a:t>?</a:t>
            </a:r>
          </a:p>
          <a:p>
            <a:r>
              <a:rPr lang="cs-CZ" dirty="0"/>
              <a:t>On </a:t>
            </a:r>
            <a:r>
              <a:rPr lang="cs-CZ" dirty="0" err="1"/>
              <a:t>white</a:t>
            </a:r>
            <a:r>
              <a:rPr lang="cs-CZ" dirty="0"/>
              <a:t> </a:t>
            </a:r>
            <a:r>
              <a:rPr lang="cs-CZ" dirty="0" err="1"/>
              <a:t>or</a:t>
            </a:r>
            <a:r>
              <a:rPr lang="cs-CZ" dirty="0"/>
              <a:t> </a:t>
            </a:r>
            <a:r>
              <a:rPr lang="cs-CZ" dirty="0" err="1"/>
              <a:t>brown</a:t>
            </a:r>
            <a:r>
              <a:rPr lang="cs-CZ" dirty="0"/>
              <a:t> </a:t>
            </a:r>
            <a:r>
              <a:rPr lang="cs-CZ" dirty="0" err="1"/>
              <a:t>bread</a:t>
            </a:r>
            <a:r>
              <a:rPr lang="cs-CZ" dirty="0" smtClean="0"/>
              <a:t>?</a:t>
            </a:r>
          </a:p>
          <a:p>
            <a:r>
              <a:rPr lang="cs-CZ" dirty="0"/>
              <a:t>Brown, </a:t>
            </a:r>
            <a:r>
              <a:rPr lang="cs-CZ" dirty="0" err="1"/>
              <a:t>please</a:t>
            </a:r>
            <a:r>
              <a:rPr lang="cs-CZ" dirty="0" smtClean="0"/>
              <a:t>.</a:t>
            </a:r>
          </a:p>
          <a:p>
            <a:r>
              <a:rPr lang="cs-CZ" dirty="0" err="1"/>
              <a:t>Any</a:t>
            </a:r>
            <a:r>
              <a:rPr lang="cs-CZ" dirty="0"/>
              <a:t> </a:t>
            </a:r>
            <a:r>
              <a:rPr lang="cs-CZ" dirty="0" err="1"/>
              <a:t>mayonnaise</a:t>
            </a:r>
            <a:r>
              <a:rPr lang="cs-CZ" dirty="0"/>
              <a:t> </a:t>
            </a:r>
            <a:r>
              <a:rPr lang="cs-CZ" dirty="0" err="1"/>
              <a:t>with</a:t>
            </a:r>
            <a:r>
              <a:rPr lang="cs-CZ" dirty="0"/>
              <a:t> </a:t>
            </a:r>
            <a:r>
              <a:rPr lang="cs-CZ" dirty="0" err="1"/>
              <a:t>that</a:t>
            </a:r>
            <a:r>
              <a:rPr lang="cs-CZ" dirty="0" smtClean="0"/>
              <a:t>?</a:t>
            </a:r>
          </a:p>
          <a:p>
            <a:r>
              <a:rPr lang="cs-CZ" dirty="0"/>
              <a:t>No, </a:t>
            </a:r>
            <a:r>
              <a:rPr lang="cs-CZ" dirty="0" err="1"/>
              <a:t>thanks</a:t>
            </a:r>
            <a:r>
              <a:rPr lang="cs-CZ" dirty="0" smtClean="0"/>
              <a:t>.</a:t>
            </a:r>
          </a:p>
          <a:p>
            <a:r>
              <a:rPr lang="cs-CZ" dirty="0" err="1"/>
              <a:t>Anything</a:t>
            </a:r>
            <a:r>
              <a:rPr lang="cs-CZ" dirty="0"/>
              <a:t> </a:t>
            </a:r>
            <a:r>
              <a:rPr lang="cs-CZ" dirty="0" err="1"/>
              <a:t>else</a:t>
            </a:r>
            <a:r>
              <a:rPr lang="cs-CZ" dirty="0" smtClean="0"/>
              <a:t>?</a:t>
            </a:r>
          </a:p>
          <a:p>
            <a:r>
              <a:rPr lang="cs-CZ" dirty="0" err="1"/>
              <a:t>Yes</a:t>
            </a:r>
            <a:r>
              <a:rPr lang="cs-CZ" dirty="0"/>
              <a:t>, </a:t>
            </a:r>
            <a:r>
              <a:rPr lang="cs-CZ" dirty="0" err="1"/>
              <a:t>I´d</a:t>
            </a:r>
            <a:r>
              <a:rPr lang="cs-CZ" dirty="0"/>
              <a:t> </a:t>
            </a:r>
            <a:r>
              <a:rPr lang="cs-CZ" dirty="0" err="1"/>
              <a:t>like</a:t>
            </a:r>
            <a:r>
              <a:rPr lang="cs-CZ" dirty="0"/>
              <a:t> a </a:t>
            </a:r>
            <a:r>
              <a:rPr lang="cs-CZ" dirty="0" err="1"/>
              <a:t>cola</a:t>
            </a:r>
            <a:r>
              <a:rPr lang="cs-CZ" dirty="0"/>
              <a:t>, </a:t>
            </a:r>
            <a:r>
              <a:rPr lang="cs-CZ" dirty="0" err="1"/>
              <a:t>please</a:t>
            </a:r>
            <a:r>
              <a:rPr lang="cs-CZ" dirty="0" smtClean="0"/>
              <a:t>.</a:t>
            </a:r>
          </a:p>
          <a:p>
            <a:r>
              <a:rPr lang="cs-CZ" dirty="0"/>
              <a:t>OK. </a:t>
            </a:r>
            <a:r>
              <a:rPr lang="cs-CZ" dirty="0" err="1"/>
              <a:t>That´s</a:t>
            </a:r>
            <a:r>
              <a:rPr lang="cs-CZ" dirty="0"/>
              <a:t> </a:t>
            </a:r>
            <a:r>
              <a:rPr lang="cs-CZ" dirty="0" err="1"/>
              <a:t>two</a:t>
            </a:r>
            <a:r>
              <a:rPr lang="cs-CZ" dirty="0"/>
              <a:t> </a:t>
            </a:r>
            <a:r>
              <a:rPr lang="cs-CZ" dirty="0" err="1"/>
              <a:t>pounds</a:t>
            </a:r>
            <a:r>
              <a:rPr lang="cs-CZ" dirty="0"/>
              <a:t>.</a:t>
            </a:r>
          </a:p>
          <a:p>
            <a:pPr marL="6858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0218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836712"/>
            <a:ext cx="7416824" cy="1944216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Ingredients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/>
              <a:t>Avocado</a:t>
            </a:r>
            <a:r>
              <a:rPr lang="cs-CZ" b="1" dirty="0"/>
              <a:t> Ham </a:t>
            </a:r>
            <a:r>
              <a:rPr lang="cs-CZ" b="1" dirty="0" err="1"/>
              <a:t>Sandwiches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  </a:t>
            </a:r>
            <a:r>
              <a:rPr lang="cs-CZ" dirty="0" err="1" smtClean="0"/>
              <a:t>avocado</a:t>
            </a:r>
            <a:endParaRPr lang="cs-CZ" dirty="0"/>
          </a:p>
          <a:p>
            <a:r>
              <a:rPr lang="cs-CZ" dirty="0"/>
              <a:t>2 </a:t>
            </a:r>
            <a:r>
              <a:rPr lang="cs-CZ" dirty="0" err="1"/>
              <a:t>tablespoons</a:t>
            </a:r>
            <a:r>
              <a:rPr lang="cs-CZ" dirty="0"/>
              <a:t> </a:t>
            </a:r>
            <a:r>
              <a:rPr lang="cs-CZ" dirty="0" err="1"/>
              <a:t>mayonnaise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err="1"/>
              <a:t>pepper</a:t>
            </a:r>
            <a:endParaRPr lang="cs-CZ" dirty="0"/>
          </a:p>
          <a:p>
            <a:r>
              <a:rPr lang="cs-CZ" dirty="0"/>
              <a:t>12 </a:t>
            </a:r>
            <a:r>
              <a:rPr lang="cs-CZ" dirty="0" err="1"/>
              <a:t>slices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err="1"/>
              <a:t>bread</a:t>
            </a:r>
            <a:endParaRPr lang="cs-CZ" dirty="0"/>
          </a:p>
          <a:p>
            <a:r>
              <a:rPr lang="cs-CZ" dirty="0"/>
              <a:t>6 </a:t>
            </a:r>
            <a:r>
              <a:rPr lang="cs-CZ" dirty="0" err="1"/>
              <a:t>slices</a:t>
            </a:r>
            <a:r>
              <a:rPr lang="cs-CZ" dirty="0"/>
              <a:t> </a:t>
            </a:r>
            <a:r>
              <a:rPr lang="cs-CZ" dirty="0" smtClean="0"/>
              <a:t>ham</a:t>
            </a:r>
            <a:endParaRPr lang="cs-CZ" dirty="0"/>
          </a:p>
          <a:p>
            <a:r>
              <a:rPr lang="cs-CZ" dirty="0"/>
              <a:t>6 </a:t>
            </a:r>
            <a:r>
              <a:rPr lang="cs-CZ" dirty="0" err="1"/>
              <a:t>slices</a:t>
            </a:r>
            <a:r>
              <a:rPr lang="cs-CZ" dirty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 cheese</a:t>
            </a:r>
            <a:endParaRPr lang="cs-CZ" dirty="0"/>
          </a:p>
          <a:p>
            <a:r>
              <a:rPr lang="cs-CZ" dirty="0"/>
              <a:t>6 </a:t>
            </a:r>
            <a:r>
              <a:rPr lang="cs-CZ" dirty="0" err="1"/>
              <a:t>tablespoons</a:t>
            </a:r>
            <a:r>
              <a:rPr lang="cs-CZ" dirty="0"/>
              <a:t> </a:t>
            </a:r>
            <a:r>
              <a:rPr lang="cs-CZ" dirty="0" err="1"/>
              <a:t>cream</a:t>
            </a:r>
            <a:r>
              <a:rPr lang="cs-CZ" dirty="0"/>
              <a:t> </a:t>
            </a:r>
            <a:r>
              <a:rPr lang="cs-CZ" dirty="0" smtClean="0"/>
              <a:t>cheese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718811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Directions</a:t>
            </a:r>
            <a:br>
              <a:rPr lang="en-US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In </a:t>
            </a:r>
            <a:r>
              <a:rPr lang="en-US" dirty="0"/>
              <a:t>a small bowl, combine the first three </a:t>
            </a:r>
            <a:r>
              <a:rPr lang="en-US" dirty="0" smtClean="0"/>
              <a:t>ingredients</a:t>
            </a:r>
            <a:r>
              <a:rPr lang="cs-CZ" dirty="0" smtClean="0"/>
              <a:t>. S</a:t>
            </a:r>
            <a:r>
              <a:rPr lang="en-US" dirty="0" err="1" smtClean="0"/>
              <a:t>pread</a:t>
            </a:r>
            <a:r>
              <a:rPr lang="en-US" dirty="0" smtClean="0"/>
              <a:t> </a:t>
            </a:r>
            <a:r>
              <a:rPr lang="en-US" dirty="0"/>
              <a:t>on six slices of bread. Top with ham and </a:t>
            </a:r>
            <a:r>
              <a:rPr lang="cs-CZ" dirty="0" smtClean="0"/>
              <a:t>cheese</a:t>
            </a:r>
            <a:r>
              <a:rPr lang="en-US" dirty="0" smtClean="0"/>
              <a:t>. </a:t>
            </a:r>
            <a:r>
              <a:rPr lang="en-US" dirty="0"/>
              <a:t>Spread cream cheese on remaining bread; place over Swiss cheese. </a:t>
            </a:r>
          </a:p>
          <a:p>
            <a:endParaRPr lang="cs-CZ" dirty="0"/>
          </a:p>
        </p:txBody>
      </p:sp>
      <p:pic>
        <p:nvPicPr>
          <p:cNvPr id="1029" name="Picture 5" descr="C:\Users\ZS SLOVAN\AppData\Local\Microsoft\Windows\Temporary Internet Files\Content.IE5\R2VSI2K3\MP9004006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005064"/>
            <a:ext cx="4032448" cy="2394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966715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23652"/>
            <a:ext cx="8208912" cy="35089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MEMM. </a:t>
            </a:r>
            <a:r>
              <a:rPr lang="cs-CZ" sz="2200" dirty="0"/>
              <a:t> </a:t>
            </a:r>
            <a:r>
              <a:rPr lang="cs-CZ" sz="2200" i="1" dirty="0"/>
              <a:t>Http://cs.wikimedia.org</a:t>
            </a:r>
            <a:r>
              <a:rPr lang="cs-CZ" sz="2200" dirty="0"/>
              <a:t> [online]. </a:t>
            </a:r>
            <a:r>
              <a:rPr lang="cs-CZ" sz="2200" dirty="0" smtClean="0"/>
              <a:t>23. 10. 2007 </a:t>
            </a:r>
            <a:r>
              <a:rPr lang="cs-CZ" sz="2200" dirty="0"/>
              <a:t>[cit. </a:t>
            </a:r>
            <a:r>
              <a:rPr lang="cs-CZ" sz="2200" dirty="0" smtClean="0"/>
              <a:t>2011-12.15]. File:Club-sandwich.jpg.</a:t>
            </a:r>
            <a:r>
              <a:rPr lang="cs-CZ" sz="2200" dirty="0"/>
              <a:t> Dostupné z WWW</a:t>
            </a:r>
            <a:r>
              <a:rPr lang="cs-CZ" sz="2200" dirty="0" smtClean="0"/>
              <a:t>:   </a:t>
            </a:r>
          </a:p>
          <a:p>
            <a:pPr marL="0" indent="0">
              <a:buNone/>
            </a:pPr>
            <a:r>
              <a:rPr lang="cs-CZ" sz="2200" dirty="0" smtClean="0"/>
              <a:t> &lt;</a:t>
            </a:r>
            <a:r>
              <a:rPr lang="cs-CZ" sz="2200" dirty="0"/>
              <a:t>http://</a:t>
            </a:r>
            <a:r>
              <a:rPr lang="cs-CZ" sz="2200" dirty="0" smtClean="0"/>
              <a:t>cs.wikipedia.org/wiki/</a:t>
            </a:r>
            <a:r>
              <a:rPr lang="cs-CZ" sz="2200" dirty="0" err="1" smtClean="0"/>
              <a:t>File:Club-sandwich.jpg</a:t>
            </a:r>
            <a:r>
              <a:rPr lang="cs-CZ" sz="2200" dirty="0" smtClean="0"/>
              <a:t>&gt;.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000" dirty="0"/>
              <a:t>Obrázky: www.office.microsoft.com 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244238705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113</TotalTime>
  <Words>443</Words>
  <Application>Microsoft Office PowerPoint</Application>
  <PresentationFormat>Předvádění na obrazovce (4:3)</PresentationFormat>
  <Paragraphs>84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IN  A  SANDWICH  BAR</vt:lpstr>
      <vt:lpstr>Prezentace aplikace PowerPoint</vt:lpstr>
      <vt:lpstr>ANOTACE</vt:lpstr>
      <vt:lpstr>SANDWICH</vt:lpstr>
      <vt:lpstr>BACON  SANDWICH</vt:lpstr>
      <vt:lpstr>SPECIAL  SANDWICHES</vt:lpstr>
      <vt:lpstr>EARL OF SANDWICH</vt:lpstr>
      <vt:lpstr>MEET SANDWICH</vt:lpstr>
      <vt:lpstr>PUT IN CORRECT  ORDER</vt:lpstr>
      <vt:lpstr>SOLUTION:</vt:lpstr>
      <vt:lpstr>Ingredients for Avocado Ham Sandwiches </vt:lpstr>
      <vt:lpstr>Directions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  A  SANDWICH  BAR</dc:title>
  <dc:creator>H Koláčková</dc:creator>
  <cp:lastModifiedBy>H Koláčková</cp:lastModifiedBy>
  <cp:revision>14</cp:revision>
  <dcterms:created xsi:type="dcterms:W3CDTF">2011-12-14T07:00:40Z</dcterms:created>
  <dcterms:modified xsi:type="dcterms:W3CDTF">2012-04-24T08:37:47Z</dcterms:modified>
</cp:coreProperties>
</file>