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81" r:id="rId3"/>
    <p:sldId id="282" r:id="rId4"/>
    <p:sldId id="257" r:id="rId5"/>
    <p:sldId id="273" r:id="rId6"/>
    <p:sldId id="258" r:id="rId7"/>
    <p:sldId id="274" r:id="rId8"/>
    <p:sldId id="259" r:id="rId9"/>
    <p:sldId id="275" r:id="rId10"/>
    <p:sldId id="276" r:id="rId11"/>
    <p:sldId id="260" r:id="rId12"/>
    <p:sldId id="261" r:id="rId13"/>
    <p:sldId id="262" r:id="rId14"/>
    <p:sldId id="264" r:id="rId15"/>
    <p:sldId id="277" r:id="rId16"/>
    <p:sldId id="265" r:id="rId17"/>
    <p:sldId id="266" r:id="rId18"/>
    <p:sldId id="278" r:id="rId19"/>
    <p:sldId id="267" r:id="rId20"/>
    <p:sldId id="269" r:id="rId21"/>
    <p:sldId id="279" r:id="rId22"/>
    <p:sldId id="270" r:id="rId23"/>
    <p:sldId id="271" r:id="rId24"/>
    <p:sldId id="272" r:id="rId25"/>
    <p:sldId id="280" r:id="rId26"/>
    <p:sldId id="263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55" autoAdjust="0"/>
    <p:restoredTop sz="94660"/>
  </p:normalViewPr>
  <p:slideViewPr>
    <p:cSldViewPr>
      <p:cViewPr varScale="1">
        <p:scale>
          <a:sx n="88" d="100"/>
          <a:sy n="88" d="100"/>
        </p:scale>
        <p:origin x="-145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BB0FCB-31CE-4D29-9033-25968D442912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863387-1F22-4788-A707-39C15BD03A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BB0FCB-31CE-4D29-9033-25968D442912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863387-1F22-4788-A707-39C15BD03A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BB0FCB-31CE-4D29-9033-25968D442912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863387-1F22-4788-A707-39C15BD03A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BB0FCB-31CE-4D29-9033-25968D442912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863387-1F22-4788-A707-39C15BD03A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BB0FCB-31CE-4D29-9033-25968D442912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863387-1F22-4788-A707-39C15BD03A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BB0FCB-31CE-4D29-9033-25968D442912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863387-1F22-4788-A707-39C15BD03A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BB0FCB-31CE-4D29-9033-25968D442912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863387-1F22-4788-A707-39C15BD03A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BB0FCB-31CE-4D29-9033-25968D442912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863387-1F22-4788-A707-39C15BD03A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BB0FCB-31CE-4D29-9033-25968D442912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863387-1F22-4788-A707-39C15BD03AD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BB0FCB-31CE-4D29-9033-25968D442912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863387-1F22-4788-A707-39C15BD03A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BB0FCB-31CE-4D29-9033-25968D442912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863387-1F22-4788-A707-39C15BD03A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0BB0FCB-31CE-4D29-9033-25968D442912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7863387-1F22-4788-A707-39C15BD03AD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-2831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AT SCHOOL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SCHOOL  SUBJECTS</a:t>
            </a:r>
          </a:p>
        </p:txBody>
      </p:sp>
    </p:spTree>
    <p:extLst>
      <p:ext uri="{BB962C8B-B14F-4D97-AF65-F5344CB8AC3E}">
        <p14:creationId xmlns:p14="http://schemas.microsoft.com/office/powerpoint/2010/main" val="23181043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30352"/>
            <a:ext cx="8363272" cy="541892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62500" lnSpcReduction="20000"/>
          </a:bodyPr>
          <a:lstStyle/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ZÁKLADNÍ ŠKOLA SLOVAN, KROMĚŘÍŽ, PŘÍSPĚVKOVÁ ORGANIZACE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ANGLIČTINA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IV. 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TÉMA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:  SCHOOL  OBJECTS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KOLÁČKOVÁ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26. 1. 2012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  <a:p>
            <a:pPr marL="548640" indent="-411480" algn="ctr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4800" b="1" dirty="0">
                <a:solidFill>
                  <a:srgbClr val="C00000"/>
                </a:solidFill>
              </a:rPr>
              <a:t> </a:t>
            </a:r>
            <a:r>
              <a:rPr lang="cs-CZ" sz="4800" b="1" dirty="0" smtClean="0">
                <a:solidFill>
                  <a:srgbClr val="C00000"/>
                </a:solidFill>
              </a:rPr>
              <a:t>VY_32_INOVACE_57_HK</a:t>
            </a:r>
            <a:endParaRPr lang="cs-CZ" sz="4800" b="1" dirty="0">
              <a:solidFill>
                <a:srgbClr val="C00000"/>
              </a:solidFill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/>
          <a:srcRect/>
          <a:stretch>
            <a:fillRect/>
          </a:stretch>
        </p:blipFill>
        <p:spPr bwMode="auto">
          <a:xfrm>
            <a:off x="468313" y="333375"/>
            <a:ext cx="8207375" cy="1079500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3376"/>
            <a:ext cx="8424936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054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983480"/>
            <a:ext cx="8496944" cy="105156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352928" cy="4968551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Prezentace je vytvořena jako doplněk k tematickému celku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Ve škole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zařazeného do 4. ročníku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angličtiny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2000" b="1" u="sng" dirty="0" smtClean="0"/>
              <a:t>V rámci prezentace se žáci seznámí:</a:t>
            </a:r>
            <a:endParaRPr lang="cs-CZ" sz="2000" b="1" u="sng" dirty="0"/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2000" dirty="0" smtClean="0"/>
              <a:t>-   S obrázky různých školních předmětů a pomůcek.</a:t>
            </a:r>
            <a:endParaRPr lang="cs-CZ" sz="2000" dirty="0"/>
          </a:p>
          <a:p>
            <a:pPr marL="440857" indent="-34290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Tx/>
              <a:buChar char="-"/>
              <a:defRPr/>
            </a:pPr>
            <a:r>
              <a:rPr lang="cs-CZ" sz="2000" dirty="0" smtClean="0"/>
              <a:t>Doplní údaje týkající se počtu předmětů a jejich barvy.</a:t>
            </a:r>
          </a:p>
          <a:p>
            <a:pPr marL="440857" indent="-34290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Tx/>
              <a:buChar char="-"/>
              <a:defRPr/>
            </a:pPr>
            <a:r>
              <a:rPr lang="cs-CZ" sz="2000" dirty="0" smtClean="0"/>
              <a:t>Procvičí si existenční vazbu </a:t>
            </a:r>
            <a:r>
              <a:rPr lang="cs-CZ" sz="2000" b="1" dirty="0" err="1" smtClean="0"/>
              <a:t>there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is</a:t>
            </a:r>
            <a:r>
              <a:rPr lang="cs-CZ" sz="2000" b="1" dirty="0" smtClean="0"/>
              <a:t> – </a:t>
            </a:r>
            <a:r>
              <a:rPr lang="cs-CZ" sz="2000" b="1" dirty="0" err="1" smtClean="0"/>
              <a:t>there</a:t>
            </a:r>
            <a:r>
              <a:rPr lang="cs-CZ" sz="2000" b="1" dirty="0" smtClean="0"/>
              <a:t> are </a:t>
            </a:r>
            <a:r>
              <a:rPr lang="cs-CZ" sz="2000" dirty="0" smtClean="0"/>
              <a:t>na praktických příkladech.</a:t>
            </a:r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000" dirty="0" smtClean="0"/>
          </a:p>
          <a:p>
            <a:pPr marL="97957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2000" b="1" u="sng" dirty="0" smtClean="0"/>
              <a:t>Zkušenosti z pilotování:</a:t>
            </a:r>
          </a:p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1800" dirty="0" smtClean="0"/>
              <a:t>Prezentace byla zaměřena na shrnutí učiva o škole. Žáci si zopakovali a rozšířili slovní zásobu tematického celku Ve škole.</a:t>
            </a:r>
          </a:p>
          <a:p>
            <a:pPr marL="137160" indent="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1800" dirty="0" smtClean="0"/>
              <a:t>V doplňovacích cvičeních si procvičili znalost barev a správné použití existenční vazby.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188173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SCHOOL  BAG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965008"/>
            <a:ext cx="5463770" cy="4120176"/>
          </a:xfrm>
        </p:spPr>
      </p:pic>
    </p:spTree>
    <p:extLst>
      <p:ext uri="{BB962C8B-B14F-4D97-AF65-F5344CB8AC3E}">
        <p14:creationId xmlns:p14="http://schemas.microsoft.com/office/powerpoint/2010/main" val="2054650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big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5328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RUBBER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ZS SLOVAN\AppData\Local\Microsoft\Windows\Temporary Internet Files\Content.IE5\KV46Z3I5\MC90023292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4250"/>
            <a:ext cx="6768752" cy="4945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41107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err="1" smtClean="0"/>
              <a:t>Complete</a:t>
            </a:r>
            <a:r>
              <a:rPr lang="cs-CZ" b="1" u="sng" dirty="0" smtClean="0"/>
              <a:t>:</a:t>
            </a:r>
          </a:p>
          <a:p>
            <a:endParaRPr lang="cs-CZ" dirty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rubber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…. and….</a:t>
            </a:r>
          </a:p>
          <a:p>
            <a:endParaRPr lang="cs-CZ" dirty="0"/>
          </a:p>
          <a:p>
            <a:r>
              <a:rPr lang="cs-CZ" dirty="0" err="1" smtClean="0"/>
              <a:t>There</a:t>
            </a:r>
            <a:r>
              <a:rPr lang="cs-CZ" dirty="0" smtClean="0"/>
              <a:t>  …. 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rubber</a:t>
            </a:r>
            <a:r>
              <a:rPr lang="cs-CZ" dirty="0" smtClean="0"/>
              <a:t>. </a:t>
            </a:r>
          </a:p>
          <a:p>
            <a:endParaRPr lang="cs-CZ" dirty="0"/>
          </a:p>
          <a:p>
            <a:r>
              <a:rPr lang="cs-CZ" dirty="0" err="1" smtClean="0"/>
              <a:t>There</a:t>
            </a:r>
            <a:r>
              <a:rPr lang="cs-CZ" dirty="0" smtClean="0"/>
              <a:t> …. </a:t>
            </a:r>
            <a:r>
              <a:rPr lang="cs-CZ" dirty="0" err="1" smtClean="0"/>
              <a:t>three</a:t>
            </a:r>
            <a:r>
              <a:rPr lang="cs-CZ" dirty="0" smtClean="0"/>
              <a:t>  …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95466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ZS SLOVAN\AppData\Local\Microsoft\Windows\Temporary Internet Files\Content.IE5\3FD5ZDQZ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6624736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2616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CLOSE   AND  OPEN  BOOK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060848"/>
            <a:ext cx="3443859" cy="237626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16832"/>
            <a:ext cx="3120348" cy="2246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652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err="1" smtClean="0"/>
              <a:t>Complete</a:t>
            </a:r>
            <a:r>
              <a:rPr lang="cs-CZ" b="1" u="sng" dirty="0" smtClean="0"/>
              <a:t>:</a:t>
            </a:r>
          </a:p>
          <a:p>
            <a:pPr marL="0" indent="0">
              <a:buNone/>
            </a:pPr>
            <a:endParaRPr lang="cs-CZ" b="1" u="sng" dirty="0"/>
          </a:p>
          <a:p>
            <a:pPr marL="0" indent="0">
              <a:buNone/>
            </a:pP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text … 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… 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Point open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endParaRPr lang="cs-CZ" b="1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45248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ZS SLOVAN\AppData\Local\Microsoft\Windows\Temporary Internet Files\Content.IE5\IL156NRN\MC9004417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6048672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6207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RULER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ZS SLOVAN\AppData\Local\Microsoft\Windows\Temporary Internet Files\Content.IE5\4G8RJOB1\MC90029092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807446"/>
            <a:ext cx="4680520" cy="4605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60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PENCIL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ZS SLOVAN\AppData\Local\Microsoft\Windows\Temporary Internet Files\Content.IE5\WAG31SC4\MC90044173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36712"/>
            <a:ext cx="5472608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6621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CLASSROOM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ZS SLOVAN\AppData\Local\Microsoft\Windows\Temporary Internet Files\Content.IE5\GFNTWMPX\MC9003356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6820" y="577494"/>
            <a:ext cx="6791564" cy="469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6127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err="1" smtClean="0"/>
              <a:t>Complete</a:t>
            </a:r>
            <a:r>
              <a:rPr lang="cs-CZ" b="1" u="sng" dirty="0" smtClean="0"/>
              <a:t>:</a:t>
            </a:r>
          </a:p>
          <a:p>
            <a:pPr marL="0" indent="0">
              <a:buNone/>
            </a:pPr>
            <a:endParaRPr lang="cs-CZ" b="1" u="sng" dirty="0" smtClean="0"/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classroom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desk</a:t>
            </a:r>
            <a:r>
              <a:rPr lang="cs-CZ" dirty="0" smtClean="0"/>
              <a:t> and my … .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desk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6697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BLACKBOARD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ZS SLOVAN\AppData\Local\Microsoft\Windows\Temporary Internet Files\Content.IE5\NBRXHWID\MC9003595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876580"/>
            <a:ext cx="6696744" cy="4594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7002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CRAYONS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Users\ZS SLOVAN\AppData\Local\Microsoft\Windows\Temporary Internet Files\Content.IE5\KGBY6RJL\MC9004124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99280"/>
            <a:ext cx="5472608" cy="506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5436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err="1" smtClean="0"/>
              <a:t>Answer</a:t>
            </a:r>
            <a:r>
              <a:rPr lang="cs-CZ" b="1" u="sng" dirty="0" smtClean="0"/>
              <a:t> and </a:t>
            </a:r>
            <a:r>
              <a:rPr lang="cs-CZ" b="1" u="sng" dirty="0" err="1" smtClean="0"/>
              <a:t>write</a:t>
            </a:r>
            <a:r>
              <a:rPr lang="cs-CZ" b="1" u="sng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crayons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Write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0589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CHAIR  AND  TABLE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378781"/>
            <a:ext cx="2489796" cy="404081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2060848"/>
            <a:ext cx="4603789" cy="28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1369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CLIPS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76672"/>
            <a:ext cx="3384376" cy="2569667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536251"/>
            <a:ext cx="3384376" cy="2569667"/>
          </a:xfrm>
          <a:prstGeom prst="rect">
            <a:avLst/>
          </a:prstGeom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170880"/>
            <a:ext cx="3384376" cy="2569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8490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err="1" smtClean="0"/>
              <a:t>Answer</a:t>
            </a:r>
            <a:r>
              <a:rPr lang="cs-CZ" b="1" u="sng" dirty="0" smtClean="0"/>
              <a:t>:</a:t>
            </a:r>
          </a:p>
          <a:p>
            <a:endParaRPr lang="cs-CZ" dirty="0" smtClean="0"/>
          </a:p>
          <a:p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clips</a:t>
            </a:r>
            <a:r>
              <a:rPr lang="cs-CZ" dirty="0" smtClean="0"/>
              <a:t> are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clips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Clip´s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56424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SCISSORS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3204984" cy="418795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9218" name="Picture 2" descr="C:\Users\ZS SLOVAN\AppData\Local\Microsoft\Windows\Temporary Internet Files\Content.IE5\4G8RJOB1\MC9003348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97389"/>
            <a:ext cx="3456384" cy="3303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ZS SLOVAN\AppData\Local\Microsoft\Windows\Temporary Internet Files\Content.IE5\4G8RJOB1\MC9003348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9453" y="1497388"/>
            <a:ext cx="3753757" cy="3587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236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CALCULATOR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C:\Users\ZS SLOVAN\AppData\Local\Microsoft\Windows\Temporary Internet Files\Content.IE5\R2VSI2K3\MC9002976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644262"/>
            <a:ext cx="5112567" cy="4707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94144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  AND  WHITE  BOARD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124744"/>
            <a:ext cx="2737904" cy="385620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196752"/>
            <a:ext cx="2892154" cy="3856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4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err="1" smtClean="0"/>
              <a:t>Complete</a:t>
            </a:r>
            <a:r>
              <a:rPr lang="cs-CZ" b="1" u="sng" dirty="0" smtClean="0"/>
              <a:t>:</a:t>
            </a:r>
          </a:p>
          <a:p>
            <a:pPr marL="0" indent="0">
              <a:buNone/>
            </a:pPr>
            <a:endParaRPr lang="cs-CZ" b="1" u="sng" dirty="0"/>
          </a:p>
          <a:p>
            <a:pPr marL="0" indent="0">
              <a:buNone/>
            </a:pPr>
            <a:r>
              <a:rPr lang="cs-CZ" dirty="0" smtClean="0"/>
              <a:t>… are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boards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  and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…. 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chalk</a:t>
            </a:r>
            <a:r>
              <a:rPr lang="cs-CZ" dirty="0" smtClean="0"/>
              <a:t>?  </a:t>
            </a:r>
            <a:r>
              <a:rPr lang="cs-CZ" dirty="0" err="1" smtClean="0"/>
              <a:t>Draw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436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2006969"/>
          </a:xfrm>
        </p:spPr>
        <p:txBody>
          <a:bodyPr/>
          <a:lstStyle/>
          <a:p>
            <a:endParaRPr lang="cs-CZ" u="sng" dirty="0" smtClean="0">
              <a:hlinkClick r:id="rId2"/>
            </a:endParaRPr>
          </a:p>
          <a:p>
            <a:endParaRPr lang="cs-CZ" u="sng" dirty="0">
              <a:hlinkClick r:id="rId2"/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15616" y="1844824"/>
            <a:ext cx="633670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Všechny použité kliparty jsou dostupné na:</a:t>
            </a:r>
          </a:p>
          <a:p>
            <a:r>
              <a:rPr lang="cs-CZ" sz="2800" b="1" dirty="0" smtClean="0"/>
              <a:t>www.office.microsoft.com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1738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155</TotalTime>
  <Words>321</Words>
  <Application>Microsoft Office PowerPoint</Application>
  <PresentationFormat>Předvádění na obrazovce (4:3)</PresentationFormat>
  <Paragraphs>97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Aspekt</vt:lpstr>
      <vt:lpstr>AT SCHOOL</vt:lpstr>
      <vt:lpstr>Prezentace aplikace PowerPoint</vt:lpstr>
      <vt:lpstr>ANOTACE</vt:lpstr>
      <vt:lpstr>SCHOOL  BAG</vt:lpstr>
      <vt:lpstr>ANSWER</vt:lpstr>
      <vt:lpstr>RUBBER</vt:lpstr>
      <vt:lpstr>Prezentace aplikace PowerPoint</vt:lpstr>
      <vt:lpstr>BOOK</vt:lpstr>
      <vt:lpstr>CLOSE   AND  OPEN  BOOK</vt:lpstr>
      <vt:lpstr>Prezentace aplikace PowerPoint</vt:lpstr>
      <vt:lpstr>PEN</vt:lpstr>
      <vt:lpstr>RULER</vt:lpstr>
      <vt:lpstr>PENCIL</vt:lpstr>
      <vt:lpstr>CLASSROOM</vt:lpstr>
      <vt:lpstr>Prezentace aplikace PowerPoint</vt:lpstr>
      <vt:lpstr>BLACKBOARD</vt:lpstr>
      <vt:lpstr>CRAYONS</vt:lpstr>
      <vt:lpstr>Prezentace aplikace PowerPoint</vt:lpstr>
      <vt:lpstr>CHAIR  AND  TABLE</vt:lpstr>
      <vt:lpstr>CLIPS</vt:lpstr>
      <vt:lpstr>Prezentace aplikace PowerPoint</vt:lpstr>
      <vt:lpstr>SCISSORS</vt:lpstr>
      <vt:lpstr>CALCULATOR</vt:lpstr>
      <vt:lpstr>BLACK  AND  WHITE  BOARD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SCHOOL  SUBJECTS</dc:title>
  <dc:creator>H Koláčková</dc:creator>
  <cp:lastModifiedBy>H Koláčková</cp:lastModifiedBy>
  <cp:revision>17</cp:revision>
  <dcterms:created xsi:type="dcterms:W3CDTF">2012-01-27T08:42:42Z</dcterms:created>
  <dcterms:modified xsi:type="dcterms:W3CDTF">2012-04-24T11:20:40Z</dcterms:modified>
</cp:coreProperties>
</file>