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3" r:id="rId4"/>
    <p:sldId id="256" r:id="rId5"/>
    <p:sldId id="257" r:id="rId6"/>
    <p:sldId id="260" r:id="rId7"/>
    <p:sldId id="258" r:id="rId8"/>
    <p:sldId id="261" r:id="rId9"/>
    <p:sldId id="259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2" autoAdjust="0"/>
    <p:restoredTop sz="94561" autoAdjust="0"/>
  </p:normalViewPr>
  <p:slideViewPr>
    <p:cSldViewPr>
      <p:cViewPr varScale="1">
        <p:scale>
          <a:sx n="58" d="100"/>
          <a:sy n="58" d="100"/>
        </p:scale>
        <p:origin x="-123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2293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3996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2513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313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0598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2225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4804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3334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953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9202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969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93554F-9CB8-4F86-883E-D13D2AC67BB2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91A4F-3F6D-4052-9488-375A438B1A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438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7981" y="24847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05293" y="1196752"/>
            <a:ext cx="7439115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Anglický jazyk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b="1" dirty="0" smtClean="0"/>
              <a:t> - to </a:t>
            </a:r>
            <a:r>
              <a:rPr lang="cs-CZ" b="1" dirty="0" err="1" smtClean="0"/>
              <a:t>be</a:t>
            </a:r>
            <a:endParaRPr lang="cs-CZ" b="1" dirty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 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23. 9. </a:t>
            </a:r>
            <a:r>
              <a:rPr lang="cs-CZ" b="1" dirty="0" smtClean="0"/>
              <a:t>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VY_32_INOVACE_52_PZ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7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54821" y="802127"/>
            <a:ext cx="868167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žáky 8. ročníku. Jedná se výklad učiva v aplikaci PowerPointu. Žáci se seznamují s minulým časem slovesa „být“ = to </a:t>
            </a:r>
            <a:r>
              <a:rPr lang="cs-CZ" dirty="0" err="1" smtClean="0"/>
              <a:t>be</a:t>
            </a:r>
            <a:r>
              <a:rPr lang="cs-CZ" dirty="0" smtClean="0"/>
              <a:t>. Učí se tvořit věty jak kladné, tak i záporné a otázky. Součástí materiálu jsou i příklady k procvičení. Žáci nejdříve do kladných vět doplní správný tvar slovesa a pak ze stejných slov vytvoří věty záporné a otázky. Použití stejné slovní zásoby ve všech větách urychlí  žákům proces zapamatování.</a:t>
            </a:r>
          </a:p>
          <a:p>
            <a:endParaRPr lang="cs-CZ" dirty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Výukový materiál byl ověřován v jedné jazykové skupině žáků osmého ročníku. Žáci v průběhu hodinu pracovali velmi dobře a bez větších chyb.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056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3573016"/>
            <a:ext cx="669625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Rounded MT Bold" pitchFamily="34" charset="0"/>
                <a:cs typeface="Aparajita" pitchFamily="34" charset="0"/>
              </a:rPr>
              <a:t>Minulý čas </a:t>
            </a:r>
          </a:p>
          <a:p>
            <a:pPr algn="ctr"/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Rounded MT Bold" pitchFamily="34" charset="0"/>
                <a:cs typeface="Aparajita" pitchFamily="34" charset="0"/>
              </a:rPr>
              <a:t>slovesa to </a:t>
            </a:r>
            <a:r>
              <a:rPr lang="cs-CZ" sz="80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Rounded MT Bold" pitchFamily="34" charset="0"/>
                <a:cs typeface="Aparajita" pitchFamily="34" charset="0"/>
              </a:rPr>
              <a:t>be</a:t>
            </a:r>
            <a:endParaRPr lang="cs-CZ" sz="8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 Rounded MT Bold" pitchFamily="34" charset="0"/>
              <a:cs typeface="Aparajita" pitchFamily="34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85928" y="1340768"/>
            <a:ext cx="7467600" cy="1152128"/>
          </a:xfrm>
          <a:ln w="762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5400" b="1" dirty="0" smtClean="0"/>
              <a:t>Past </a:t>
            </a:r>
            <a:r>
              <a:rPr lang="cs-CZ" sz="5400" b="1" dirty="0" err="1" smtClean="0"/>
              <a:t>simple</a:t>
            </a:r>
            <a:r>
              <a:rPr lang="cs-CZ" sz="5400" b="1" dirty="0" smtClean="0"/>
              <a:t> – to </a:t>
            </a:r>
            <a:r>
              <a:rPr lang="cs-CZ" sz="5400" b="1" dirty="0" err="1" smtClean="0"/>
              <a:t>be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4184130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700808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Black" pitchFamily="34" charset="0"/>
              </a:rPr>
              <a:t> 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0524" y="616332"/>
            <a:ext cx="344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I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590524" y="1299514"/>
            <a:ext cx="985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you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6486" y="2780928"/>
            <a:ext cx="9829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she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0524" y="2047146"/>
            <a:ext cx="7411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he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0524" y="4221088"/>
            <a:ext cx="842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we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0524" y="3501008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it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2366" y="5733256"/>
            <a:ext cx="11657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they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0524" y="4941168"/>
            <a:ext cx="9759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you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1" name="Pravá složená závorka 10"/>
          <p:cNvSpPr/>
          <p:nvPr/>
        </p:nvSpPr>
        <p:spPr>
          <a:xfrm>
            <a:off x="1708071" y="2264300"/>
            <a:ext cx="415657" cy="1668756"/>
          </a:xfrm>
          <a:prstGeom prst="rightBrac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616332"/>
            <a:ext cx="1092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was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59863" y="2780927"/>
            <a:ext cx="10921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was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87782" y="1294858"/>
            <a:ext cx="13055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  <a:latin typeface="Arial Black" pitchFamily="34" charset="0"/>
              </a:rPr>
              <a:t>were</a:t>
            </a:r>
            <a:endParaRPr lang="cs-CZ" sz="3200" dirty="0">
              <a:solidFill>
                <a:srgbClr val="00B0F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50023" y="4221087"/>
            <a:ext cx="14193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  <a:latin typeface="Arial Black" pitchFamily="34" charset="0"/>
              </a:rPr>
              <a:t>were</a:t>
            </a:r>
            <a:endParaRPr lang="cs-CZ" sz="3200" dirty="0">
              <a:solidFill>
                <a:srgbClr val="00B0F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33397" y="4941167"/>
            <a:ext cx="13055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  <a:latin typeface="Arial Black" pitchFamily="34" charset="0"/>
              </a:rPr>
              <a:t>were</a:t>
            </a:r>
            <a:endParaRPr lang="cs-CZ" sz="3200" dirty="0">
              <a:solidFill>
                <a:srgbClr val="00B0F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59863" y="5624127"/>
            <a:ext cx="13055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B0F0"/>
                </a:solidFill>
                <a:latin typeface="Arial Black" pitchFamily="34" charset="0"/>
              </a:rPr>
              <a:t>were</a:t>
            </a:r>
            <a:endParaRPr lang="cs-CZ" sz="3200" dirty="0">
              <a:solidFill>
                <a:srgbClr val="00B0F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6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548680"/>
            <a:ext cx="8208912" cy="9144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A </a:t>
            </a: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Doplň správný tvar: </a:t>
            </a:r>
            <a:r>
              <a:rPr lang="cs-CZ" sz="3200" dirty="0" err="1" smtClean="0">
                <a:solidFill>
                  <a:schemeClr val="tx1"/>
                </a:solidFill>
                <a:latin typeface="Arial Black" pitchFamily="34" charset="0"/>
              </a:rPr>
              <a:t>was</a:t>
            </a: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 / </a:t>
            </a:r>
            <a:r>
              <a:rPr lang="cs-CZ" sz="3200" dirty="0" err="1" smtClean="0">
                <a:solidFill>
                  <a:schemeClr val="tx1"/>
                </a:solidFill>
                <a:latin typeface="Arial Black" pitchFamily="34" charset="0"/>
              </a:rPr>
              <a:t>were</a:t>
            </a:r>
            <a:endParaRPr lang="cs-CZ" sz="32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1757" y="2685652"/>
            <a:ext cx="78758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  My </a:t>
            </a:r>
            <a:r>
              <a:rPr lang="cs-CZ" sz="3200" dirty="0" err="1" smtClean="0">
                <a:latin typeface="Arial Black" pitchFamily="34" charset="0"/>
              </a:rPr>
              <a:t>brother</a:t>
            </a:r>
            <a:r>
              <a:rPr lang="cs-CZ" sz="3200" dirty="0" smtClean="0">
                <a:latin typeface="Arial Black" pitchFamily="34" charset="0"/>
              </a:rPr>
              <a:t> . . . . . . </a:t>
            </a:r>
            <a:r>
              <a:rPr lang="cs-CZ" sz="3200" dirty="0" err="1" smtClean="0">
                <a:latin typeface="Arial Black" pitchFamily="34" charset="0"/>
              </a:rPr>
              <a:t>ill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yesterday</a:t>
            </a:r>
            <a:r>
              <a:rPr lang="cs-CZ" sz="3200" dirty="0" smtClean="0">
                <a:latin typeface="Arial Black" pitchFamily="34" charset="0"/>
              </a:rPr>
              <a:t>. 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1757" y="3573016"/>
            <a:ext cx="80273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3200" dirty="0" smtClean="0">
                <a:latin typeface="Arial Black" pitchFamily="34" charset="0"/>
              </a:rPr>
              <a:t>  </a:t>
            </a:r>
            <a:r>
              <a:rPr lang="cs-CZ" sz="3200" dirty="0" err="1" smtClean="0">
                <a:latin typeface="Arial Black" pitchFamily="34" charset="0"/>
              </a:rPr>
              <a:t>We</a:t>
            </a:r>
            <a:r>
              <a:rPr lang="cs-CZ" sz="3200" dirty="0" smtClean="0">
                <a:latin typeface="Arial Black" pitchFamily="34" charset="0"/>
              </a:rPr>
              <a:t> . . . . . . on </a:t>
            </a:r>
            <a:r>
              <a:rPr lang="cs-CZ" sz="3200" dirty="0" err="1" smtClean="0">
                <a:latin typeface="Arial Black" pitchFamily="34" charset="0"/>
              </a:rPr>
              <a:t>holiday</a:t>
            </a:r>
            <a:r>
              <a:rPr lang="cs-CZ" sz="3200" dirty="0" smtClean="0">
                <a:latin typeface="Arial Black" pitchFamily="34" charset="0"/>
              </a:rPr>
              <a:t> last </a:t>
            </a:r>
            <a:r>
              <a:rPr lang="cs-CZ" sz="3200" dirty="0" err="1" smtClean="0">
                <a:latin typeface="Arial Black" pitchFamily="34" charset="0"/>
              </a:rPr>
              <a:t>week</a:t>
            </a:r>
            <a:r>
              <a:rPr lang="cs-CZ" sz="3200" dirty="0" smtClean="0">
                <a:latin typeface="Arial Black" pitchFamily="34" charset="0"/>
              </a:rPr>
              <a:t>. 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1757" y="4365104"/>
            <a:ext cx="79181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 smtClean="0">
                <a:latin typeface="Arial Black" pitchFamily="34" charset="0"/>
              </a:rPr>
              <a:t>  His </a:t>
            </a:r>
            <a:r>
              <a:rPr lang="cs-CZ" sz="3200" dirty="0" err="1" smtClean="0">
                <a:latin typeface="Arial Black" pitchFamily="34" charset="0"/>
              </a:rPr>
              <a:t>friends</a:t>
            </a:r>
            <a:r>
              <a:rPr lang="cs-CZ" sz="3200" dirty="0" smtClean="0">
                <a:latin typeface="Arial Black" pitchFamily="34" charset="0"/>
              </a:rPr>
              <a:t> . . . . . . . </a:t>
            </a:r>
            <a:r>
              <a:rPr lang="cs-CZ" sz="3200" dirty="0" err="1" smtClean="0">
                <a:latin typeface="Arial Black" pitchFamily="34" charset="0"/>
              </a:rPr>
              <a:t>at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party </a:t>
            </a:r>
          </a:p>
          <a:p>
            <a:r>
              <a:rPr lang="cs-CZ" sz="3200" dirty="0" smtClean="0">
                <a:latin typeface="Arial Black" pitchFamily="34" charset="0"/>
              </a:rPr>
              <a:t>   on </a:t>
            </a:r>
            <a:r>
              <a:rPr lang="cs-CZ" sz="3200" dirty="0" err="1" smtClean="0">
                <a:latin typeface="Arial Black" pitchFamily="34" charset="0"/>
              </a:rPr>
              <a:t>Sunday</a:t>
            </a:r>
            <a:r>
              <a:rPr lang="cs-CZ" sz="3200" dirty="0" smtClean="0">
                <a:latin typeface="Arial Black" pitchFamily="34" charset="0"/>
              </a:rPr>
              <a:t>. 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5661248"/>
            <a:ext cx="57075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5</a:t>
            </a:r>
            <a:r>
              <a:rPr lang="cs-CZ" sz="3200" dirty="0" smtClean="0">
                <a:latin typeface="Arial Black" pitchFamily="34" charset="0"/>
              </a:rPr>
              <a:t>  I . . . . .  in </a:t>
            </a:r>
            <a:r>
              <a:rPr lang="cs-CZ" sz="3200" dirty="0" err="1" smtClean="0">
                <a:latin typeface="Arial Black" pitchFamily="34" charset="0"/>
              </a:rPr>
              <a:t>the</a:t>
            </a:r>
            <a:r>
              <a:rPr lang="cs-CZ" sz="3200" dirty="0" smtClean="0">
                <a:latin typeface="Arial Black" pitchFamily="34" charset="0"/>
              </a:rPr>
              <a:t> garden.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1757" y="1796554"/>
            <a:ext cx="73191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3200" dirty="0" smtClean="0">
                <a:latin typeface="Arial Black" pitchFamily="34" charset="0"/>
              </a:rPr>
              <a:t>  </a:t>
            </a:r>
            <a:r>
              <a:rPr lang="cs-CZ" sz="3200" dirty="0" err="1" smtClean="0">
                <a:latin typeface="Arial Black" pitchFamily="34" charset="0"/>
              </a:rPr>
              <a:t>You</a:t>
            </a:r>
            <a:r>
              <a:rPr lang="cs-CZ" sz="3200" dirty="0" smtClean="0">
                <a:latin typeface="Arial Black" pitchFamily="34" charset="0"/>
              </a:rPr>
              <a:t> . . . . . . . </a:t>
            </a:r>
            <a:r>
              <a:rPr lang="cs-CZ" sz="3200" dirty="0" err="1" smtClean="0">
                <a:latin typeface="Arial Black" pitchFamily="34" charset="0"/>
              </a:rPr>
              <a:t>afraid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of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snakes</a:t>
            </a:r>
            <a:r>
              <a:rPr lang="cs-CZ" sz="3200" dirty="0" smtClean="0">
                <a:latin typeface="Arial Black" pitchFamily="34" charset="0"/>
              </a:rPr>
              <a:t>.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1301031" y="5399638"/>
            <a:ext cx="11440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was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07190" y="2502951"/>
            <a:ext cx="977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was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05938" y="1569195"/>
            <a:ext cx="1161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were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44568" y="3311406"/>
            <a:ext cx="1161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were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23486" y="4157791"/>
            <a:ext cx="1161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were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350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23728" y="404664"/>
            <a:ext cx="4680520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Negatives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 - zápor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5273" y="1984484"/>
            <a:ext cx="73736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- přidáme záporovou částici 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not</a:t>
            </a:r>
            <a:r>
              <a:rPr lang="cs-CZ" sz="3200" dirty="0" smtClean="0">
                <a:latin typeface="Arial Black" pitchFamily="34" charset="0"/>
              </a:rPr>
              <a:t> 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65703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I, he, </a:t>
            </a:r>
            <a:r>
              <a:rPr lang="cs-CZ" sz="3200" dirty="0" err="1" smtClean="0">
                <a:latin typeface="Arial Black" pitchFamily="34" charset="0"/>
              </a:rPr>
              <a:t>she</a:t>
            </a:r>
            <a:r>
              <a:rPr lang="cs-CZ" sz="3200" dirty="0" smtClean="0">
                <a:latin typeface="Arial Black" pitchFamily="34" charset="0"/>
              </a:rPr>
              <a:t>, </a:t>
            </a:r>
            <a:r>
              <a:rPr lang="cs-CZ" sz="3200" dirty="0" err="1" smtClean="0">
                <a:latin typeface="Arial Black" pitchFamily="34" charset="0"/>
              </a:rPr>
              <a:t>it</a:t>
            </a:r>
            <a:r>
              <a:rPr lang="cs-CZ" sz="3200" dirty="0" smtClean="0">
                <a:latin typeface="Arial Black" pitchFamily="34" charset="0"/>
              </a:rPr>
              <a:t>        </a:t>
            </a:r>
            <a:r>
              <a:rPr lang="cs-CZ" sz="3200" dirty="0" err="1" smtClean="0">
                <a:latin typeface="Arial Black" pitchFamily="34" charset="0"/>
              </a:rPr>
              <a:t>was</a:t>
            </a:r>
            <a:r>
              <a:rPr lang="cs-CZ" sz="3200" dirty="0" smtClean="0">
                <a:latin typeface="Arial Black" pitchFamily="34" charset="0"/>
              </a:rPr>
              <a:t> not → </a:t>
            </a:r>
            <a:r>
              <a:rPr lang="cs-CZ" sz="3200" dirty="0" err="1" smtClean="0">
                <a:latin typeface="Arial Black" pitchFamily="34" charset="0"/>
              </a:rPr>
              <a:t>wasn´t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257961"/>
            <a:ext cx="8229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we</a:t>
            </a:r>
            <a:r>
              <a:rPr lang="cs-CZ" sz="3200" dirty="0" smtClean="0">
                <a:latin typeface="Arial Black" pitchFamily="34" charset="0"/>
              </a:rPr>
              <a:t>, </a:t>
            </a:r>
            <a:r>
              <a:rPr lang="cs-CZ" sz="3200" dirty="0" err="1" smtClean="0">
                <a:latin typeface="Arial Black" pitchFamily="34" charset="0"/>
              </a:rPr>
              <a:t>you</a:t>
            </a:r>
            <a:r>
              <a:rPr lang="cs-CZ" sz="3200" dirty="0" smtClean="0">
                <a:latin typeface="Arial Black" pitchFamily="34" charset="0"/>
              </a:rPr>
              <a:t>, </a:t>
            </a:r>
            <a:r>
              <a:rPr lang="cs-CZ" sz="3200" dirty="0" err="1" smtClean="0">
                <a:latin typeface="Arial Black" pitchFamily="34" charset="0"/>
              </a:rPr>
              <a:t>they</a:t>
            </a:r>
            <a:r>
              <a:rPr lang="cs-CZ" sz="3200" dirty="0" smtClean="0">
                <a:latin typeface="Arial Black" pitchFamily="34" charset="0"/>
              </a:rPr>
              <a:t>	</a:t>
            </a:r>
            <a:r>
              <a:rPr lang="cs-CZ" sz="3200" dirty="0" err="1" smtClean="0">
                <a:latin typeface="Arial Black" pitchFamily="34" charset="0"/>
              </a:rPr>
              <a:t>were</a:t>
            </a:r>
            <a:r>
              <a:rPr lang="cs-CZ" sz="3200" dirty="0" smtClean="0">
                <a:latin typeface="Arial Black" pitchFamily="34" charset="0"/>
              </a:rPr>
              <a:t> not </a:t>
            </a:r>
            <a:r>
              <a:rPr lang="cs-CZ" sz="3200" dirty="0" smtClean="0">
                <a:latin typeface="Franklin Gothic Book"/>
              </a:rPr>
              <a:t>→ </a:t>
            </a:r>
            <a:r>
              <a:rPr lang="cs-CZ" sz="3200" dirty="0" err="1" smtClean="0">
                <a:latin typeface="Arial Black" pitchFamily="34" charset="0"/>
              </a:rPr>
              <a:t>weren´t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630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476672"/>
            <a:ext cx="8496944" cy="9144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B </a:t>
            </a: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Dej věty z cvičení A do záporu</a:t>
            </a:r>
            <a:endParaRPr lang="cs-CZ" sz="32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132856"/>
            <a:ext cx="75889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 . . . . 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916832"/>
            <a:ext cx="6761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You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weren´t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afraid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of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snakes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786001"/>
            <a:ext cx="86789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 . . . . . . . 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5495" y="2610803"/>
            <a:ext cx="7241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My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brother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wasn´t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ill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yesterday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3515713"/>
            <a:ext cx="87703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 . . . . . . . .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3346668"/>
            <a:ext cx="76061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weren´t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on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holiday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last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week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8391" y="4293096"/>
            <a:ext cx="8741471" cy="1493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4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 . . . . . . . .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    . . . . . . . . . . . . . . </a:t>
            </a:r>
            <a:endParaRPr lang="cs-CZ" sz="3200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78269" y="4100488"/>
            <a:ext cx="72244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His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friends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weren´t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party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on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Sunday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5090" y="5911707"/>
            <a:ext cx="64764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5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69117" y="5701908"/>
            <a:ext cx="53679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I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wasn´t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in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garden.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961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23728" y="404664"/>
            <a:ext cx="4680520" cy="9144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Questions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 - otázky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 Black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023250" y="1984484"/>
            <a:ext cx="7721345" cy="584775"/>
            <a:chOff x="1023250" y="1984484"/>
            <a:chExt cx="7721345" cy="584775"/>
          </a:xfrm>
        </p:grpSpPr>
        <p:sp>
          <p:nvSpPr>
            <p:cNvPr id="3" name="TextovéPole 2"/>
            <p:cNvSpPr txBox="1"/>
            <p:nvPr/>
          </p:nvSpPr>
          <p:spPr>
            <a:xfrm>
              <a:off x="1023250" y="1984484"/>
              <a:ext cx="772134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latin typeface="Arial Black" pitchFamily="34" charset="0"/>
                </a:rPr>
                <a:t>- změna slovosledu </a:t>
              </a:r>
              <a:r>
                <a:rPr lang="cs-CZ" sz="2400" dirty="0" smtClean="0">
                  <a:latin typeface="Arial Black" pitchFamily="34" charset="0"/>
                </a:rPr>
                <a:t>(podmět, přísudek)</a:t>
              </a:r>
              <a:endParaRPr lang="cs-CZ" sz="2400" dirty="0">
                <a:latin typeface="Arial Black" pitchFamily="34" charset="0"/>
              </a:endParaRPr>
            </a:p>
          </p:txBody>
        </p:sp>
        <p:cxnSp>
          <p:nvCxnSpPr>
            <p:cNvPr id="5" name="Přímá spojnice se šipkou 4"/>
            <p:cNvCxnSpPr/>
            <p:nvPr/>
          </p:nvCxnSpPr>
          <p:spPr>
            <a:xfrm>
              <a:off x="6228184" y="1984484"/>
              <a:ext cx="1152128" cy="0"/>
            </a:xfrm>
            <a:prstGeom prst="straightConnector1">
              <a:avLst/>
            </a:prstGeom>
            <a:ln>
              <a:headEnd type="arrow"/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8" name="TextovéPole 7"/>
          <p:cNvSpPr txBox="1"/>
          <p:nvPr/>
        </p:nvSpPr>
        <p:spPr>
          <a:xfrm>
            <a:off x="1023249" y="2848580"/>
            <a:ext cx="1795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Was</a:t>
            </a:r>
            <a:r>
              <a:rPr lang="cs-CZ" sz="3200" dirty="0" smtClean="0">
                <a:latin typeface="Arial Black" pitchFamily="34" charset="0"/>
              </a:rPr>
              <a:t> I ?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32211" y="3433355"/>
            <a:ext cx="6745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Was</a:t>
            </a:r>
            <a:r>
              <a:rPr lang="cs-CZ" sz="3200" dirty="0" smtClean="0">
                <a:latin typeface="Arial Black" pitchFamily="34" charset="0"/>
              </a:rPr>
              <a:t> he ?  </a:t>
            </a:r>
            <a:r>
              <a:rPr lang="cs-CZ" sz="3200" dirty="0" err="1" smtClean="0">
                <a:latin typeface="Arial Black" pitchFamily="34" charset="0"/>
              </a:rPr>
              <a:t>Was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she</a:t>
            </a:r>
            <a:r>
              <a:rPr lang="cs-CZ" sz="3200" dirty="0" smtClean="0">
                <a:latin typeface="Arial Black" pitchFamily="34" charset="0"/>
              </a:rPr>
              <a:t> ?  </a:t>
            </a:r>
            <a:r>
              <a:rPr lang="cs-CZ" sz="3200" dirty="0" err="1" smtClean="0">
                <a:latin typeface="Arial Black" pitchFamily="34" charset="0"/>
              </a:rPr>
              <a:t>Was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it</a:t>
            </a:r>
            <a:r>
              <a:rPr lang="cs-CZ" sz="3200" dirty="0" smtClean="0">
                <a:latin typeface="Arial Black" pitchFamily="34" charset="0"/>
              </a:rPr>
              <a:t> ?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32211" y="4293096"/>
            <a:ext cx="2501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Were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we</a:t>
            </a:r>
            <a:r>
              <a:rPr lang="cs-CZ" sz="3200" dirty="0" smtClean="0">
                <a:latin typeface="Arial Black" pitchFamily="34" charset="0"/>
              </a:rPr>
              <a:t> ?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22802" y="5013176"/>
            <a:ext cx="2635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Were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you</a:t>
            </a:r>
            <a:r>
              <a:rPr lang="cs-CZ" sz="3200" dirty="0" smtClean="0">
                <a:latin typeface="Arial Black" pitchFamily="34" charset="0"/>
              </a:rPr>
              <a:t> ?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33644" y="5706006"/>
            <a:ext cx="2825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Arial Black" pitchFamily="34" charset="0"/>
              </a:rPr>
              <a:t>Were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err="1" smtClean="0">
                <a:latin typeface="Arial Black" pitchFamily="34" charset="0"/>
              </a:rPr>
              <a:t>they</a:t>
            </a:r>
            <a:r>
              <a:rPr lang="cs-CZ" sz="3200" dirty="0" smtClean="0">
                <a:latin typeface="Arial Black" pitchFamily="34" charset="0"/>
              </a:rPr>
              <a:t> ?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1589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476672"/>
            <a:ext cx="7992888" cy="9144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  </a:t>
            </a:r>
            <a:r>
              <a:rPr lang="cs-CZ" sz="3200" dirty="0" smtClean="0">
                <a:solidFill>
                  <a:schemeClr val="accent2"/>
                </a:solidFill>
                <a:latin typeface="Arial Black" pitchFamily="34" charset="0"/>
              </a:rPr>
              <a:t>C </a:t>
            </a:r>
            <a:r>
              <a:rPr lang="cs-CZ" sz="3200" dirty="0" smtClean="0">
                <a:solidFill>
                  <a:schemeClr val="tx1"/>
                </a:solidFill>
                <a:latin typeface="Arial Black" pitchFamily="34" charset="0"/>
              </a:rPr>
              <a:t>Vytvoř z vět z cvičení A otázky</a:t>
            </a:r>
            <a:endParaRPr lang="cs-CZ" sz="3200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350" y="1984484"/>
            <a:ext cx="7043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1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 . . 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5587" y="1692096"/>
            <a:ext cx="62578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Were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you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afraid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of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snakes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4556" y="2770392"/>
            <a:ext cx="786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 . . . . . 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604" y="2437067"/>
            <a:ext cx="7156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Was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your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brother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ill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yesterday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556" y="3424644"/>
            <a:ext cx="85202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 . . . . . . . .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8326" y="3178958"/>
            <a:ext cx="8238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Were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(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you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) on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holiday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last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week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556" y="4144724"/>
            <a:ext cx="79977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4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 . . . . . 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    . . . . . . . . . . .</a:t>
            </a:r>
            <a:endParaRPr lang="cs-CZ" sz="3200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00899" y="3981016"/>
            <a:ext cx="658045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Were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his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friends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at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party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on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Sunday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556" y="5714383"/>
            <a:ext cx="80890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5  </a:t>
            </a:r>
            <a:r>
              <a:rPr lang="cs-CZ" sz="3200" dirty="0" smtClean="0">
                <a:latin typeface="Arial Black" pitchFamily="34" charset="0"/>
                <a:cs typeface="Arial" pitchFamily="34" charset="0"/>
              </a:rPr>
              <a:t>. . . . . . . . . . . . . . . . . . . . . . . . . . .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00898" y="5421996"/>
            <a:ext cx="72777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Was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I (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were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you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) in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the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garden?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31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14848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246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735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Motiv systému Office</vt:lpstr>
      <vt:lpstr>Prezentace aplikace PowerPoint</vt:lpstr>
      <vt:lpstr>Prezentace aplikace PowerPoint</vt:lpstr>
      <vt:lpstr>Past simple – to be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ZS SLOVAN Zezulová</cp:lastModifiedBy>
  <cp:revision>15</cp:revision>
  <dcterms:created xsi:type="dcterms:W3CDTF">2012-07-27T04:52:50Z</dcterms:created>
  <dcterms:modified xsi:type="dcterms:W3CDTF">2013-02-05T19:47:21Z</dcterms:modified>
</cp:coreProperties>
</file>