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  <p:sldId id="257" r:id="rId4"/>
    <p:sldId id="279" r:id="rId5"/>
    <p:sldId id="280" r:id="rId6"/>
    <p:sldId id="282" r:id="rId7"/>
    <p:sldId id="270" r:id="rId8"/>
    <p:sldId id="283" r:id="rId9"/>
    <p:sldId id="286" r:id="rId10"/>
    <p:sldId id="285" r:id="rId11"/>
    <p:sldId id="288" r:id="rId12"/>
    <p:sldId id="289" r:id="rId13"/>
    <p:sldId id="271" r:id="rId14"/>
    <p:sldId id="290" r:id="rId15"/>
    <p:sldId id="278" r:id="rId16"/>
    <p:sldId id="272" r:id="rId17"/>
    <p:sldId id="273" r:id="rId18"/>
    <p:sldId id="281" r:id="rId19"/>
    <p:sldId id="287" r:id="rId20"/>
    <p:sldId id="274" r:id="rId21"/>
    <p:sldId id="269" r:id="rId22"/>
    <p:sldId id="29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376DFA-9381-4E86-90E3-ADB8FC5A1C90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8BAFA9-1579-472C-ADAA-ED22515357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r_l%C3%A1zn%C4%9B_Glauberovy_prameny_2.jp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8779999"/>
              </p:ext>
            </p:extLst>
          </p:nvPr>
        </p:nvGraphicFramePr>
        <p:xfrm>
          <a:off x="60325" y="46038"/>
          <a:ext cx="9159875" cy="6872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Prezentace" r:id="rId3" imgW="5090211" imgH="3815956" progId="PowerPoint.Show.12">
                  <p:embed/>
                </p:oleObj>
              </mc:Choice>
              <mc:Fallback>
                <p:oleObj name="Prezentace" r:id="rId3" imgW="5090211" imgH="3815956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325" y="46038"/>
                        <a:ext cx="9159875" cy="6872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66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"/>
            <a:ext cx="9144000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ANOTACE :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a) PRÁCE JE URČENA </a:t>
            </a:r>
            <a:r>
              <a:rPr lang="cs-CZ" sz="2800" dirty="0"/>
              <a:t>pro žáky 9. ročníku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b) TÉMA : </a:t>
            </a:r>
            <a:r>
              <a:rPr lang="cs-CZ" sz="2800" dirty="0" smtClean="0"/>
              <a:t>KARLOVARSKÝ  </a:t>
            </a:r>
            <a:r>
              <a:rPr lang="cs-CZ" sz="2800" dirty="0"/>
              <a:t>KRAJ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c) CÍL : </a:t>
            </a:r>
            <a:r>
              <a:rPr lang="cs-CZ" sz="2400" dirty="0"/>
              <a:t>prohloubení znalostí o </a:t>
            </a:r>
            <a:r>
              <a:rPr lang="cs-CZ" sz="2400" dirty="0" smtClean="0"/>
              <a:t>západočeských </a:t>
            </a:r>
            <a:r>
              <a:rPr lang="cs-CZ" sz="2400" dirty="0" smtClean="0"/>
              <a:t>lázních.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d) POMŮCKY : </a:t>
            </a:r>
            <a:r>
              <a:rPr lang="cs-CZ" sz="2400" dirty="0"/>
              <a:t>školní atlas ČR, učebnice Zeměpis 2- Česká </a:t>
            </a:r>
            <a:r>
              <a:rPr lang="cs-CZ" sz="2400" dirty="0" smtClean="0"/>
              <a:t>republika, pracovní </a:t>
            </a:r>
            <a:r>
              <a:rPr lang="cs-CZ" sz="2400" dirty="0"/>
              <a:t>list, psací </a:t>
            </a:r>
            <a:r>
              <a:rPr lang="cs-CZ" sz="2400" dirty="0" smtClean="0"/>
              <a:t>potřeby.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/>
              <a:t>e) KLÍČOVÁ SLOVA : </a:t>
            </a:r>
            <a:r>
              <a:rPr lang="cs-CZ" sz="2400" dirty="0"/>
              <a:t>názvy </a:t>
            </a:r>
            <a:r>
              <a:rPr lang="cs-CZ" sz="2400" dirty="0" smtClean="0"/>
              <a:t>lázeňských měst.</a:t>
            </a:r>
          </a:p>
          <a:p>
            <a:r>
              <a:rPr lang="cs-CZ" sz="2800" dirty="0">
                <a:solidFill>
                  <a:schemeClr val="tx2"/>
                </a:solidFill>
              </a:rPr>
              <a:t/>
            </a:r>
            <a:br>
              <a:rPr lang="cs-CZ" sz="2800" dirty="0">
                <a:solidFill>
                  <a:schemeClr val="tx2"/>
                </a:solidFill>
              </a:rPr>
            </a:br>
            <a:r>
              <a:rPr lang="cs-CZ" sz="2800" b="1" dirty="0"/>
              <a:t>f) PILOTÁŽ</a:t>
            </a:r>
            <a:r>
              <a:rPr lang="cs-CZ" sz="2800" b="1" dirty="0" smtClean="0"/>
              <a:t>: </a:t>
            </a:r>
            <a:r>
              <a:rPr lang="cs-CZ" sz="2400" dirty="0"/>
              <a:t>ž</a:t>
            </a:r>
            <a:r>
              <a:rPr lang="cs-CZ" sz="2400" dirty="0" smtClean="0"/>
              <a:t>áci si pomocí prezentace prohloubili své znalosti o karlovarském kraji, jeho památkách a přírodních </a:t>
            </a:r>
            <a:r>
              <a:rPr lang="cs-CZ" sz="2400" dirty="0" err="1" smtClean="0"/>
              <a:t>zajímavos-tech</a:t>
            </a:r>
            <a:r>
              <a:rPr lang="cs-CZ" sz="2400" dirty="0" smtClean="0"/>
              <a:t>. Při práci použili učebnici (s. 52) a školní atlas ČR (s.42).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7267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4393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 algn="l" fontAlgn="base">
              <a:spcAft>
                <a:spcPct val="0"/>
              </a:spcAft>
              <a:buNone/>
            </a:pPr>
            <a:r>
              <a:rPr lang="cs-CZ" sz="8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8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43935"/>
            <a:ext cx="6400800" cy="864785"/>
          </a:xfrm>
        </p:spPr>
        <p:txBody>
          <a:bodyPr>
            <a:noAutofit/>
          </a:bodyPr>
          <a:lstStyle/>
          <a:p>
            <a:pPr marL="1481328" lvl="5" indent="0">
              <a:buNone/>
            </a:pPr>
            <a:r>
              <a:rPr lang="cs-CZ" sz="4800" b="1" dirty="0" smtClean="0"/>
              <a:t>KARLOVY VARY</a:t>
            </a:r>
            <a:endParaRPr lang="cs-CZ" sz="4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20" y="101607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465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ZS SLOVAN\Pictures\DOVOLENÁ   2012-08-04\černenec 2012 1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42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ZS SLOVAN\Pictures\DOVOLENÁ   2012-08-04\černenec 2012 1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03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ZS SLOVAN\Pictures\DOVOLENÁ   2012-08-04\černenec 2012 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20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0639"/>
            <a:ext cx="6480720" cy="5043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589240"/>
            <a:ext cx="6912767" cy="9361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MARIÁNSKÉ LÁZNĚ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80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ZS SLOVAN\Pictures\DOVOLENÁ   2012-08-04\černenec 2012 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23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Pictures\DOVOLENÁ   2012-08-04\černenec 2012 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93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 SLOVAN\Pictures\DOVOLENÁ   2012-08-04\černenec 2012 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67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ZS SLOVAN\Pictures\DOVOLENÁ   2012-08-04\černenec 2012 0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9280"/>
            <a:ext cx="8604448" cy="88240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OKOLÍ MARIÁNSKÝCH LÁZNÍ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42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ZS SLOVAN\Pictures\DOVOLENÁ   2012-08-04\černenec 2012 0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76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6200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5304" y="5517232"/>
            <a:ext cx="6512511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FRANTIŠKOVY LÁZNĚ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00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ZS SLOVAN\Pictures\DOVOLENÁ   2012-08-04\černenec 2012 0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54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Pictures\DOVOLENÁ   2012-08-04\černenec 2012 0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04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5949280"/>
            <a:ext cx="5184576" cy="8957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JÁCHYMOV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97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36" y="1477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5" y="5805264"/>
            <a:ext cx="6120680" cy="10527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LÁZNĚ KYNŽVART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56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ZS SLOVAN\Pictures\DOVOLENÁ   2012-08-04\černenec 2012 1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0"/>
            <a:ext cx="4716016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HRAD LOKET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13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ZS SLOVAN\Pictures\DOVOLENÁ   2012-08-04\černenec 2012 1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21287"/>
            <a:ext cx="7164288" cy="82468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OHŘE </a:t>
            </a:r>
            <a:r>
              <a:rPr lang="cs-CZ" dirty="0" smtClean="0"/>
              <a:t>- SVATOŠSKÉ SKÁLY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69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6858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PRACOVNÍ </a:t>
            </a:r>
            <a:r>
              <a:rPr lang="cs-CZ" dirty="0" smtClean="0"/>
              <a:t>LIST</a:t>
            </a:r>
            <a:br>
              <a:rPr lang="cs-CZ" dirty="0" smtClean="0"/>
            </a:br>
            <a:r>
              <a:rPr lang="cs-CZ" sz="3600" dirty="0" smtClean="0"/>
              <a:t>DO OBRYSU KRAJE (PŘEKRESLI Z UČEBNI-CE S.52) VYZNAČ :</a:t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1. LÁZEŇSKÁ MĚSTA</a:t>
            </a:r>
            <a:br>
              <a:rPr lang="cs-CZ" sz="3600" dirty="0" smtClean="0"/>
            </a:br>
            <a:r>
              <a:rPr lang="cs-CZ" sz="3600" dirty="0" smtClean="0"/>
              <a:t>2. CHKO SLAVKOVSKÝ LES, NPR SOOS</a:t>
            </a:r>
            <a:br>
              <a:rPr lang="cs-CZ" sz="3600" dirty="0" smtClean="0"/>
            </a:br>
            <a:r>
              <a:rPr lang="cs-CZ" sz="3600" dirty="0" smtClean="0"/>
              <a:t>3. ŘEKY OHŘE, STŘELA, ODRAVA.</a:t>
            </a:r>
            <a:br>
              <a:rPr lang="cs-CZ" sz="3600" dirty="0" smtClean="0"/>
            </a:br>
            <a:r>
              <a:rPr lang="cs-CZ" sz="3600" dirty="0" smtClean="0"/>
              <a:t>4. KRUŠNÉ HORY, ČESKÝ LES, SLAVKOV-    </a:t>
            </a:r>
            <a:r>
              <a:rPr lang="cs-CZ" sz="3600" dirty="0" smtClean="0"/>
              <a:t>  	SKÝ </a:t>
            </a:r>
            <a:r>
              <a:rPr lang="cs-CZ" sz="3600" dirty="0" smtClean="0"/>
              <a:t>LES, DOUPOVSKÉ HORY.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74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379" y="45038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informací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</a:t>
            </a:r>
            <a:r>
              <a:rPr lang="cs-CZ" dirty="0"/>
              <a:t>, </a:t>
            </a:r>
            <a:r>
              <a:rPr lang="cs-CZ" dirty="0" err="1" smtClean="0"/>
              <a:t>Yelkrokoyade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</a:t>
            </a:r>
            <a:r>
              <a:rPr lang="cs-CZ" dirty="0" smtClean="0"/>
              <a:t>].</a:t>
            </a:r>
            <a:r>
              <a:rPr lang="cs-CZ" dirty="0"/>
              <a:t> 23. 5. 2010, </a:t>
            </a:r>
            <a:r>
              <a:rPr lang="cs-CZ" dirty="0" smtClean="0"/>
              <a:t>15:58[cit</a:t>
            </a:r>
            <a:r>
              <a:rPr lang="cs-CZ" dirty="0"/>
              <a:t>. </a:t>
            </a:r>
            <a:r>
              <a:rPr lang="cs-CZ" dirty="0" smtClean="0"/>
              <a:t>2012-05-18].</a:t>
            </a:r>
            <a:r>
              <a:rPr lang="cs-CZ" dirty="0" err="1" smtClean="0"/>
              <a:t>Soubor:Mlýnská</a:t>
            </a:r>
            <a:r>
              <a:rPr lang="cs-CZ" dirty="0" smtClean="0"/>
              <a:t> </a:t>
            </a:r>
            <a:r>
              <a:rPr lang="cs-CZ" dirty="0"/>
              <a:t>kolonáda Karlovy </a:t>
            </a:r>
            <a:r>
              <a:rPr lang="cs-CZ" dirty="0" err="1" smtClean="0"/>
              <a:t>Vary.JPG</a:t>
            </a:r>
            <a:r>
              <a:rPr lang="cs-CZ" b="1" dirty="0" err="1" smtClean="0"/>
              <a:t>.</a:t>
            </a:r>
            <a:r>
              <a:rPr lang="cs-CZ" dirty="0" err="1" smtClean="0"/>
              <a:t>Dostupné</a:t>
            </a:r>
            <a:r>
              <a:rPr lang="cs-CZ" dirty="0" smtClean="0"/>
              <a:t> </a:t>
            </a:r>
            <a:r>
              <a:rPr lang="cs-CZ" dirty="0"/>
              <a:t>z WWW: &lt;http://cs.wikipedia.org/wiki/Soubor:Ml%C3%BDnsk%C3%A1_kolon%C3%A1da_Karlovy_Vary.JPG&gt;.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ZIVNER, </a:t>
            </a:r>
            <a:r>
              <a:rPr lang="cs-CZ" dirty="0" err="1" smtClean="0"/>
              <a:t>MiaowMiaow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13. 6. 2005, </a:t>
            </a:r>
            <a:r>
              <a:rPr lang="cs-CZ" dirty="0" smtClean="0"/>
              <a:t>00:33[cit</a:t>
            </a:r>
            <a:r>
              <a:rPr lang="cs-CZ" dirty="0"/>
              <a:t>. </a:t>
            </a:r>
            <a:r>
              <a:rPr lang="cs-CZ" dirty="0" smtClean="0"/>
              <a:t>2012-05-18]. </a:t>
            </a:r>
            <a:r>
              <a:rPr lang="cs-CZ" b="1" dirty="0" err="1" smtClean="0"/>
              <a:t>S</a:t>
            </a:r>
            <a:r>
              <a:rPr lang="cs-CZ" dirty="0" err="1" smtClean="0"/>
              <a:t>oubor:Marienbad-Brunnen.jpg.Dostupné</a:t>
            </a:r>
            <a:r>
              <a:rPr lang="cs-CZ" dirty="0" smtClean="0"/>
              <a:t> </a:t>
            </a:r>
            <a:r>
              <a:rPr lang="cs-CZ" dirty="0"/>
              <a:t>z WWW: &lt;http://cs.wikipedia.org/wiki/</a:t>
            </a:r>
            <a:r>
              <a:rPr lang="cs-CZ" dirty="0" err="1"/>
              <a:t>Soubor:Marienbad-Brunnen.jpg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ZIVNER,Karelj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4. 10. 2008, </a:t>
            </a:r>
            <a:r>
              <a:rPr lang="cs-CZ" dirty="0" smtClean="0"/>
              <a:t>16:31[cit</a:t>
            </a:r>
            <a:r>
              <a:rPr lang="cs-CZ" dirty="0"/>
              <a:t>. </a:t>
            </a:r>
            <a:r>
              <a:rPr lang="cs-CZ" dirty="0" smtClean="0"/>
              <a:t>2012-05-18]. </a:t>
            </a:r>
            <a:r>
              <a:rPr lang="cs-CZ" dirty="0" err="1"/>
              <a:t>Soubor:Fr</a:t>
            </a:r>
            <a:r>
              <a:rPr lang="cs-CZ" dirty="0"/>
              <a:t> lázně Glauberovy prameny </a:t>
            </a:r>
            <a:r>
              <a:rPr lang="cs-CZ" dirty="0" smtClean="0"/>
              <a:t>2.jpg.Dostupné </a:t>
            </a:r>
            <a:r>
              <a:rPr lang="cs-CZ" dirty="0"/>
              <a:t>z WWW: </a:t>
            </a:r>
            <a:r>
              <a:rPr lang="cs-CZ" dirty="0" smtClean="0"/>
              <a:t>&lt;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://cs.wikipedia.org/wiki/Soubor:Fr_l%C3%A1zn%C4%9B_Glauberovy_prameny_2.jpg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ZIVNER,Onrej.konicek</a:t>
            </a:r>
            <a:r>
              <a:rPr lang="cs-CZ" dirty="0" smtClean="0"/>
              <a:t>. </a:t>
            </a:r>
            <a:r>
              <a:rPr lang="cs-CZ" dirty="0" err="1"/>
              <a:t>Miraceti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11. 10. 2009, </a:t>
            </a:r>
            <a:r>
              <a:rPr lang="cs-CZ" dirty="0" smtClean="0"/>
              <a:t>11:29[cit</a:t>
            </a:r>
            <a:r>
              <a:rPr lang="cs-CZ" dirty="0"/>
              <a:t>. </a:t>
            </a:r>
            <a:r>
              <a:rPr lang="cs-CZ" dirty="0" smtClean="0"/>
              <a:t>2012-05-18]. </a:t>
            </a:r>
            <a:r>
              <a:rPr lang="cs-CZ" dirty="0" err="1"/>
              <a:t>Soubor:Jáchymov</a:t>
            </a:r>
            <a:r>
              <a:rPr lang="cs-CZ" dirty="0"/>
              <a:t> radnice </a:t>
            </a:r>
            <a:r>
              <a:rPr lang="cs-CZ" dirty="0" err="1" smtClean="0"/>
              <a:t>muzeum.JPG.Dostupné</a:t>
            </a:r>
            <a:r>
              <a:rPr lang="cs-CZ" dirty="0" smtClean="0"/>
              <a:t> </a:t>
            </a:r>
            <a:r>
              <a:rPr lang="cs-CZ" dirty="0"/>
              <a:t>z WWW: &lt; http://cs.wikipedia.org/wiki/Soubor:J%C3%A1chymov_radnice_muzeum.JPG&gt;.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ZIVNER,Onrej.konicek</a:t>
            </a:r>
            <a:r>
              <a:rPr lang="cs-CZ" dirty="0"/>
              <a:t>. </a:t>
            </a:r>
            <a:r>
              <a:rPr lang="cs-CZ" dirty="0" err="1"/>
              <a:t>Miraceti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</a:t>
            </a:r>
            <a:r>
              <a:rPr lang="cs-CZ" dirty="0" smtClean="0"/>
              <a:t>].</a:t>
            </a:r>
            <a:r>
              <a:rPr lang="cs-CZ" dirty="0"/>
              <a:t> 29. 11. 2007, </a:t>
            </a:r>
            <a:r>
              <a:rPr lang="cs-CZ" dirty="0" smtClean="0"/>
              <a:t>14:50[cit</a:t>
            </a:r>
            <a:r>
              <a:rPr lang="cs-CZ" dirty="0"/>
              <a:t>. 2012-05-18</a:t>
            </a:r>
            <a:r>
              <a:rPr lang="cs-CZ" dirty="0" smtClean="0"/>
              <a:t>].</a:t>
            </a:r>
            <a:r>
              <a:rPr lang="cs-CZ" b="1" dirty="0"/>
              <a:t> </a:t>
            </a:r>
            <a:r>
              <a:rPr lang="cs-CZ" dirty="0" err="1"/>
              <a:t>Soubor:Kynzvart</a:t>
            </a:r>
            <a:r>
              <a:rPr lang="cs-CZ" dirty="0"/>
              <a:t> </a:t>
            </a:r>
            <a:r>
              <a:rPr lang="cs-CZ" dirty="0" err="1" smtClean="0"/>
              <a:t>kostel.jpg.Dostupné</a:t>
            </a:r>
            <a:r>
              <a:rPr lang="cs-CZ" dirty="0" smtClean="0"/>
              <a:t> </a:t>
            </a:r>
            <a:r>
              <a:rPr lang="cs-CZ" dirty="0"/>
              <a:t>z WWW: &lt; http://cs.wikipedia.org/wiki/</a:t>
            </a:r>
            <a:r>
              <a:rPr lang="cs-CZ" dirty="0" err="1"/>
              <a:t>Soubor:Kynzvart_kostel.jpg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</a:t>
            </a:r>
            <a:r>
              <a:rPr lang="cs-CZ" dirty="0" smtClean="0"/>
              <a:t>42-43.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91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Borecký D., Novák S., Chalupa p.  Zeměpis, Putování naší vlastí, Česká republika, učebnice </a:t>
            </a:r>
            <a:r>
              <a:rPr lang="cs-CZ" dirty="0" err="1"/>
              <a:t>II.díl</a:t>
            </a:r>
            <a:r>
              <a:rPr lang="cs-CZ" dirty="0"/>
              <a:t>. Nakladatelství  NOVÁ ŠKOLA, s. r. o., Bratislavská 23d, Brno, 2009. ISBN 80-7289-102-2.Strana 52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 (4-6, 8-12, 14-15, 18-19)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73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193</TotalTime>
  <Words>81</Words>
  <Application>Microsoft Office PowerPoint</Application>
  <PresentationFormat>Předvádění na obrazovce (4:3)</PresentationFormat>
  <Paragraphs>22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Aerodynamika</vt:lpstr>
      <vt:lpstr>Prezentace aplikace Microsoft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  MARIÁNSKÉ LÁZNĚ </vt:lpstr>
      <vt:lpstr>Prezentace aplikace PowerPoint</vt:lpstr>
      <vt:lpstr>Prezentace aplikace PowerPoint</vt:lpstr>
      <vt:lpstr>Prezentace aplikace PowerPoint</vt:lpstr>
      <vt:lpstr>OKOLÍ MARIÁNSKÝCH LÁZNÍ</vt:lpstr>
      <vt:lpstr>Prezentace aplikace PowerPoint</vt:lpstr>
      <vt:lpstr>FRANTIŠKOVY LÁZNĚ</vt:lpstr>
      <vt:lpstr>Prezentace aplikace PowerPoint</vt:lpstr>
      <vt:lpstr>Prezentace aplikace PowerPoint</vt:lpstr>
      <vt:lpstr>JÁCHYMOV</vt:lpstr>
      <vt:lpstr>LÁZNĚ KYNŽVART</vt:lpstr>
      <vt:lpstr>HRAD LOKET</vt:lpstr>
      <vt:lpstr>OHŘE - SVATOŠSKÉ SKÁLY</vt:lpstr>
      <vt:lpstr> PRACOVNÍ LIST DO OBRYSU KRAJE (PŘEKRESLI Z UČEBNI-CE S.52) VYZNAČ :  1. LÁZEŇSKÁ MĚSTA 2. CHKO SLAVKOVSKÝ LES, NPR SOOS 3. ŘEKY OHŘE, STŘELA, ODRAVA. 4. KRUŠNÉ HORY, ČESKÝ LES, SLAVKOV-       SKÝ LES, DOUPOVSKÉ HORY.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22</cp:revision>
  <dcterms:created xsi:type="dcterms:W3CDTF">2012-01-30T18:16:05Z</dcterms:created>
  <dcterms:modified xsi:type="dcterms:W3CDTF">2013-01-28T18:53:31Z</dcterms:modified>
</cp:coreProperties>
</file>