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23"/>
  </p:notesMasterIdLst>
  <p:sldIdLst>
    <p:sldId id="274" r:id="rId3"/>
    <p:sldId id="273" r:id="rId4"/>
    <p:sldId id="256" r:id="rId5"/>
    <p:sldId id="257" r:id="rId6"/>
    <p:sldId id="258" r:id="rId7"/>
    <p:sldId id="259" r:id="rId8"/>
    <p:sldId id="260" r:id="rId9"/>
    <p:sldId id="261" r:id="rId10"/>
    <p:sldId id="269" r:id="rId11"/>
    <p:sldId id="262" r:id="rId12"/>
    <p:sldId id="263" r:id="rId13"/>
    <p:sldId id="270" r:id="rId14"/>
    <p:sldId id="264" r:id="rId15"/>
    <p:sldId id="271" r:id="rId16"/>
    <p:sldId id="265" r:id="rId17"/>
    <p:sldId id="267" r:id="rId18"/>
    <p:sldId id="268" r:id="rId19"/>
    <p:sldId id="266" r:id="rId20"/>
    <p:sldId id="272" r:id="rId21"/>
    <p:sldId id="275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C3036C-1D33-45E0-8F09-5BCA87E5CD60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E35CDF-A4EE-4E3C-BCB7-9EAAC5C3FC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18987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E35CDF-A4EE-4E3C-BCB7-9EAAC5C3FC71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9129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5E9E5-0272-491C-B69B-AFE086CDCB4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824FF-A5A1-4466-A00E-5504E383E9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5E9E5-0272-491C-B69B-AFE086CDCB4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824FF-A5A1-4466-A00E-5504E383E9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5E9E5-0272-491C-B69B-AFE086CDCB4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824FF-A5A1-4466-A00E-5504E383E9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5E9E5-0272-491C-B69B-AFE086CDCB4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824FF-A5A1-4466-A00E-5504E383E9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5E9E5-0272-491C-B69B-AFE086CDCB4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824FF-A5A1-4466-A00E-5504E383E9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5E9E5-0272-491C-B69B-AFE086CDCB4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824FF-A5A1-4466-A00E-5504E383E9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5E9E5-0272-491C-B69B-AFE086CDCB4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824FF-A5A1-4466-A00E-5504E383E9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5E9E5-0272-491C-B69B-AFE086CDCB4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824FF-A5A1-4466-A00E-5504E383E9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5E9E5-0272-491C-B69B-AFE086CDCB4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19824FF-A5A1-4466-A00E-5504E383E9A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5E9E5-0272-491C-B69B-AFE086CDCB4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824FF-A5A1-4466-A00E-5504E383E9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5E9E5-0272-491C-B69B-AFE086CDCB4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824FF-A5A1-4466-A00E-5504E383E9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5E9E5-0272-491C-B69B-AFE086CDCB4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824FF-A5A1-4466-A00E-5504E383E9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3944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5E9E5-0272-491C-B69B-AFE086CDCB4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824FF-A5A1-4466-A00E-5504E383E9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8734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5E9E5-0272-491C-B69B-AFE086CDCB4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824FF-A5A1-4466-A00E-5504E383E9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42509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5E9E5-0272-491C-B69B-AFE086CDCB4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824FF-A5A1-4466-A00E-5504E383E9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2520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5E9E5-0272-491C-B69B-AFE086CDCB4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824FF-A5A1-4466-A00E-5504E383E9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4570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5E9E5-0272-491C-B69B-AFE086CDCB4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824FF-A5A1-4466-A00E-5504E383E9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44118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5E9E5-0272-491C-B69B-AFE086CDCB4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824FF-A5A1-4466-A00E-5504E383E9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078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5E9E5-0272-491C-B69B-AFE086CDCB4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824FF-A5A1-4466-A00E-5504E383E9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97377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5E9E5-0272-491C-B69B-AFE086CDCB4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824FF-A5A1-4466-A00E-5504E383E9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32715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5E9E5-0272-491C-B69B-AFE086CDCB4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824FF-A5A1-4466-A00E-5504E383E9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8312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5E9E5-0272-491C-B69B-AFE086CDCB4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824FF-A5A1-4466-A00E-5504E383E9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122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DD5E9E5-0272-491C-B69B-AFE086CDCB4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19824FF-A5A1-4466-A00E-5504E383E9A6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D5E9E5-0272-491C-B69B-AFE086CDCB4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9824FF-A5A1-4466-A00E-5504E383E9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00861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microsoft.com/office/2007/relationships/hdphoto" Target="../media/hdphoto2.wdp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wmf"/><Relationship Id="rId4" Type="http://schemas.openxmlformats.org/officeDocument/2006/relationships/image" Target="../media/image28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60647"/>
            <a:ext cx="5143995" cy="1153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/>
              <a:t>Chemie</a:t>
            </a:r>
            <a:endParaRPr lang="cs-CZ" dirty="0" smtClean="0"/>
          </a:p>
          <a:p>
            <a:r>
              <a:rPr lang="cs-CZ" dirty="0" smtClean="0"/>
              <a:t>ROČNÍK: </a:t>
            </a:r>
            <a:r>
              <a:rPr lang="cs-CZ" b="1" dirty="0" smtClean="0"/>
              <a:t>9. ročník</a:t>
            </a:r>
          </a:p>
          <a:p>
            <a:r>
              <a:rPr lang="cs-CZ" dirty="0" smtClean="0"/>
              <a:t>TÉMA: </a:t>
            </a:r>
            <a:r>
              <a:rPr lang="cs-CZ" b="1" dirty="0" smtClean="0"/>
              <a:t>Vlastnosti a použití solí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Ing. Pavla Zezulová</a:t>
            </a:r>
            <a:endParaRPr lang="cs-CZ" dirty="0" smtClean="0"/>
          </a:p>
          <a:p>
            <a:r>
              <a:rPr lang="cs-CZ" dirty="0" smtClean="0"/>
              <a:t>DATUM VYTVOŘENÍ: </a:t>
            </a:r>
            <a:r>
              <a:rPr lang="cs-CZ" b="1" dirty="0" smtClean="0"/>
              <a:t>15. </a:t>
            </a:r>
            <a:r>
              <a:rPr lang="cs-CZ" b="1" smtClean="0"/>
              <a:t>10. </a:t>
            </a:r>
            <a:r>
              <a:rPr lang="cs-CZ" b="1" dirty="0" smtClean="0"/>
              <a:t>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VY_32_INOVACE_36_PZ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1935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08366" y="620621"/>
            <a:ext cx="853244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Anotace</a:t>
            </a:r>
          </a:p>
          <a:p>
            <a:endParaRPr lang="cs-CZ" b="1" dirty="0"/>
          </a:p>
          <a:p>
            <a:r>
              <a:rPr lang="cs-CZ" dirty="0" smtClean="0"/>
              <a:t>Materiál je určen pro výuku chemie v 9. ročníku. Seznamuje žáky s typickými vlastnostmi a použitím některých významných solí. Promítané obrázky jsou doplňovány demonstračními pokusy, jednoduchými frontálními pokusy a </a:t>
            </a:r>
            <a:r>
              <a:rPr lang="cs-CZ" dirty="0" smtClean="0"/>
              <a:t>otázkami oživujícími </a:t>
            </a:r>
            <a:r>
              <a:rPr lang="cs-CZ" dirty="0" smtClean="0"/>
              <a:t>výklad.</a:t>
            </a:r>
          </a:p>
          <a:p>
            <a:r>
              <a:rPr lang="cs-CZ" dirty="0" smtClean="0"/>
              <a:t>Materiál je obsáhlý a může být rozdělen na dvě části a použit ve dvou po sobě následujících hodinách.</a:t>
            </a:r>
          </a:p>
          <a:p>
            <a:r>
              <a:rPr lang="cs-CZ" b="1" dirty="0" smtClean="0"/>
              <a:t>Pomůcky na frontální pokus</a:t>
            </a:r>
            <a:r>
              <a:rPr lang="cs-CZ" dirty="0" smtClean="0"/>
              <a:t>: kahan, odpařovací miska, kapátko s vodou, modrá skalice, sádra, kelímek, skleněná tyčinka, plastový kelímek, kádinka s vodou. Pokusy žáci provádí v lavicích ve tříčlenných resp. dvojčlenných skupinách (dle zasedacího pořádku).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Pilotáž</a:t>
            </a:r>
            <a:endParaRPr lang="cs-CZ" b="1" dirty="0"/>
          </a:p>
          <a:p>
            <a:endParaRPr lang="cs-CZ" dirty="0" smtClean="0"/>
          </a:p>
          <a:p>
            <a:r>
              <a:rPr lang="cs-CZ" dirty="0" smtClean="0"/>
              <a:t>Materiál byl ověřen ve všech paralelních třídách 9. ročníku. Žáci reagovali velmi dobře na otázky. U frontálních pokusů pracovali dle pokynů vyučujícího a dodržovali pravidla bezpečnosti. Slabší žáci měli problémy s otázkami, které vyžadovali znalosti z minulých hodin.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6106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3429000"/>
            <a:ext cx="8892480" cy="1362456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vlastnosti a použití solí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563888" y="5589240"/>
            <a:ext cx="4104456" cy="717624"/>
          </a:xfrm>
        </p:spPr>
        <p:txBody>
          <a:bodyPr>
            <a:normAutofit fontScale="925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(není sůl jako sůl)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7" name="Picture 3" descr="C:\Users\ZS SLOVAN\AppData\Local\Microsoft\Windows\Temporary Internet Files\Content.IE5\SJ7UTM9I\MC9001128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908720"/>
            <a:ext cx="3161148" cy="2949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396022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1333885"/>
            <a:ext cx="92030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>
                <a:latin typeface="Arial Black" pitchFamily="34" charset="0"/>
              </a:rPr>
              <a:t>Typické vlastnosti </a:t>
            </a:r>
            <a:r>
              <a:rPr lang="cs-CZ" sz="3600" dirty="0" smtClean="0">
                <a:latin typeface="Arial Black" pitchFamily="34" charset="0"/>
              </a:rPr>
              <a:t>- </a:t>
            </a:r>
            <a:r>
              <a:rPr lang="cs-CZ" sz="2800" dirty="0" smtClean="0">
                <a:latin typeface="Arial Black" pitchFamily="34" charset="0"/>
              </a:rPr>
              <a:t>platí pro většinu solí</a:t>
            </a:r>
            <a:endParaRPr lang="cs-CZ" sz="3600" u="sng" dirty="0">
              <a:latin typeface="Arial Black" pitchFamily="34" charset="0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056" y="2139436"/>
            <a:ext cx="2112234" cy="1584176"/>
          </a:xfrm>
          <a:prstGeom prst="ellipse">
            <a:avLst/>
          </a:prstGeom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3" name="Picture 5" descr="C:\Users\ZS SLOVAN\AppData\Local\Microsoft\Windows\Temporary Internet Files\Content.IE5\74UIASND\MC90044175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2882" y="1925345"/>
            <a:ext cx="1731640" cy="173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/>
          <p:cNvSpPr/>
          <p:nvPr/>
        </p:nvSpPr>
        <p:spPr>
          <a:xfrm>
            <a:off x="3635896" y="2931524"/>
            <a:ext cx="1440160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6213127" y="4572144"/>
            <a:ext cx="2291150" cy="1070653"/>
            <a:chOff x="6415141" y="4808472"/>
            <a:chExt cx="2291150" cy="1070653"/>
          </a:xfrm>
        </p:grpSpPr>
        <p:sp>
          <p:nvSpPr>
            <p:cNvPr id="16" name="Vývojový diagram: spojnice 15"/>
            <p:cNvSpPr/>
            <p:nvPr/>
          </p:nvSpPr>
          <p:spPr>
            <a:xfrm>
              <a:off x="7554163" y="4845861"/>
              <a:ext cx="1152128" cy="1033264"/>
            </a:xfrm>
            <a:prstGeom prst="flowChartConnector">
              <a:avLst/>
            </a:prstGeom>
            <a:gradFill flip="none" rotWithShape="1">
              <a:gsLst>
                <a:gs pos="0">
                  <a:schemeClr val="accent1">
                    <a:lumMod val="50000"/>
                    <a:shade val="30000"/>
                    <a:satMod val="115000"/>
                  </a:schemeClr>
                </a:gs>
                <a:gs pos="50000">
                  <a:schemeClr val="accent1">
                    <a:lumMod val="50000"/>
                    <a:shade val="67500"/>
                    <a:satMod val="115000"/>
                  </a:schemeClr>
                </a:gs>
                <a:gs pos="100000">
                  <a:schemeClr val="accent1">
                    <a:lumMod val="50000"/>
                    <a:shade val="100000"/>
                    <a:satMod val="11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dirty="0" smtClean="0">
                  <a:latin typeface="Arial Black" pitchFamily="34" charset="0"/>
                </a:rPr>
                <a:t>NO</a:t>
              </a:r>
              <a:r>
                <a:rPr lang="cs-CZ" sz="2000" baseline="-25000" dirty="0" smtClean="0">
                  <a:latin typeface="Arial Black" pitchFamily="34" charset="0"/>
                </a:rPr>
                <a:t>3</a:t>
              </a:r>
              <a:r>
                <a:rPr lang="cs-CZ" sz="2000" baseline="30000" dirty="0" smtClean="0">
                  <a:latin typeface="Arial Black" pitchFamily="34" charset="0"/>
                </a:rPr>
                <a:t>-</a:t>
              </a:r>
              <a:endParaRPr lang="cs-CZ" sz="2000" baseline="30000" dirty="0">
                <a:latin typeface="Arial Black" pitchFamily="34" charset="0"/>
              </a:endParaRPr>
            </a:p>
          </p:txBody>
        </p:sp>
        <p:sp>
          <p:nvSpPr>
            <p:cNvPr id="11" name="Vývojový diagram: spojnice 10"/>
            <p:cNvSpPr/>
            <p:nvPr/>
          </p:nvSpPr>
          <p:spPr>
            <a:xfrm>
              <a:off x="6415141" y="4808472"/>
              <a:ext cx="1152128" cy="1033264"/>
            </a:xfrm>
            <a:prstGeom prst="flowChartConnector">
              <a:avLst/>
            </a:prstGeom>
            <a:gradFill flip="none" rotWithShape="1">
              <a:gsLst>
                <a:gs pos="0">
                  <a:srgbClr val="FFC000">
                    <a:shade val="30000"/>
                    <a:satMod val="115000"/>
                  </a:srgbClr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400" dirty="0" smtClean="0">
                  <a:latin typeface="Arial Black" pitchFamily="34" charset="0"/>
                </a:rPr>
                <a:t>Na</a:t>
              </a:r>
              <a:r>
                <a:rPr lang="cs-CZ" sz="2400" baseline="30000" dirty="0" smtClean="0">
                  <a:latin typeface="Arial Black" pitchFamily="34" charset="0"/>
                </a:rPr>
                <a:t>+</a:t>
              </a:r>
              <a:endParaRPr lang="cs-CZ" sz="2400" dirty="0">
                <a:latin typeface="Arial Black" pitchFamily="34" charset="0"/>
              </a:endParaRP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215187" y="4092912"/>
            <a:ext cx="49634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a)bílá krystalická látka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81307" y="2371301"/>
            <a:ext cx="43634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b)rozpustná ve vodě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6056" y="4827166"/>
            <a:ext cx="57556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c)v molekule iontová vazba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00278" y="5642797"/>
            <a:ext cx="5806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– ovlivňuje odolnost solí k vysokým teplotám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20761" y="6340678"/>
            <a:ext cx="26057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(demonstrační pokus)</a:t>
            </a:r>
            <a:endParaRPr lang="cs-CZ" b="1" dirty="0"/>
          </a:p>
        </p:txBody>
      </p:sp>
      <p:pic>
        <p:nvPicPr>
          <p:cNvPr id="3075" name="Picture 3" descr="C:\Users\ZS SLOVAN\AppData\Local\Microsoft\Windows\Temporary Internet Files\Content.IE5\SJ7UTM9I\MC900199807[1].wmf"/>
          <p:cNvPicPr>
            <a:picLocks noChangeAspect="1" noChangeArrowheads="1"/>
          </p:cNvPicPr>
          <p:nvPr/>
        </p:nvPicPr>
        <p:blipFill>
          <a:blip r:embed="rId4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806" y="5513142"/>
            <a:ext cx="1163671" cy="1196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824666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3" grpId="0"/>
      <p:bldP spid="12" grpId="0"/>
      <p:bldP spid="13" grpId="0"/>
      <p:bldP spid="2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C:\Users\ZS SLOVAN\AppData\Local\Microsoft\Windows\Temporary Internet Files\Content.IE5\SJ7UTM9I\MC90011286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810" y="2940390"/>
            <a:ext cx="1253656" cy="1169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 SLOVAN\AppData\Local\Microsoft\Windows\Temporary Internet Files\Content.IE5\74UIASND\MC9003499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7104" y="887592"/>
            <a:ext cx="457954" cy="897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" name="Group 7"/>
          <p:cNvGrpSpPr>
            <a:grpSpLocks noChangeAspect="1"/>
          </p:cNvGrpSpPr>
          <p:nvPr/>
        </p:nvGrpSpPr>
        <p:grpSpPr bwMode="auto">
          <a:xfrm>
            <a:off x="5102335" y="1413610"/>
            <a:ext cx="801666" cy="1082675"/>
            <a:chOff x="3606" y="1039"/>
            <a:chExt cx="659" cy="890"/>
          </a:xfrm>
        </p:grpSpPr>
        <p:sp>
          <p:nvSpPr>
            <p:cNvPr id="14" name="AutoShape 6"/>
            <p:cNvSpPr>
              <a:spLocks noChangeAspect="1" noChangeArrowheads="1" noTextEdit="1"/>
            </p:cNvSpPr>
            <p:nvPr/>
          </p:nvSpPr>
          <p:spPr bwMode="auto">
            <a:xfrm>
              <a:off x="3606" y="1039"/>
              <a:ext cx="659" cy="8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8"/>
            <p:cNvSpPr>
              <a:spLocks/>
            </p:cNvSpPr>
            <p:nvPr/>
          </p:nvSpPr>
          <p:spPr bwMode="auto">
            <a:xfrm>
              <a:off x="3840" y="1138"/>
              <a:ext cx="353" cy="783"/>
            </a:xfrm>
            <a:custGeom>
              <a:avLst/>
              <a:gdLst>
                <a:gd name="T0" fmla="*/ 425 w 1057"/>
                <a:gd name="T1" fmla="*/ 2 h 2349"/>
                <a:gd name="T2" fmla="*/ 578 w 1057"/>
                <a:gd name="T3" fmla="*/ 58 h 2349"/>
                <a:gd name="T4" fmla="*/ 715 w 1057"/>
                <a:gd name="T5" fmla="*/ 141 h 2349"/>
                <a:gd name="T6" fmla="*/ 789 w 1057"/>
                <a:gd name="T7" fmla="*/ 193 h 2349"/>
                <a:gd name="T8" fmla="*/ 846 w 1057"/>
                <a:gd name="T9" fmla="*/ 234 h 2349"/>
                <a:gd name="T10" fmla="*/ 896 w 1057"/>
                <a:gd name="T11" fmla="*/ 284 h 2349"/>
                <a:gd name="T12" fmla="*/ 929 w 1057"/>
                <a:gd name="T13" fmla="*/ 338 h 2349"/>
                <a:gd name="T14" fmla="*/ 946 w 1057"/>
                <a:gd name="T15" fmla="*/ 377 h 2349"/>
                <a:gd name="T16" fmla="*/ 960 w 1057"/>
                <a:gd name="T17" fmla="*/ 420 h 2349"/>
                <a:gd name="T18" fmla="*/ 975 w 1057"/>
                <a:gd name="T19" fmla="*/ 469 h 2349"/>
                <a:gd name="T20" fmla="*/ 998 w 1057"/>
                <a:gd name="T21" fmla="*/ 554 h 2349"/>
                <a:gd name="T22" fmla="*/ 1014 w 1057"/>
                <a:gd name="T23" fmla="*/ 640 h 2349"/>
                <a:gd name="T24" fmla="*/ 1021 w 1057"/>
                <a:gd name="T25" fmla="*/ 727 h 2349"/>
                <a:gd name="T26" fmla="*/ 1020 w 1057"/>
                <a:gd name="T27" fmla="*/ 759 h 2349"/>
                <a:gd name="T28" fmla="*/ 1017 w 1057"/>
                <a:gd name="T29" fmla="*/ 792 h 2349"/>
                <a:gd name="T30" fmla="*/ 1015 w 1057"/>
                <a:gd name="T31" fmla="*/ 824 h 2349"/>
                <a:gd name="T32" fmla="*/ 1021 w 1057"/>
                <a:gd name="T33" fmla="*/ 865 h 2349"/>
                <a:gd name="T34" fmla="*/ 1033 w 1057"/>
                <a:gd name="T35" fmla="*/ 911 h 2349"/>
                <a:gd name="T36" fmla="*/ 1044 w 1057"/>
                <a:gd name="T37" fmla="*/ 956 h 2349"/>
                <a:gd name="T38" fmla="*/ 1056 w 1057"/>
                <a:gd name="T39" fmla="*/ 1076 h 2349"/>
                <a:gd name="T40" fmla="*/ 1056 w 1057"/>
                <a:gd name="T41" fmla="*/ 1245 h 2349"/>
                <a:gd name="T42" fmla="*/ 1043 w 1057"/>
                <a:gd name="T43" fmla="*/ 1413 h 2349"/>
                <a:gd name="T44" fmla="*/ 1022 w 1057"/>
                <a:gd name="T45" fmla="*/ 1609 h 2349"/>
                <a:gd name="T46" fmla="*/ 969 w 1057"/>
                <a:gd name="T47" fmla="*/ 1813 h 2349"/>
                <a:gd name="T48" fmla="*/ 875 w 1057"/>
                <a:gd name="T49" fmla="*/ 1992 h 2349"/>
                <a:gd name="T50" fmla="*/ 747 w 1057"/>
                <a:gd name="T51" fmla="*/ 2151 h 2349"/>
                <a:gd name="T52" fmla="*/ 674 w 1057"/>
                <a:gd name="T53" fmla="*/ 2210 h 2349"/>
                <a:gd name="T54" fmla="*/ 595 w 1057"/>
                <a:gd name="T55" fmla="*/ 2252 h 2349"/>
                <a:gd name="T56" fmla="*/ 509 w 1057"/>
                <a:gd name="T57" fmla="*/ 2294 h 2349"/>
                <a:gd name="T58" fmla="*/ 401 w 1057"/>
                <a:gd name="T59" fmla="*/ 2330 h 2349"/>
                <a:gd name="T60" fmla="*/ 278 w 1057"/>
                <a:gd name="T61" fmla="*/ 2349 h 2349"/>
                <a:gd name="T62" fmla="*/ 166 w 1057"/>
                <a:gd name="T63" fmla="*/ 2329 h 2349"/>
                <a:gd name="T64" fmla="*/ 94 w 1057"/>
                <a:gd name="T65" fmla="*/ 2320 h 2349"/>
                <a:gd name="T66" fmla="*/ 37 w 1057"/>
                <a:gd name="T67" fmla="*/ 2297 h 2349"/>
                <a:gd name="T68" fmla="*/ 4 w 1057"/>
                <a:gd name="T69" fmla="*/ 2248 h 2349"/>
                <a:gd name="T70" fmla="*/ 3 w 1057"/>
                <a:gd name="T71" fmla="*/ 2178 h 2349"/>
                <a:gd name="T72" fmla="*/ 32 w 1057"/>
                <a:gd name="T73" fmla="*/ 2121 h 2349"/>
                <a:gd name="T74" fmla="*/ 74 w 1057"/>
                <a:gd name="T75" fmla="*/ 2069 h 2349"/>
                <a:gd name="T76" fmla="*/ 117 w 1057"/>
                <a:gd name="T77" fmla="*/ 2015 h 2349"/>
                <a:gd name="T78" fmla="*/ 157 w 1057"/>
                <a:gd name="T79" fmla="*/ 1953 h 2349"/>
                <a:gd name="T80" fmla="*/ 196 w 1057"/>
                <a:gd name="T81" fmla="*/ 1891 h 2349"/>
                <a:gd name="T82" fmla="*/ 237 w 1057"/>
                <a:gd name="T83" fmla="*/ 1815 h 2349"/>
                <a:gd name="T84" fmla="*/ 309 w 1057"/>
                <a:gd name="T85" fmla="*/ 1697 h 2349"/>
                <a:gd name="T86" fmla="*/ 384 w 1057"/>
                <a:gd name="T87" fmla="*/ 1580 h 2349"/>
                <a:gd name="T88" fmla="*/ 451 w 1057"/>
                <a:gd name="T89" fmla="*/ 1457 h 2349"/>
                <a:gd name="T90" fmla="*/ 572 w 1057"/>
                <a:gd name="T91" fmla="*/ 1160 h 2349"/>
                <a:gd name="T92" fmla="*/ 655 w 1057"/>
                <a:gd name="T93" fmla="*/ 837 h 2349"/>
                <a:gd name="T94" fmla="*/ 633 w 1057"/>
                <a:gd name="T95" fmla="*/ 521 h 2349"/>
                <a:gd name="T96" fmla="*/ 530 w 1057"/>
                <a:gd name="T97" fmla="*/ 397 h 2349"/>
                <a:gd name="T98" fmla="*/ 439 w 1057"/>
                <a:gd name="T99" fmla="*/ 297 h 2349"/>
                <a:gd name="T100" fmla="*/ 343 w 1057"/>
                <a:gd name="T101" fmla="*/ 209 h 2349"/>
                <a:gd name="T102" fmla="*/ 257 w 1057"/>
                <a:gd name="T103" fmla="*/ 155 h 2349"/>
                <a:gd name="T104" fmla="*/ 237 w 1057"/>
                <a:gd name="T105" fmla="*/ 85 h 2349"/>
                <a:gd name="T106" fmla="*/ 278 w 1057"/>
                <a:gd name="T107" fmla="*/ 29 h 23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057" h="2349">
                  <a:moveTo>
                    <a:pt x="335" y="25"/>
                  </a:moveTo>
                  <a:lnTo>
                    <a:pt x="352" y="10"/>
                  </a:lnTo>
                  <a:lnTo>
                    <a:pt x="373" y="3"/>
                  </a:lnTo>
                  <a:lnTo>
                    <a:pt x="397" y="0"/>
                  </a:lnTo>
                  <a:lnTo>
                    <a:pt x="425" y="2"/>
                  </a:lnTo>
                  <a:lnTo>
                    <a:pt x="453" y="7"/>
                  </a:lnTo>
                  <a:lnTo>
                    <a:pt x="483" y="16"/>
                  </a:lnTo>
                  <a:lnTo>
                    <a:pt x="515" y="27"/>
                  </a:lnTo>
                  <a:lnTo>
                    <a:pt x="547" y="42"/>
                  </a:lnTo>
                  <a:lnTo>
                    <a:pt x="578" y="58"/>
                  </a:lnTo>
                  <a:lnTo>
                    <a:pt x="609" y="74"/>
                  </a:lnTo>
                  <a:lnTo>
                    <a:pt x="639" y="91"/>
                  </a:lnTo>
                  <a:lnTo>
                    <a:pt x="667" y="109"/>
                  </a:lnTo>
                  <a:lnTo>
                    <a:pt x="693" y="124"/>
                  </a:lnTo>
                  <a:lnTo>
                    <a:pt x="715" y="141"/>
                  </a:lnTo>
                  <a:lnTo>
                    <a:pt x="735" y="155"/>
                  </a:lnTo>
                  <a:lnTo>
                    <a:pt x="752" y="167"/>
                  </a:lnTo>
                  <a:lnTo>
                    <a:pt x="764" y="175"/>
                  </a:lnTo>
                  <a:lnTo>
                    <a:pt x="777" y="184"/>
                  </a:lnTo>
                  <a:lnTo>
                    <a:pt x="789" y="193"/>
                  </a:lnTo>
                  <a:lnTo>
                    <a:pt x="802" y="201"/>
                  </a:lnTo>
                  <a:lnTo>
                    <a:pt x="812" y="209"/>
                  </a:lnTo>
                  <a:lnTo>
                    <a:pt x="824" y="217"/>
                  </a:lnTo>
                  <a:lnTo>
                    <a:pt x="836" y="226"/>
                  </a:lnTo>
                  <a:lnTo>
                    <a:pt x="846" y="234"/>
                  </a:lnTo>
                  <a:lnTo>
                    <a:pt x="857" y="242"/>
                  </a:lnTo>
                  <a:lnTo>
                    <a:pt x="868" y="252"/>
                  </a:lnTo>
                  <a:lnTo>
                    <a:pt x="877" y="261"/>
                  </a:lnTo>
                  <a:lnTo>
                    <a:pt x="888" y="273"/>
                  </a:lnTo>
                  <a:lnTo>
                    <a:pt x="896" y="284"/>
                  </a:lnTo>
                  <a:lnTo>
                    <a:pt x="906" y="295"/>
                  </a:lnTo>
                  <a:lnTo>
                    <a:pt x="914" y="308"/>
                  </a:lnTo>
                  <a:lnTo>
                    <a:pt x="922" y="324"/>
                  </a:lnTo>
                  <a:lnTo>
                    <a:pt x="926" y="331"/>
                  </a:lnTo>
                  <a:lnTo>
                    <a:pt x="929" y="338"/>
                  </a:lnTo>
                  <a:lnTo>
                    <a:pt x="933" y="346"/>
                  </a:lnTo>
                  <a:lnTo>
                    <a:pt x="937" y="355"/>
                  </a:lnTo>
                  <a:lnTo>
                    <a:pt x="940" y="362"/>
                  </a:lnTo>
                  <a:lnTo>
                    <a:pt x="943" y="370"/>
                  </a:lnTo>
                  <a:lnTo>
                    <a:pt x="946" y="377"/>
                  </a:lnTo>
                  <a:lnTo>
                    <a:pt x="949" y="386"/>
                  </a:lnTo>
                  <a:lnTo>
                    <a:pt x="952" y="394"/>
                  </a:lnTo>
                  <a:lnTo>
                    <a:pt x="955" y="402"/>
                  </a:lnTo>
                  <a:lnTo>
                    <a:pt x="957" y="410"/>
                  </a:lnTo>
                  <a:lnTo>
                    <a:pt x="960" y="420"/>
                  </a:lnTo>
                  <a:lnTo>
                    <a:pt x="962" y="427"/>
                  </a:lnTo>
                  <a:lnTo>
                    <a:pt x="966" y="436"/>
                  </a:lnTo>
                  <a:lnTo>
                    <a:pt x="968" y="444"/>
                  </a:lnTo>
                  <a:lnTo>
                    <a:pt x="970" y="453"/>
                  </a:lnTo>
                  <a:lnTo>
                    <a:pt x="975" y="469"/>
                  </a:lnTo>
                  <a:lnTo>
                    <a:pt x="980" y="486"/>
                  </a:lnTo>
                  <a:lnTo>
                    <a:pt x="985" y="502"/>
                  </a:lnTo>
                  <a:lnTo>
                    <a:pt x="989" y="520"/>
                  </a:lnTo>
                  <a:lnTo>
                    <a:pt x="994" y="537"/>
                  </a:lnTo>
                  <a:lnTo>
                    <a:pt x="998" y="554"/>
                  </a:lnTo>
                  <a:lnTo>
                    <a:pt x="1002" y="571"/>
                  </a:lnTo>
                  <a:lnTo>
                    <a:pt x="1006" y="587"/>
                  </a:lnTo>
                  <a:lnTo>
                    <a:pt x="1008" y="604"/>
                  </a:lnTo>
                  <a:lnTo>
                    <a:pt x="1011" y="622"/>
                  </a:lnTo>
                  <a:lnTo>
                    <a:pt x="1014" y="640"/>
                  </a:lnTo>
                  <a:lnTo>
                    <a:pt x="1017" y="656"/>
                  </a:lnTo>
                  <a:lnTo>
                    <a:pt x="1018" y="674"/>
                  </a:lnTo>
                  <a:lnTo>
                    <a:pt x="1020" y="690"/>
                  </a:lnTo>
                  <a:lnTo>
                    <a:pt x="1020" y="708"/>
                  </a:lnTo>
                  <a:lnTo>
                    <a:pt x="1021" y="727"/>
                  </a:lnTo>
                  <a:lnTo>
                    <a:pt x="1021" y="733"/>
                  </a:lnTo>
                  <a:lnTo>
                    <a:pt x="1021" y="739"/>
                  </a:lnTo>
                  <a:lnTo>
                    <a:pt x="1020" y="746"/>
                  </a:lnTo>
                  <a:lnTo>
                    <a:pt x="1020" y="753"/>
                  </a:lnTo>
                  <a:lnTo>
                    <a:pt x="1020" y="759"/>
                  </a:lnTo>
                  <a:lnTo>
                    <a:pt x="1019" y="766"/>
                  </a:lnTo>
                  <a:lnTo>
                    <a:pt x="1019" y="772"/>
                  </a:lnTo>
                  <a:lnTo>
                    <a:pt x="1019" y="780"/>
                  </a:lnTo>
                  <a:lnTo>
                    <a:pt x="1018" y="786"/>
                  </a:lnTo>
                  <a:lnTo>
                    <a:pt x="1017" y="792"/>
                  </a:lnTo>
                  <a:lnTo>
                    <a:pt x="1017" y="799"/>
                  </a:lnTo>
                  <a:lnTo>
                    <a:pt x="1017" y="805"/>
                  </a:lnTo>
                  <a:lnTo>
                    <a:pt x="1015" y="811"/>
                  </a:lnTo>
                  <a:lnTo>
                    <a:pt x="1015" y="818"/>
                  </a:lnTo>
                  <a:lnTo>
                    <a:pt x="1015" y="824"/>
                  </a:lnTo>
                  <a:lnTo>
                    <a:pt x="1015" y="830"/>
                  </a:lnTo>
                  <a:lnTo>
                    <a:pt x="1017" y="838"/>
                  </a:lnTo>
                  <a:lnTo>
                    <a:pt x="1018" y="848"/>
                  </a:lnTo>
                  <a:lnTo>
                    <a:pt x="1020" y="856"/>
                  </a:lnTo>
                  <a:lnTo>
                    <a:pt x="1021" y="865"/>
                  </a:lnTo>
                  <a:lnTo>
                    <a:pt x="1024" y="874"/>
                  </a:lnTo>
                  <a:lnTo>
                    <a:pt x="1026" y="884"/>
                  </a:lnTo>
                  <a:lnTo>
                    <a:pt x="1030" y="893"/>
                  </a:lnTo>
                  <a:lnTo>
                    <a:pt x="1032" y="902"/>
                  </a:lnTo>
                  <a:lnTo>
                    <a:pt x="1033" y="911"/>
                  </a:lnTo>
                  <a:lnTo>
                    <a:pt x="1035" y="921"/>
                  </a:lnTo>
                  <a:lnTo>
                    <a:pt x="1038" y="929"/>
                  </a:lnTo>
                  <a:lnTo>
                    <a:pt x="1040" y="939"/>
                  </a:lnTo>
                  <a:lnTo>
                    <a:pt x="1041" y="948"/>
                  </a:lnTo>
                  <a:lnTo>
                    <a:pt x="1044" y="956"/>
                  </a:lnTo>
                  <a:lnTo>
                    <a:pt x="1046" y="965"/>
                  </a:lnTo>
                  <a:lnTo>
                    <a:pt x="1047" y="974"/>
                  </a:lnTo>
                  <a:lnTo>
                    <a:pt x="1051" y="1008"/>
                  </a:lnTo>
                  <a:lnTo>
                    <a:pt x="1053" y="1042"/>
                  </a:lnTo>
                  <a:lnTo>
                    <a:pt x="1056" y="1076"/>
                  </a:lnTo>
                  <a:lnTo>
                    <a:pt x="1057" y="1110"/>
                  </a:lnTo>
                  <a:lnTo>
                    <a:pt x="1057" y="1143"/>
                  </a:lnTo>
                  <a:lnTo>
                    <a:pt x="1057" y="1178"/>
                  </a:lnTo>
                  <a:lnTo>
                    <a:pt x="1057" y="1212"/>
                  </a:lnTo>
                  <a:lnTo>
                    <a:pt x="1056" y="1245"/>
                  </a:lnTo>
                  <a:lnTo>
                    <a:pt x="1053" y="1278"/>
                  </a:lnTo>
                  <a:lnTo>
                    <a:pt x="1052" y="1312"/>
                  </a:lnTo>
                  <a:lnTo>
                    <a:pt x="1048" y="1345"/>
                  </a:lnTo>
                  <a:lnTo>
                    <a:pt x="1046" y="1380"/>
                  </a:lnTo>
                  <a:lnTo>
                    <a:pt x="1043" y="1413"/>
                  </a:lnTo>
                  <a:lnTo>
                    <a:pt x="1040" y="1447"/>
                  </a:lnTo>
                  <a:lnTo>
                    <a:pt x="1038" y="1480"/>
                  </a:lnTo>
                  <a:lnTo>
                    <a:pt x="1035" y="1515"/>
                  </a:lnTo>
                  <a:lnTo>
                    <a:pt x="1030" y="1563"/>
                  </a:lnTo>
                  <a:lnTo>
                    <a:pt x="1022" y="1609"/>
                  </a:lnTo>
                  <a:lnTo>
                    <a:pt x="1014" y="1653"/>
                  </a:lnTo>
                  <a:lnTo>
                    <a:pt x="1006" y="1695"/>
                  </a:lnTo>
                  <a:lnTo>
                    <a:pt x="994" y="1736"/>
                  </a:lnTo>
                  <a:lnTo>
                    <a:pt x="983" y="1775"/>
                  </a:lnTo>
                  <a:lnTo>
                    <a:pt x="969" y="1813"/>
                  </a:lnTo>
                  <a:lnTo>
                    <a:pt x="955" y="1850"/>
                  </a:lnTo>
                  <a:lnTo>
                    <a:pt x="937" y="1887"/>
                  </a:lnTo>
                  <a:lnTo>
                    <a:pt x="919" y="1922"/>
                  </a:lnTo>
                  <a:lnTo>
                    <a:pt x="898" y="1958"/>
                  </a:lnTo>
                  <a:lnTo>
                    <a:pt x="875" y="1992"/>
                  </a:lnTo>
                  <a:lnTo>
                    <a:pt x="850" y="2028"/>
                  </a:lnTo>
                  <a:lnTo>
                    <a:pt x="823" y="2063"/>
                  </a:lnTo>
                  <a:lnTo>
                    <a:pt x="793" y="2099"/>
                  </a:lnTo>
                  <a:lnTo>
                    <a:pt x="763" y="2137"/>
                  </a:lnTo>
                  <a:lnTo>
                    <a:pt x="747" y="2151"/>
                  </a:lnTo>
                  <a:lnTo>
                    <a:pt x="733" y="2165"/>
                  </a:lnTo>
                  <a:lnTo>
                    <a:pt x="719" y="2177"/>
                  </a:lnTo>
                  <a:lnTo>
                    <a:pt x="705" y="2190"/>
                  </a:lnTo>
                  <a:lnTo>
                    <a:pt x="689" y="2200"/>
                  </a:lnTo>
                  <a:lnTo>
                    <a:pt x="674" y="2210"/>
                  </a:lnTo>
                  <a:lnTo>
                    <a:pt x="660" y="2219"/>
                  </a:lnTo>
                  <a:lnTo>
                    <a:pt x="645" y="2229"/>
                  </a:lnTo>
                  <a:lnTo>
                    <a:pt x="628" y="2237"/>
                  </a:lnTo>
                  <a:lnTo>
                    <a:pt x="611" y="2245"/>
                  </a:lnTo>
                  <a:lnTo>
                    <a:pt x="595" y="2252"/>
                  </a:lnTo>
                  <a:lnTo>
                    <a:pt x="580" y="2261"/>
                  </a:lnTo>
                  <a:lnTo>
                    <a:pt x="562" y="2269"/>
                  </a:lnTo>
                  <a:lnTo>
                    <a:pt x="544" y="2277"/>
                  </a:lnTo>
                  <a:lnTo>
                    <a:pt x="526" y="2284"/>
                  </a:lnTo>
                  <a:lnTo>
                    <a:pt x="509" y="2294"/>
                  </a:lnTo>
                  <a:lnTo>
                    <a:pt x="489" y="2301"/>
                  </a:lnTo>
                  <a:lnTo>
                    <a:pt x="470" y="2309"/>
                  </a:lnTo>
                  <a:lnTo>
                    <a:pt x="447" y="2316"/>
                  </a:lnTo>
                  <a:lnTo>
                    <a:pt x="425" y="2325"/>
                  </a:lnTo>
                  <a:lnTo>
                    <a:pt x="401" y="2330"/>
                  </a:lnTo>
                  <a:lnTo>
                    <a:pt x="378" y="2336"/>
                  </a:lnTo>
                  <a:lnTo>
                    <a:pt x="353" y="2341"/>
                  </a:lnTo>
                  <a:lnTo>
                    <a:pt x="328" y="2346"/>
                  </a:lnTo>
                  <a:lnTo>
                    <a:pt x="302" y="2348"/>
                  </a:lnTo>
                  <a:lnTo>
                    <a:pt x="278" y="2349"/>
                  </a:lnTo>
                  <a:lnTo>
                    <a:pt x="254" y="2349"/>
                  </a:lnTo>
                  <a:lnTo>
                    <a:pt x="230" y="2347"/>
                  </a:lnTo>
                  <a:lnTo>
                    <a:pt x="208" y="2343"/>
                  </a:lnTo>
                  <a:lnTo>
                    <a:pt x="186" y="2338"/>
                  </a:lnTo>
                  <a:lnTo>
                    <a:pt x="166" y="2329"/>
                  </a:lnTo>
                  <a:lnTo>
                    <a:pt x="149" y="2320"/>
                  </a:lnTo>
                  <a:lnTo>
                    <a:pt x="134" y="2320"/>
                  </a:lnTo>
                  <a:lnTo>
                    <a:pt x="121" y="2321"/>
                  </a:lnTo>
                  <a:lnTo>
                    <a:pt x="107" y="2320"/>
                  </a:lnTo>
                  <a:lnTo>
                    <a:pt x="94" y="2320"/>
                  </a:lnTo>
                  <a:lnTo>
                    <a:pt x="81" y="2316"/>
                  </a:lnTo>
                  <a:lnTo>
                    <a:pt x="69" y="2314"/>
                  </a:lnTo>
                  <a:lnTo>
                    <a:pt x="58" y="2309"/>
                  </a:lnTo>
                  <a:lnTo>
                    <a:pt x="48" y="2304"/>
                  </a:lnTo>
                  <a:lnTo>
                    <a:pt x="37" y="2297"/>
                  </a:lnTo>
                  <a:lnTo>
                    <a:pt x="29" y="2289"/>
                  </a:lnTo>
                  <a:lnTo>
                    <a:pt x="21" y="2281"/>
                  </a:lnTo>
                  <a:lnTo>
                    <a:pt x="14" y="2271"/>
                  </a:lnTo>
                  <a:lnTo>
                    <a:pt x="8" y="2259"/>
                  </a:lnTo>
                  <a:lnTo>
                    <a:pt x="4" y="2248"/>
                  </a:lnTo>
                  <a:lnTo>
                    <a:pt x="2" y="2233"/>
                  </a:lnTo>
                  <a:lnTo>
                    <a:pt x="1" y="2219"/>
                  </a:lnTo>
                  <a:lnTo>
                    <a:pt x="0" y="2205"/>
                  </a:lnTo>
                  <a:lnTo>
                    <a:pt x="1" y="2192"/>
                  </a:lnTo>
                  <a:lnTo>
                    <a:pt x="3" y="2178"/>
                  </a:lnTo>
                  <a:lnTo>
                    <a:pt x="8" y="2166"/>
                  </a:lnTo>
                  <a:lnTo>
                    <a:pt x="12" y="2154"/>
                  </a:lnTo>
                  <a:lnTo>
                    <a:pt x="17" y="2142"/>
                  </a:lnTo>
                  <a:lnTo>
                    <a:pt x="24" y="2131"/>
                  </a:lnTo>
                  <a:lnTo>
                    <a:pt x="32" y="2121"/>
                  </a:lnTo>
                  <a:lnTo>
                    <a:pt x="40" y="2109"/>
                  </a:lnTo>
                  <a:lnTo>
                    <a:pt x="48" y="2100"/>
                  </a:lnTo>
                  <a:lnTo>
                    <a:pt x="56" y="2089"/>
                  </a:lnTo>
                  <a:lnTo>
                    <a:pt x="66" y="2079"/>
                  </a:lnTo>
                  <a:lnTo>
                    <a:pt x="74" y="2069"/>
                  </a:lnTo>
                  <a:lnTo>
                    <a:pt x="84" y="2060"/>
                  </a:lnTo>
                  <a:lnTo>
                    <a:pt x="92" y="2049"/>
                  </a:lnTo>
                  <a:lnTo>
                    <a:pt x="100" y="2040"/>
                  </a:lnTo>
                  <a:lnTo>
                    <a:pt x="108" y="2027"/>
                  </a:lnTo>
                  <a:lnTo>
                    <a:pt x="117" y="2015"/>
                  </a:lnTo>
                  <a:lnTo>
                    <a:pt x="124" y="2002"/>
                  </a:lnTo>
                  <a:lnTo>
                    <a:pt x="133" y="1990"/>
                  </a:lnTo>
                  <a:lnTo>
                    <a:pt x="140" y="1977"/>
                  </a:lnTo>
                  <a:lnTo>
                    <a:pt x="149" y="1965"/>
                  </a:lnTo>
                  <a:lnTo>
                    <a:pt x="157" y="1953"/>
                  </a:lnTo>
                  <a:lnTo>
                    <a:pt x="165" y="1941"/>
                  </a:lnTo>
                  <a:lnTo>
                    <a:pt x="172" y="1927"/>
                  </a:lnTo>
                  <a:lnTo>
                    <a:pt x="180" y="1915"/>
                  </a:lnTo>
                  <a:lnTo>
                    <a:pt x="187" y="1902"/>
                  </a:lnTo>
                  <a:lnTo>
                    <a:pt x="196" y="1891"/>
                  </a:lnTo>
                  <a:lnTo>
                    <a:pt x="203" y="1878"/>
                  </a:lnTo>
                  <a:lnTo>
                    <a:pt x="210" y="1866"/>
                  </a:lnTo>
                  <a:lnTo>
                    <a:pt x="218" y="1852"/>
                  </a:lnTo>
                  <a:lnTo>
                    <a:pt x="225" y="1840"/>
                  </a:lnTo>
                  <a:lnTo>
                    <a:pt x="237" y="1815"/>
                  </a:lnTo>
                  <a:lnTo>
                    <a:pt x="251" y="1791"/>
                  </a:lnTo>
                  <a:lnTo>
                    <a:pt x="265" y="1766"/>
                  </a:lnTo>
                  <a:lnTo>
                    <a:pt x="280" y="1743"/>
                  </a:lnTo>
                  <a:lnTo>
                    <a:pt x="295" y="1719"/>
                  </a:lnTo>
                  <a:lnTo>
                    <a:pt x="309" y="1697"/>
                  </a:lnTo>
                  <a:lnTo>
                    <a:pt x="324" y="1673"/>
                  </a:lnTo>
                  <a:lnTo>
                    <a:pt x="340" y="1651"/>
                  </a:lnTo>
                  <a:lnTo>
                    <a:pt x="355" y="1626"/>
                  </a:lnTo>
                  <a:lnTo>
                    <a:pt x="369" y="1603"/>
                  </a:lnTo>
                  <a:lnTo>
                    <a:pt x="384" y="1580"/>
                  </a:lnTo>
                  <a:lnTo>
                    <a:pt x="399" y="1556"/>
                  </a:lnTo>
                  <a:lnTo>
                    <a:pt x="412" y="1531"/>
                  </a:lnTo>
                  <a:lnTo>
                    <a:pt x="426" y="1507"/>
                  </a:lnTo>
                  <a:lnTo>
                    <a:pt x="438" y="1483"/>
                  </a:lnTo>
                  <a:lnTo>
                    <a:pt x="451" y="1457"/>
                  </a:lnTo>
                  <a:lnTo>
                    <a:pt x="474" y="1401"/>
                  </a:lnTo>
                  <a:lnTo>
                    <a:pt x="499" y="1343"/>
                  </a:lnTo>
                  <a:lnTo>
                    <a:pt x="524" y="1284"/>
                  </a:lnTo>
                  <a:lnTo>
                    <a:pt x="549" y="1224"/>
                  </a:lnTo>
                  <a:lnTo>
                    <a:pt x="572" y="1160"/>
                  </a:lnTo>
                  <a:lnTo>
                    <a:pt x="594" y="1096"/>
                  </a:lnTo>
                  <a:lnTo>
                    <a:pt x="614" y="1032"/>
                  </a:lnTo>
                  <a:lnTo>
                    <a:pt x="632" y="967"/>
                  </a:lnTo>
                  <a:lnTo>
                    <a:pt x="645" y="902"/>
                  </a:lnTo>
                  <a:lnTo>
                    <a:pt x="655" y="837"/>
                  </a:lnTo>
                  <a:lnTo>
                    <a:pt x="661" y="772"/>
                  </a:lnTo>
                  <a:lnTo>
                    <a:pt x="662" y="708"/>
                  </a:lnTo>
                  <a:lnTo>
                    <a:pt x="659" y="644"/>
                  </a:lnTo>
                  <a:lnTo>
                    <a:pt x="649" y="582"/>
                  </a:lnTo>
                  <a:lnTo>
                    <a:pt x="633" y="521"/>
                  </a:lnTo>
                  <a:lnTo>
                    <a:pt x="611" y="462"/>
                  </a:lnTo>
                  <a:lnTo>
                    <a:pt x="589" y="448"/>
                  </a:lnTo>
                  <a:lnTo>
                    <a:pt x="569" y="433"/>
                  </a:lnTo>
                  <a:lnTo>
                    <a:pt x="549" y="415"/>
                  </a:lnTo>
                  <a:lnTo>
                    <a:pt x="530" y="397"/>
                  </a:lnTo>
                  <a:lnTo>
                    <a:pt x="511" y="377"/>
                  </a:lnTo>
                  <a:lnTo>
                    <a:pt x="493" y="358"/>
                  </a:lnTo>
                  <a:lnTo>
                    <a:pt x="476" y="338"/>
                  </a:lnTo>
                  <a:lnTo>
                    <a:pt x="458" y="318"/>
                  </a:lnTo>
                  <a:lnTo>
                    <a:pt x="439" y="297"/>
                  </a:lnTo>
                  <a:lnTo>
                    <a:pt x="420" y="276"/>
                  </a:lnTo>
                  <a:lnTo>
                    <a:pt x="401" y="258"/>
                  </a:lnTo>
                  <a:lnTo>
                    <a:pt x="384" y="241"/>
                  </a:lnTo>
                  <a:lnTo>
                    <a:pt x="362" y="223"/>
                  </a:lnTo>
                  <a:lnTo>
                    <a:pt x="343" y="209"/>
                  </a:lnTo>
                  <a:lnTo>
                    <a:pt x="322" y="195"/>
                  </a:lnTo>
                  <a:lnTo>
                    <a:pt x="300" y="185"/>
                  </a:lnTo>
                  <a:lnTo>
                    <a:pt x="283" y="176"/>
                  </a:lnTo>
                  <a:lnTo>
                    <a:pt x="269" y="167"/>
                  </a:lnTo>
                  <a:lnTo>
                    <a:pt x="257" y="155"/>
                  </a:lnTo>
                  <a:lnTo>
                    <a:pt x="249" y="142"/>
                  </a:lnTo>
                  <a:lnTo>
                    <a:pt x="242" y="128"/>
                  </a:lnTo>
                  <a:lnTo>
                    <a:pt x="238" y="113"/>
                  </a:lnTo>
                  <a:lnTo>
                    <a:pt x="236" y="99"/>
                  </a:lnTo>
                  <a:lnTo>
                    <a:pt x="237" y="85"/>
                  </a:lnTo>
                  <a:lnTo>
                    <a:pt x="241" y="71"/>
                  </a:lnTo>
                  <a:lnTo>
                    <a:pt x="247" y="58"/>
                  </a:lnTo>
                  <a:lnTo>
                    <a:pt x="254" y="47"/>
                  </a:lnTo>
                  <a:lnTo>
                    <a:pt x="267" y="38"/>
                  </a:lnTo>
                  <a:lnTo>
                    <a:pt x="278" y="29"/>
                  </a:lnTo>
                  <a:lnTo>
                    <a:pt x="295" y="25"/>
                  </a:lnTo>
                  <a:lnTo>
                    <a:pt x="313" y="22"/>
                  </a:lnTo>
                  <a:lnTo>
                    <a:pt x="335" y="25"/>
                  </a:lnTo>
                  <a:lnTo>
                    <a:pt x="335" y="25"/>
                  </a:lnTo>
                  <a:close/>
                </a:path>
              </a:pathLst>
            </a:custGeom>
            <a:solidFill>
              <a:srgbClr val="B7F7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0"/>
            <p:cNvSpPr>
              <a:spLocks/>
            </p:cNvSpPr>
            <p:nvPr/>
          </p:nvSpPr>
          <p:spPr bwMode="auto">
            <a:xfrm>
              <a:off x="3758" y="1184"/>
              <a:ext cx="295" cy="227"/>
            </a:xfrm>
            <a:custGeom>
              <a:avLst/>
              <a:gdLst>
                <a:gd name="T0" fmla="*/ 1 w 885"/>
                <a:gd name="T1" fmla="*/ 588 h 680"/>
                <a:gd name="T2" fmla="*/ 0 w 885"/>
                <a:gd name="T3" fmla="*/ 506 h 680"/>
                <a:gd name="T4" fmla="*/ 2 w 885"/>
                <a:gd name="T5" fmla="*/ 432 h 680"/>
                <a:gd name="T6" fmla="*/ 9 w 885"/>
                <a:gd name="T7" fmla="*/ 356 h 680"/>
                <a:gd name="T8" fmla="*/ 28 w 885"/>
                <a:gd name="T9" fmla="*/ 276 h 680"/>
                <a:gd name="T10" fmla="*/ 56 w 885"/>
                <a:gd name="T11" fmla="*/ 198 h 680"/>
                <a:gd name="T12" fmla="*/ 83 w 885"/>
                <a:gd name="T13" fmla="*/ 152 h 680"/>
                <a:gd name="T14" fmla="*/ 116 w 885"/>
                <a:gd name="T15" fmla="*/ 116 h 680"/>
                <a:gd name="T16" fmla="*/ 154 w 885"/>
                <a:gd name="T17" fmla="*/ 91 h 680"/>
                <a:gd name="T18" fmla="*/ 198 w 885"/>
                <a:gd name="T19" fmla="*/ 70 h 680"/>
                <a:gd name="T20" fmla="*/ 250 w 885"/>
                <a:gd name="T21" fmla="*/ 50 h 680"/>
                <a:gd name="T22" fmla="*/ 352 w 885"/>
                <a:gd name="T23" fmla="*/ 16 h 680"/>
                <a:gd name="T24" fmla="*/ 439 w 885"/>
                <a:gd name="T25" fmla="*/ 2 h 680"/>
                <a:gd name="T26" fmla="*/ 521 w 885"/>
                <a:gd name="T27" fmla="*/ 4 h 680"/>
                <a:gd name="T28" fmla="*/ 606 w 885"/>
                <a:gd name="T29" fmla="*/ 19 h 680"/>
                <a:gd name="T30" fmla="*/ 699 w 885"/>
                <a:gd name="T31" fmla="*/ 48 h 680"/>
                <a:gd name="T32" fmla="*/ 750 w 885"/>
                <a:gd name="T33" fmla="*/ 64 h 680"/>
                <a:gd name="T34" fmla="*/ 772 w 885"/>
                <a:gd name="T35" fmla="*/ 70 h 680"/>
                <a:gd name="T36" fmla="*/ 796 w 885"/>
                <a:gd name="T37" fmla="*/ 76 h 680"/>
                <a:gd name="T38" fmla="*/ 816 w 885"/>
                <a:gd name="T39" fmla="*/ 83 h 680"/>
                <a:gd name="T40" fmla="*/ 840 w 885"/>
                <a:gd name="T41" fmla="*/ 93 h 680"/>
                <a:gd name="T42" fmla="*/ 865 w 885"/>
                <a:gd name="T43" fmla="*/ 109 h 680"/>
                <a:gd name="T44" fmla="*/ 883 w 885"/>
                <a:gd name="T45" fmla="*/ 142 h 680"/>
                <a:gd name="T46" fmla="*/ 881 w 885"/>
                <a:gd name="T47" fmla="*/ 175 h 680"/>
                <a:gd name="T48" fmla="*/ 863 w 885"/>
                <a:gd name="T49" fmla="*/ 203 h 680"/>
                <a:gd name="T50" fmla="*/ 831 w 885"/>
                <a:gd name="T51" fmla="*/ 217 h 680"/>
                <a:gd name="T52" fmla="*/ 793 w 885"/>
                <a:gd name="T53" fmla="*/ 211 h 680"/>
                <a:gd name="T54" fmla="*/ 698 w 885"/>
                <a:gd name="T55" fmla="*/ 168 h 680"/>
                <a:gd name="T56" fmla="*/ 607 w 885"/>
                <a:gd name="T57" fmla="*/ 136 h 680"/>
                <a:gd name="T58" fmla="*/ 519 w 885"/>
                <a:gd name="T59" fmla="*/ 119 h 680"/>
                <a:gd name="T60" fmla="*/ 425 w 885"/>
                <a:gd name="T61" fmla="*/ 119 h 680"/>
                <a:gd name="T62" fmla="*/ 326 w 885"/>
                <a:gd name="T63" fmla="*/ 140 h 680"/>
                <a:gd name="T64" fmla="*/ 268 w 885"/>
                <a:gd name="T65" fmla="*/ 160 h 680"/>
                <a:gd name="T66" fmla="*/ 236 w 885"/>
                <a:gd name="T67" fmla="*/ 172 h 680"/>
                <a:gd name="T68" fmla="*/ 208 w 885"/>
                <a:gd name="T69" fmla="*/ 186 h 680"/>
                <a:gd name="T70" fmla="*/ 183 w 885"/>
                <a:gd name="T71" fmla="*/ 204 h 680"/>
                <a:gd name="T72" fmla="*/ 164 w 885"/>
                <a:gd name="T73" fmla="*/ 231 h 680"/>
                <a:gd name="T74" fmla="*/ 142 w 885"/>
                <a:gd name="T75" fmla="*/ 281 h 680"/>
                <a:gd name="T76" fmla="*/ 113 w 885"/>
                <a:gd name="T77" fmla="*/ 355 h 680"/>
                <a:gd name="T78" fmla="*/ 92 w 885"/>
                <a:gd name="T79" fmla="*/ 424 h 680"/>
                <a:gd name="T80" fmla="*/ 78 w 885"/>
                <a:gd name="T81" fmla="*/ 493 h 680"/>
                <a:gd name="T82" fmla="*/ 69 w 885"/>
                <a:gd name="T83" fmla="*/ 567 h 680"/>
                <a:gd name="T84" fmla="*/ 67 w 885"/>
                <a:gd name="T85" fmla="*/ 648 h 680"/>
                <a:gd name="T86" fmla="*/ 59 w 885"/>
                <a:gd name="T87" fmla="*/ 667 h 680"/>
                <a:gd name="T88" fmla="*/ 46 w 885"/>
                <a:gd name="T89" fmla="*/ 678 h 680"/>
                <a:gd name="T90" fmla="*/ 28 w 885"/>
                <a:gd name="T91" fmla="*/ 679 h 680"/>
                <a:gd name="T92" fmla="*/ 13 w 885"/>
                <a:gd name="T93" fmla="*/ 672 h 680"/>
                <a:gd name="T94" fmla="*/ 2 w 885"/>
                <a:gd name="T95" fmla="*/ 655 h 6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885" h="680">
                  <a:moveTo>
                    <a:pt x="2" y="648"/>
                  </a:moveTo>
                  <a:lnTo>
                    <a:pt x="2" y="616"/>
                  </a:lnTo>
                  <a:lnTo>
                    <a:pt x="1" y="588"/>
                  </a:lnTo>
                  <a:lnTo>
                    <a:pt x="1" y="558"/>
                  </a:lnTo>
                  <a:lnTo>
                    <a:pt x="1" y="532"/>
                  </a:lnTo>
                  <a:lnTo>
                    <a:pt x="0" y="506"/>
                  </a:lnTo>
                  <a:lnTo>
                    <a:pt x="0" y="480"/>
                  </a:lnTo>
                  <a:lnTo>
                    <a:pt x="0" y="456"/>
                  </a:lnTo>
                  <a:lnTo>
                    <a:pt x="2" y="432"/>
                  </a:lnTo>
                  <a:lnTo>
                    <a:pt x="4" y="406"/>
                  </a:lnTo>
                  <a:lnTo>
                    <a:pt x="6" y="382"/>
                  </a:lnTo>
                  <a:lnTo>
                    <a:pt x="9" y="356"/>
                  </a:lnTo>
                  <a:lnTo>
                    <a:pt x="14" y="330"/>
                  </a:lnTo>
                  <a:lnTo>
                    <a:pt x="20" y="304"/>
                  </a:lnTo>
                  <a:lnTo>
                    <a:pt x="28" y="276"/>
                  </a:lnTo>
                  <a:lnTo>
                    <a:pt x="37" y="247"/>
                  </a:lnTo>
                  <a:lnTo>
                    <a:pt x="47" y="217"/>
                  </a:lnTo>
                  <a:lnTo>
                    <a:pt x="56" y="198"/>
                  </a:lnTo>
                  <a:lnTo>
                    <a:pt x="64" y="180"/>
                  </a:lnTo>
                  <a:lnTo>
                    <a:pt x="73" y="165"/>
                  </a:lnTo>
                  <a:lnTo>
                    <a:pt x="83" y="152"/>
                  </a:lnTo>
                  <a:lnTo>
                    <a:pt x="92" y="137"/>
                  </a:lnTo>
                  <a:lnTo>
                    <a:pt x="104" y="127"/>
                  </a:lnTo>
                  <a:lnTo>
                    <a:pt x="116" y="116"/>
                  </a:lnTo>
                  <a:lnTo>
                    <a:pt x="128" y="108"/>
                  </a:lnTo>
                  <a:lnTo>
                    <a:pt x="139" y="98"/>
                  </a:lnTo>
                  <a:lnTo>
                    <a:pt x="154" y="91"/>
                  </a:lnTo>
                  <a:lnTo>
                    <a:pt x="168" y="83"/>
                  </a:lnTo>
                  <a:lnTo>
                    <a:pt x="183" y="77"/>
                  </a:lnTo>
                  <a:lnTo>
                    <a:pt x="198" y="70"/>
                  </a:lnTo>
                  <a:lnTo>
                    <a:pt x="215" y="63"/>
                  </a:lnTo>
                  <a:lnTo>
                    <a:pt x="232" y="56"/>
                  </a:lnTo>
                  <a:lnTo>
                    <a:pt x="250" y="50"/>
                  </a:lnTo>
                  <a:lnTo>
                    <a:pt x="286" y="36"/>
                  </a:lnTo>
                  <a:lnTo>
                    <a:pt x="320" y="25"/>
                  </a:lnTo>
                  <a:lnTo>
                    <a:pt x="352" y="16"/>
                  </a:lnTo>
                  <a:lnTo>
                    <a:pt x="383" y="10"/>
                  </a:lnTo>
                  <a:lnTo>
                    <a:pt x="411" y="4"/>
                  </a:lnTo>
                  <a:lnTo>
                    <a:pt x="439" y="2"/>
                  </a:lnTo>
                  <a:lnTo>
                    <a:pt x="467" y="0"/>
                  </a:lnTo>
                  <a:lnTo>
                    <a:pt x="495" y="2"/>
                  </a:lnTo>
                  <a:lnTo>
                    <a:pt x="521" y="4"/>
                  </a:lnTo>
                  <a:lnTo>
                    <a:pt x="548" y="7"/>
                  </a:lnTo>
                  <a:lnTo>
                    <a:pt x="576" y="12"/>
                  </a:lnTo>
                  <a:lnTo>
                    <a:pt x="606" y="19"/>
                  </a:lnTo>
                  <a:lnTo>
                    <a:pt x="634" y="28"/>
                  </a:lnTo>
                  <a:lnTo>
                    <a:pt x="666" y="37"/>
                  </a:lnTo>
                  <a:lnTo>
                    <a:pt x="699" y="48"/>
                  </a:lnTo>
                  <a:lnTo>
                    <a:pt x="735" y="59"/>
                  </a:lnTo>
                  <a:lnTo>
                    <a:pt x="743" y="62"/>
                  </a:lnTo>
                  <a:lnTo>
                    <a:pt x="750" y="64"/>
                  </a:lnTo>
                  <a:lnTo>
                    <a:pt x="757" y="65"/>
                  </a:lnTo>
                  <a:lnTo>
                    <a:pt x="765" y="68"/>
                  </a:lnTo>
                  <a:lnTo>
                    <a:pt x="772" y="70"/>
                  </a:lnTo>
                  <a:lnTo>
                    <a:pt x="781" y="71"/>
                  </a:lnTo>
                  <a:lnTo>
                    <a:pt x="788" y="74"/>
                  </a:lnTo>
                  <a:lnTo>
                    <a:pt x="796" y="76"/>
                  </a:lnTo>
                  <a:lnTo>
                    <a:pt x="802" y="78"/>
                  </a:lnTo>
                  <a:lnTo>
                    <a:pt x="810" y="81"/>
                  </a:lnTo>
                  <a:lnTo>
                    <a:pt x="816" y="83"/>
                  </a:lnTo>
                  <a:lnTo>
                    <a:pt x="824" y="87"/>
                  </a:lnTo>
                  <a:lnTo>
                    <a:pt x="831" y="89"/>
                  </a:lnTo>
                  <a:lnTo>
                    <a:pt x="840" y="93"/>
                  </a:lnTo>
                  <a:lnTo>
                    <a:pt x="846" y="97"/>
                  </a:lnTo>
                  <a:lnTo>
                    <a:pt x="854" y="102"/>
                  </a:lnTo>
                  <a:lnTo>
                    <a:pt x="865" y="109"/>
                  </a:lnTo>
                  <a:lnTo>
                    <a:pt x="873" y="120"/>
                  </a:lnTo>
                  <a:lnTo>
                    <a:pt x="879" y="130"/>
                  </a:lnTo>
                  <a:lnTo>
                    <a:pt x="883" y="142"/>
                  </a:lnTo>
                  <a:lnTo>
                    <a:pt x="885" y="153"/>
                  </a:lnTo>
                  <a:lnTo>
                    <a:pt x="883" y="165"/>
                  </a:lnTo>
                  <a:lnTo>
                    <a:pt x="881" y="175"/>
                  </a:lnTo>
                  <a:lnTo>
                    <a:pt x="878" y="186"/>
                  </a:lnTo>
                  <a:lnTo>
                    <a:pt x="870" y="194"/>
                  </a:lnTo>
                  <a:lnTo>
                    <a:pt x="863" y="203"/>
                  </a:lnTo>
                  <a:lnTo>
                    <a:pt x="854" y="210"/>
                  </a:lnTo>
                  <a:lnTo>
                    <a:pt x="843" y="214"/>
                  </a:lnTo>
                  <a:lnTo>
                    <a:pt x="831" y="217"/>
                  </a:lnTo>
                  <a:lnTo>
                    <a:pt x="820" y="217"/>
                  </a:lnTo>
                  <a:lnTo>
                    <a:pt x="805" y="216"/>
                  </a:lnTo>
                  <a:lnTo>
                    <a:pt x="793" y="211"/>
                  </a:lnTo>
                  <a:lnTo>
                    <a:pt x="761" y="195"/>
                  </a:lnTo>
                  <a:lnTo>
                    <a:pt x="729" y="181"/>
                  </a:lnTo>
                  <a:lnTo>
                    <a:pt x="698" y="168"/>
                  </a:lnTo>
                  <a:lnTo>
                    <a:pt x="667" y="156"/>
                  </a:lnTo>
                  <a:lnTo>
                    <a:pt x="637" y="146"/>
                  </a:lnTo>
                  <a:lnTo>
                    <a:pt x="607" y="136"/>
                  </a:lnTo>
                  <a:lnTo>
                    <a:pt x="578" y="129"/>
                  </a:lnTo>
                  <a:lnTo>
                    <a:pt x="548" y="123"/>
                  </a:lnTo>
                  <a:lnTo>
                    <a:pt x="519" y="119"/>
                  </a:lnTo>
                  <a:lnTo>
                    <a:pt x="488" y="117"/>
                  </a:lnTo>
                  <a:lnTo>
                    <a:pt x="456" y="117"/>
                  </a:lnTo>
                  <a:lnTo>
                    <a:pt x="425" y="119"/>
                  </a:lnTo>
                  <a:lnTo>
                    <a:pt x="393" y="123"/>
                  </a:lnTo>
                  <a:lnTo>
                    <a:pt x="360" y="130"/>
                  </a:lnTo>
                  <a:lnTo>
                    <a:pt x="326" y="140"/>
                  </a:lnTo>
                  <a:lnTo>
                    <a:pt x="292" y="153"/>
                  </a:lnTo>
                  <a:lnTo>
                    <a:pt x="280" y="156"/>
                  </a:lnTo>
                  <a:lnTo>
                    <a:pt x="268" y="160"/>
                  </a:lnTo>
                  <a:lnTo>
                    <a:pt x="256" y="164"/>
                  </a:lnTo>
                  <a:lnTo>
                    <a:pt x="247" y="168"/>
                  </a:lnTo>
                  <a:lnTo>
                    <a:pt x="236" y="172"/>
                  </a:lnTo>
                  <a:lnTo>
                    <a:pt x="226" y="175"/>
                  </a:lnTo>
                  <a:lnTo>
                    <a:pt x="216" y="180"/>
                  </a:lnTo>
                  <a:lnTo>
                    <a:pt x="208" y="186"/>
                  </a:lnTo>
                  <a:lnTo>
                    <a:pt x="198" y="191"/>
                  </a:lnTo>
                  <a:lnTo>
                    <a:pt x="190" y="197"/>
                  </a:lnTo>
                  <a:lnTo>
                    <a:pt x="183" y="204"/>
                  </a:lnTo>
                  <a:lnTo>
                    <a:pt x="177" y="212"/>
                  </a:lnTo>
                  <a:lnTo>
                    <a:pt x="170" y="221"/>
                  </a:lnTo>
                  <a:lnTo>
                    <a:pt x="164" y="231"/>
                  </a:lnTo>
                  <a:lnTo>
                    <a:pt x="157" y="243"/>
                  </a:lnTo>
                  <a:lnTo>
                    <a:pt x="154" y="256"/>
                  </a:lnTo>
                  <a:lnTo>
                    <a:pt x="142" y="281"/>
                  </a:lnTo>
                  <a:lnTo>
                    <a:pt x="132" y="307"/>
                  </a:lnTo>
                  <a:lnTo>
                    <a:pt x="122" y="330"/>
                  </a:lnTo>
                  <a:lnTo>
                    <a:pt x="113" y="355"/>
                  </a:lnTo>
                  <a:lnTo>
                    <a:pt x="106" y="378"/>
                  </a:lnTo>
                  <a:lnTo>
                    <a:pt x="98" y="400"/>
                  </a:lnTo>
                  <a:lnTo>
                    <a:pt x="92" y="424"/>
                  </a:lnTo>
                  <a:lnTo>
                    <a:pt x="87" y="447"/>
                  </a:lnTo>
                  <a:lnTo>
                    <a:pt x="82" y="470"/>
                  </a:lnTo>
                  <a:lnTo>
                    <a:pt x="78" y="493"/>
                  </a:lnTo>
                  <a:lnTo>
                    <a:pt x="73" y="517"/>
                  </a:lnTo>
                  <a:lnTo>
                    <a:pt x="72" y="542"/>
                  </a:lnTo>
                  <a:lnTo>
                    <a:pt x="69" y="567"/>
                  </a:lnTo>
                  <a:lnTo>
                    <a:pt x="67" y="593"/>
                  </a:lnTo>
                  <a:lnTo>
                    <a:pt x="67" y="620"/>
                  </a:lnTo>
                  <a:lnTo>
                    <a:pt x="67" y="648"/>
                  </a:lnTo>
                  <a:lnTo>
                    <a:pt x="66" y="655"/>
                  </a:lnTo>
                  <a:lnTo>
                    <a:pt x="64" y="661"/>
                  </a:lnTo>
                  <a:lnTo>
                    <a:pt x="59" y="667"/>
                  </a:lnTo>
                  <a:lnTo>
                    <a:pt x="57" y="672"/>
                  </a:lnTo>
                  <a:lnTo>
                    <a:pt x="51" y="676"/>
                  </a:lnTo>
                  <a:lnTo>
                    <a:pt x="46" y="678"/>
                  </a:lnTo>
                  <a:lnTo>
                    <a:pt x="40" y="679"/>
                  </a:lnTo>
                  <a:lnTo>
                    <a:pt x="34" y="680"/>
                  </a:lnTo>
                  <a:lnTo>
                    <a:pt x="28" y="679"/>
                  </a:lnTo>
                  <a:lnTo>
                    <a:pt x="22" y="678"/>
                  </a:lnTo>
                  <a:lnTo>
                    <a:pt x="17" y="676"/>
                  </a:lnTo>
                  <a:lnTo>
                    <a:pt x="13" y="672"/>
                  </a:lnTo>
                  <a:lnTo>
                    <a:pt x="8" y="667"/>
                  </a:lnTo>
                  <a:lnTo>
                    <a:pt x="5" y="661"/>
                  </a:lnTo>
                  <a:lnTo>
                    <a:pt x="2" y="655"/>
                  </a:lnTo>
                  <a:lnTo>
                    <a:pt x="2" y="648"/>
                  </a:lnTo>
                  <a:lnTo>
                    <a:pt x="2" y="648"/>
                  </a:lnTo>
                  <a:close/>
                </a:path>
              </a:pathLst>
            </a:custGeom>
            <a:solidFill>
              <a:srgbClr val="40D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1"/>
            <p:cNvSpPr>
              <a:spLocks/>
            </p:cNvSpPr>
            <p:nvPr/>
          </p:nvSpPr>
          <p:spPr bwMode="auto">
            <a:xfrm>
              <a:off x="3921" y="1691"/>
              <a:ext cx="94" cy="150"/>
            </a:xfrm>
            <a:custGeom>
              <a:avLst/>
              <a:gdLst>
                <a:gd name="T0" fmla="*/ 278 w 281"/>
                <a:gd name="T1" fmla="*/ 64 h 450"/>
                <a:gd name="T2" fmla="*/ 267 w 281"/>
                <a:gd name="T3" fmla="*/ 119 h 450"/>
                <a:gd name="T4" fmla="*/ 254 w 281"/>
                <a:gd name="T5" fmla="*/ 184 h 450"/>
                <a:gd name="T6" fmla="*/ 235 w 281"/>
                <a:gd name="T7" fmla="*/ 252 h 450"/>
                <a:gd name="T8" fmla="*/ 211 w 281"/>
                <a:gd name="T9" fmla="*/ 317 h 450"/>
                <a:gd name="T10" fmla="*/ 182 w 281"/>
                <a:gd name="T11" fmla="*/ 375 h 450"/>
                <a:gd name="T12" fmla="*/ 144 w 281"/>
                <a:gd name="T13" fmla="*/ 419 h 450"/>
                <a:gd name="T14" fmla="*/ 98 w 281"/>
                <a:gd name="T15" fmla="*/ 445 h 450"/>
                <a:gd name="T16" fmla="*/ 58 w 281"/>
                <a:gd name="T17" fmla="*/ 449 h 450"/>
                <a:gd name="T18" fmla="*/ 32 w 281"/>
                <a:gd name="T19" fmla="*/ 440 h 450"/>
                <a:gd name="T20" fmla="*/ 14 w 281"/>
                <a:gd name="T21" fmla="*/ 423 h 450"/>
                <a:gd name="T22" fmla="*/ 4 w 281"/>
                <a:gd name="T23" fmla="*/ 403 h 450"/>
                <a:gd name="T24" fmla="*/ 0 w 281"/>
                <a:gd name="T25" fmla="*/ 381 h 450"/>
                <a:gd name="T26" fmla="*/ 6 w 281"/>
                <a:gd name="T27" fmla="*/ 358 h 450"/>
                <a:gd name="T28" fmla="*/ 21 w 281"/>
                <a:gd name="T29" fmla="*/ 338 h 450"/>
                <a:gd name="T30" fmla="*/ 46 w 281"/>
                <a:gd name="T31" fmla="*/ 325 h 450"/>
                <a:gd name="T32" fmla="*/ 71 w 281"/>
                <a:gd name="T33" fmla="*/ 319 h 450"/>
                <a:gd name="T34" fmla="*/ 86 w 281"/>
                <a:gd name="T35" fmla="*/ 311 h 450"/>
                <a:gd name="T36" fmla="*/ 98 w 281"/>
                <a:gd name="T37" fmla="*/ 302 h 450"/>
                <a:gd name="T38" fmla="*/ 106 w 281"/>
                <a:gd name="T39" fmla="*/ 290 h 450"/>
                <a:gd name="T40" fmla="*/ 113 w 281"/>
                <a:gd name="T41" fmla="*/ 275 h 450"/>
                <a:gd name="T42" fmla="*/ 118 w 281"/>
                <a:gd name="T43" fmla="*/ 260 h 450"/>
                <a:gd name="T44" fmla="*/ 123 w 281"/>
                <a:gd name="T45" fmla="*/ 245 h 450"/>
                <a:gd name="T46" fmla="*/ 128 w 281"/>
                <a:gd name="T47" fmla="*/ 229 h 450"/>
                <a:gd name="T48" fmla="*/ 135 w 281"/>
                <a:gd name="T49" fmla="*/ 208 h 450"/>
                <a:gd name="T50" fmla="*/ 144 w 281"/>
                <a:gd name="T51" fmla="*/ 182 h 450"/>
                <a:gd name="T52" fmla="*/ 156 w 281"/>
                <a:gd name="T53" fmla="*/ 158 h 450"/>
                <a:gd name="T54" fmla="*/ 168 w 281"/>
                <a:gd name="T55" fmla="*/ 134 h 450"/>
                <a:gd name="T56" fmla="*/ 179 w 281"/>
                <a:gd name="T57" fmla="*/ 110 h 450"/>
                <a:gd name="T58" fmla="*/ 192 w 281"/>
                <a:gd name="T59" fmla="*/ 86 h 450"/>
                <a:gd name="T60" fmla="*/ 203 w 281"/>
                <a:gd name="T61" fmla="*/ 61 h 450"/>
                <a:gd name="T62" fmla="*/ 215 w 281"/>
                <a:gd name="T63" fmla="*/ 38 h 450"/>
                <a:gd name="T64" fmla="*/ 223 w 281"/>
                <a:gd name="T65" fmla="*/ 18 h 450"/>
                <a:gd name="T66" fmla="*/ 231 w 281"/>
                <a:gd name="T67" fmla="*/ 7 h 450"/>
                <a:gd name="T68" fmla="*/ 242 w 281"/>
                <a:gd name="T69" fmla="*/ 1 h 450"/>
                <a:gd name="T70" fmla="*/ 253 w 281"/>
                <a:gd name="T71" fmla="*/ 0 h 450"/>
                <a:gd name="T72" fmla="*/ 263 w 281"/>
                <a:gd name="T73" fmla="*/ 2 h 450"/>
                <a:gd name="T74" fmla="*/ 273 w 281"/>
                <a:gd name="T75" fmla="*/ 8 h 450"/>
                <a:gd name="T76" fmla="*/ 279 w 281"/>
                <a:gd name="T77" fmla="*/ 19 h 450"/>
                <a:gd name="T78" fmla="*/ 281 w 281"/>
                <a:gd name="T79" fmla="*/ 33 h 450"/>
                <a:gd name="T80" fmla="*/ 281 w 281"/>
                <a:gd name="T81" fmla="*/ 41 h 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81" h="450">
                  <a:moveTo>
                    <a:pt x="281" y="41"/>
                  </a:moveTo>
                  <a:lnTo>
                    <a:pt x="278" y="64"/>
                  </a:lnTo>
                  <a:lnTo>
                    <a:pt x="273" y="90"/>
                  </a:lnTo>
                  <a:lnTo>
                    <a:pt x="267" y="119"/>
                  </a:lnTo>
                  <a:lnTo>
                    <a:pt x="262" y="151"/>
                  </a:lnTo>
                  <a:lnTo>
                    <a:pt x="254" y="184"/>
                  </a:lnTo>
                  <a:lnTo>
                    <a:pt x="246" y="218"/>
                  </a:lnTo>
                  <a:lnTo>
                    <a:pt x="235" y="252"/>
                  </a:lnTo>
                  <a:lnTo>
                    <a:pt x="224" y="286"/>
                  </a:lnTo>
                  <a:lnTo>
                    <a:pt x="211" y="317"/>
                  </a:lnTo>
                  <a:lnTo>
                    <a:pt x="197" y="348"/>
                  </a:lnTo>
                  <a:lnTo>
                    <a:pt x="182" y="375"/>
                  </a:lnTo>
                  <a:lnTo>
                    <a:pt x="163" y="400"/>
                  </a:lnTo>
                  <a:lnTo>
                    <a:pt x="144" y="419"/>
                  </a:lnTo>
                  <a:lnTo>
                    <a:pt x="122" y="435"/>
                  </a:lnTo>
                  <a:lnTo>
                    <a:pt x="98" y="445"/>
                  </a:lnTo>
                  <a:lnTo>
                    <a:pt x="73" y="450"/>
                  </a:lnTo>
                  <a:lnTo>
                    <a:pt x="58" y="449"/>
                  </a:lnTo>
                  <a:lnTo>
                    <a:pt x="44" y="446"/>
                  </a:lnTo>
                  <a:lnTo>
                    <a:pt x="32" y="440"/>
                  </a:lnTo>
                  <a:lnTo>
                    <a:pt x="22" y="433"/>
                  </a:lnTo>
                  <a:lnTo>
                    <a:pt x="14" y="423"/>
                  </a:lnTo>
                  <a:lnTo>
                    <a:pt x="8" y="414"/>
                  </a:lnTo>
                  <a:lnTo>
                    <a:pt x="4" y="403"/>
                  </a:lnTo>
                  <a:lnTo>
                    <a:pt x="1" y="393"/>
                  </a:lnTo>
                  <a:lnTo>
                    <a:pt x="0" y="381"/>
                  </a:lnTo>
                  <a:lnTo>
                    <a:pt x="2" y="369"/>
                  </a:lnTo>
                  <a:lnTo>
                    <a:pt x="6" y="358"/>
                  </a:lnTo>
                  <a:lnTo>
                    <a:pt x="13" y="348"/>
                  </a:lnTo>
                  <a:lnTo>
                    <a:pt x="21" y="338"/>
                  </a:lnTo>
                  <a:lnTo>
                    <a:pt x="33" y="331"/>
                  </a:lnTo>
                  <a:lnTo>
                    <a:pt x="46" y="325"/>
                  </a:lnTo>
                  <a:lnTo>
                    <a:pt x="63" y="322"/>
                  </a:lnTo>
                  <a:lnTo>
                    <a:pt x="71" y="319"/>
                  </a:lnTo>
                  <a:lnTo>
                    <a:pt x="79" y="316"/>
                  </a:lnTo>
                  <a:lnTo>
                    <a:pt x="86" y="311"/>
                  </a:lnTo>
                  <a:lnTo>
                    <a:pt x="92" y="307"/>
                  </a:lnTo>
                  <a:lnTo>
                    <a:pt x="98" y="302"/>
                  </a:lnTo>
                  <a:lnTo>
                    <a:pt x="103" y="297"/>
                  </a:lnTo>
                  <a:lnTo>
                    <a:pt x="106" y="290"/>
                  </a:lnTo>
                  <a:lnTo>
                    <a:pt x="111" y="284"/>
                  </a:lnTo>
                  <a:lnTo>
                    <a:pt x="113" y="275"/>
                  </a:lnTo>
                  <a:lnTo>
                    <a:pt x="117" y="268"/>
                  </a:lnTo>
                  <a:lnTo>
                    <a:pt x="118" y="260"/>
                  </a:lnTo>
                  <a:lnTo>
                    <a:pt x="122" y="253"/>
                  </a:lnTo>
                  <a:lnTo>
                    <a:pt x="123" y="245"/>
                  </a:lnTo>
                  <a:lnTo>
                    <a:pt x="125" y="238"/>
                  </a:lnTo>
                  <a:lnTo>
                    <a:pt x="128" y="229"/>
                  </a:lnTo>
                  <a:lnTo>
                    <a:pt x="130" y="222"/>
                  </a:lnTo>
                  <a:lnTo>
                    <a:pt x="135" y="208"/>
                  </a:lnTo>
                  <a:lnTo>
                    <a:pt x="139" y="195"/>
                  </a:lnTo>
                  <a:lnTo>
                    <a:pt x="144" y="182"/>
                  </a:lnTo>
                  <a:lnTo>
                    <a:pt x="150" y="170"/>
                  </a:lnTo>
                  <a:lnTo>
                    <a:pt x="156" y="158"/>
                  </a:lnTo>
                  <a:lnTo>
                    <a:pt x="162" y="147"/>
                  </a:lnTo>
                  <a:lnTo>
                    <a:pt x="168" y="134"/>
                  </a:lnTo>
                  <a:lnTo>
                    <a:pt x="174" y="122"/>
                  </a:lnTo>
                  <a:lnTo>
                    <a:pt x="179" y="110"/>
                  </a:lnTo>
                  <a:lnTo>
                    <a:pt x="185" y="98"/>
                  </a:lnTo>
                  <a:lnTo>
                    <a:pt x="192" y="86"/>
                  </a:lnTo>
                  <a:lnTo>
                    <a:pt x="198" y="74"/>
                  </a:lnTo>
                  <a:lnTo>
                    <a:pt x="203" y="61"/>
                  </a:lnTo>
                  <a:lnTo>
                    <a:pt x="209" y="50"/>
                  </a:lnTo>
                  <a:lnTo>
                    <a:pt x="215" y="38"/>
                  </a:lnTo>
                  <a:lnTo>
                    <a:pt x="221" y="25"/>
                  </a:lnTo>
                  <a:lnTo>
                    <a:pt x="223" y="18"/>
                  </a:lnTo>
                  <a:lnTo>
                    <a:pt x="228" y="12"/>
                  </a:lnTo>
                  <a:lnTo>
                    <a:pt x="231" y="7"/>
                  </a:lnTo>
                  <a:lnTo>
                    <a:pt x="237" y="4"/>
                  </a:lnTo>
                  <a:lnTo>
                    <a:pt x="242" y="1"/>
                  </a:lnTo>
                  <a:lnTo>
                    <a:pt x="248" y="0"/>
                  </a:lnTo>
                  <a:lnTo>
                    <a:pt x="253" y="0"/>
                  </a:lnTo>
                  <a:lnTo>
                    <a:pt x="259" y="1"/>
                  </a:lnTo>
                  <a:lnTo>
                    <a:pt x="263" y="2"/>
                  </a:lnTo>
                  <a:lnTo>
                    <a:pt x="269" y="5"/>
                  </a:lnTo>
                  <a:lnTo>
                    <a:pt x="273" y="8"/>
                  </a:lnTo>
                  <a:lnTo>
                    <a:pt x="276" y="13"/>
                  </a:lnTo>
                  <a:lnTo>
                    <a:pt x="279" y="19"/>
                  </a:lnTo>
                  <a:lnTo>
                    <a:pt x="281" y="25"/>
                  </a:lnTo>
                  <a:lnTo>
                    <a:pt x="281" y="33"/>
                  </a:lnTo>
                  <a:lnTo>
                    <a:pt x="281" y="41"/>
                  </a:lnTo>
                  <a:lnTo>
                    <a:pt x="281" y="41"/>
                  </a:lnTo>
                  <a:close/>
                </a:path>
              </a:pathLst>
            </a:custGeom>
            <a:solidFill>
              <a:srgbClr val="B3F2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2"/>
            <p:cNvSpPr>
              <a:spLocks/>
            </p:cNvSpPr>
            <p:nvPr/>
          </p:nvSpPr>
          <p:spPr bwMode="auto">
            <a:xfrm>
              <a:off x="3988" y="1226"/>
              <a:ext cx="134" cy="369"/>
            </a:xfrm>
            <a:custGeom>
              <a:avLst/>
              <a:gdLst>
                <a:gd name="T0" fmla="*/ 113 w 401"/>
                <a:gd name="T1" fmla="*/ 4 h 1105"/>
                <a:gd name="T2" fmla="*/ 142 w 401"/>
                <a:gd name="T3" fmla="*/ 15 h 1105"/>
                <a:gd name="T4" fmla="*/ 171 w 401"/>
                <a:gd name="T5" fmla="*/ 29 h 1105"/>
                <a:gd name="T6" fmla="*/ 200 w 401"/>
                <a:gd name="T7" fmla="*/ 48 h 1105"/>
                <a:gd name="T8" fmla="*/ 225 w 401"/>
                <a:gd name="T9" fmla="*/ 69 h 1105"/>
                <a:gd name="T10" fmla="*/ 250 w 401"/>
                <a:gd name="T11" fmla="*/ 93 h 1105"/>
                <a:gd name="T12" fmla="*/ 270 w 401"/>
                <a:gd name="T13" fmla="*/ 118 h 1105"/>
                <a:gd name="T14" fmla="*/ 288 w 401"/>
                <a:gd name="T15" fmla="*/ 145 h 1105"/>
                <a:gd name="T16" fmla="*/ 328 w 401"/>
                <a:gd name="T17" fmla="*/ 223 h 1105"/>
                <a:gd name="T18" fmla="*/ 375 w 401"/>
                <a:gd name="T19" fmla="*/ 350 h 1105"/>
                <a:gd name="T20" fmla="*/ 398 w 401"/>
                <a:gd name="T21" fmla="*/ 474 h 1105"/>
                <a:gd name="T22" fmla="*/ 398 w 401"/>
                <a:gd name="T23" fmla="*/ 596 h 1105"/>
                <a:gd name="T24" fmla="*/ 375 w 401"/>
                <a:gd name="T25" fmla="*/ 714 h 1105"/>
                <a:gd name="T26" fmla="*/ 329 w 401"/>
                <a:gd name="T27" fmla="*/ 826 h 1105"/>
                <a:gd name="T28" fmla="*/ 261 w 401"/>
                <a:gd name="T29" fmla="*/ 934 h 1105"/>
                <a:gd name="T30" fmla="*/ 171 w 401"/>
                <a:gd name="T31" fmla="*/ 1037 h 1105"/>
                <a:gd name="T32" fmla="*/ 106 w 401"/>
                <a:gd name="T33" fmla="*/ 1095 h 1105"/>
                <a:gd name="T34" fmla="*/ 79 w 401"/>
                <a:gd name="T35" fmla="*/ 1104 h 1105"/>
                <a:gd name="T36" fmla="*/ 52 w 401"/>
                <a:gd name="T37" fmla="*/ 1103 h 1105"/>
                <a:gd name="T38" fmla="*/ 29 w 401"/>
                <a:gd name="T39" fmla="*/ 1093 h 1105"/>
                <a:gd name="T40" fmla="*/ 11 w 401"/>
                <a:gd name="T41" fmla="*/ 1075 h 1105"/>
                <a:gd name="T42" fmla="*/ 2 w 401"/>
                <a:gd name="T43" fmla="*/ 1052 h 1105"/>
                <a:gd name="T44" fmla="*/ 0 w 401"/>
                <a:gd name="T45" fmla="*/ 1027 h 1105"/>
                <a:gd name="T46" fmla="*/ 10 w 401"/>
                <a:gd name="T47" fmla="*/ 1001 h 1105"/>
                <a:gd name="T48" fmla="*/ 40 w 401"/>
                <a:gd name="T49" fmla="*/ 966 h 1105"/>
                <a:gd name="T50" fmla="*/ 81 w 401"/>
                <a:gd name="T51" fmla="*/ 920 h 1105"/>
                <a:gd name="T52" fmla="*/ 121 w 401"/>
                <a:gd name="T53" fmla="*/ 872 h 1105"/>
                <a:gd name="T54" fmla="*/ 160 w 401"/>
                <a:gd name="T55" fmla="*/ 825 h 1105"/>
                <a:gd name="T56" fmla="*/ 196 w 401"/>
                <a:gd name="T57" fmla="*/ 775 h 1105"/>
                <a:gd name="T58" fmla="*/ 225 w 401"/>
                <a:gd name="T59" fmla="*/ 723 h 1105"/>
                <a:gd name="T60" fmla="*/ 249 w 401"/>
                <a:gd name="T61" fmla="*/ 669 h 1105"/>
                <a:gd name="T62" fmla="*/ 263 w 401"/>
                <a:gd name="T63" fmla="*/ 610 h 1105"/>
                <a:gd name="T64" fmla="*/ 269 w 401"/>
                <a:gd name="T65" fmla="*/ 553 h 1105"/>
                <a:gd name="T66" fmla="*/ 272 w 401"/>
                <a:gd name="T67" fmla="*/ 502 h 1105"/>
                <a:gd name="T68" fmla="*/ 274 w 401"/>
                <a:gd name="T69" fmla="*/ 456 h 1105"/>
                <a:gd name="T70" fmla="*/ 271 w 401"/>
                <a:gd name="T71" fmla="*/ 410 h 1105"/>
                <a:gd name="T72" fmla="*/ 266 w 401"/>
                <a:gd name="T73" fmla="*/ 366 h 1105"/>
                <a:gd name="T74" fmla="*/ 257 w 401"/>
                <a:gd name="T75" fmla="*/ 322 h 1105"/>
                <a:gd name="T76" fmla="*/ 244 w 401"/>
                <a:gd name="T77" fmla="*/ 278 h 1105"/>
                <a:gd name="T78" fmla="*/ 224 w 401"/>
                <a:gd name="T79" fmla="*/ 230 h 1105"/>
                <a:gd name="T80" fmla="*/ 204 w 401"/>
                <a:gd name="T81" fmla="*/ 191 h 1105"/>
                <a:gd name="T82" fmla="*/ 191 w 401"/>
                <a:gd name="T83" fmla="*/ 164 h 1105"/>
                <a:gd name="T84" fmla="*/ 179 w 401"/>
                <a:gd name="T85" fmla="*/ 142 h 1105"/>
                <a:gd name="T86" fmla="*/ 167 w 401"/>
                <a:gd name="T87" fmla="*/ 123 h 1105"/>
                <a:gd name="T88" fmla="*/ 153 w 401"/>
                <a:gd name="T89" fmla="*/ 106 h 1105"/>
                <a:gd name="T90" fmla="*/ 138 w 401"/>
                <a:gd name="T91" fmla="*/ 91 h 1105"/>
                <a:gd name="T92" fmla="*/ 118 w 401"/>
                <a:gd name="T93" fmla="*/ 74 h 1105"/>
                <a:gd name="T94" fmla="*/ 93 w 401"/>
                <a:gd name="T95" fmla="*/ 58 h 1105"/>
                <a:gd name="T96" fmla="*/ 73 w 401"/>
                <a:gd name="T97" fmla="*/ 46 h 1105"/>
                <a:gd name="T98" fmla="*/ 66 w 401"/>
                <a:gd name="T99" fmla="*/ 38 h 1105"/>
                <a:gd name="T100" fmla="*/ 61 w 401"/>
                <a:gd name="T101" fmla="*/ 29 h 1105"/>
                <a:gd name="T102" fmla="*/ 61 w 401"/>
                <a:gd name="T103" fmla="*/ 21 h 1105"/>
                <a:gd name="T104" fmla="*/ 65 w 401"/>
                <a:gd name="T105" fmla="*/ 11 h 1105"/>
                <a:gd name="T106" fmla="*/ 70 w 401"/>
                <a:gd name="T107" fmla="*/ 4 h 1105"/>
                <a:gd name="T108" fmla="*/ 79 w 401"/>
                <a:gd name="T109" fmla="*/ 1 h 1105"/>
                <a:gd name="T110" fmla="*/ 91 w 401"/>
                <a:gd name="T111" fmla="*/ 0 h 1105"/>
                <a:gd name="T112" fmla="*/ 98 w 401"/>
                <a:gd name="T113" fmla="*/ 1 h 1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01" h="1105">
                  <a:moveTo>
                    <a:pt x="98" y="1"/>
                  </a:moveTo>
                  <a:lnTo>
                    <a:pt x="113" y="4"/>
                  </a:lnTo>
                  <a:lnTo>
                    <a:pt x="127" y="9"/>
                  </a:lnTo>
                  <a:lnTo>
                    <a:pt x="142" y="15"/>
                  </a:lnTo>
                  <a:lnTo>
                    <a:pt x="158" y="22"/>
                  </a:lnTo>
                  <a:lnTo>
                    <a:pt x="171" y="29"/>
                  </a:lnTo>
                  <a:lnTo>
                    <a:pt x="186" y="39"/>
                  </a:lnTo>
                  <a:lnTo>
                    <a:pt x="200" y="48"/>
                  </a:lnTo>
                  <a:lnTo>
                    <a:pt x="213" y="59"/>
                  </a:lnTo>
                  <a:lnTo>
                    <a:pt x="225" y="69"/>
                  </a:lnTo>
                  <a:lnTo>
                    <a:pt x="238" y="81"/>
                  </a:lnTo>
                  <a:lnTo>
                    <a:pt x="250" y="93"/>
                  </a:lnTo>
                  <a:lnTo>
                    <a:pt x="261" y="106"/>
                  </a:lnTo>
                  <a:lnTo>
                    <a:pt x="270" y="118"/>
                  </a:lnTo>
                  <a:lnTo>
                    <a:pt x="279" y="132"/>
                  </a:lnTo>
                  <a:lnTo>
                    <a:pt x="288" y="145"/>
                  </a:lnTo>
                  <a:lnTo>
                    <a:pt x="296" y="159"/>
                  </a:lnTo>
                  <a:lnTo>
                    <a:pt x="328" y="223"/>
                  </a:lnTo>
                  <a:lnTo>
                    <a:pt x="355" y="286"/>
                  </a:lnTo>
                  <a:lnTo>
                    <a:pt x="375" y="350"/>
                  </a:lnTo>
                  <a:lnTo>
                    <a:pt x="389" y="412"/>
                  </a:lnTo>
                  <a:lnTo>
                    <a:pt x="398" y="474"/>
                  </a:lnTo>
                  <a:lnTo>
                    <a:pt x="401" y="535"/>
                  </a:lnTo>
                  <a:lnTo>
                    <a:pt x="398" y="596"/>
                  </a:lnTo>
                  <a:lnTo>
                    <a:pt x="389" y="656"/>
                  </a:lnTo>
                  <a:lnTo>
                    <a:pt x="375" y="714"/>
                  </a:lnTo>
                  <a:lnTo>
                    <a:pt x="355" y="771"/>
                  </a:lnTo>
                  <a:lnTo>
                    <a:pt x="329" y="826"/>
                  </a:lnTo>
                  <a:lnTo>
                    <a:pt x="298" y="882"/>
                  </a:lnTo>
                  <a:lnTo>
                    <a:pt x="261" y="934"/>
                  </a:lnTo>
                  <a:lnTo>
                    <a:pt x="219" y="987"/>
                  </a:lnTo>
                  <a:lnTo>
                    <a:pt x="171" y="1037"/>
                  </a:lnTo>
                  <a:lnTo>
                    <a:pt x="120" y="1085"/>
                  </a:lnTo>
                  <a:lnTo>
                    <a:pt x="106" y="1095"/>
                  </a:lnTo>
                  <a:lnTo>
                    <a:pt x="93" y="1102"/>
                  </a:lnTo>
                  <a:lnTo>
                    <a:pt x="79" y="1104"/>
                  </a:lnTo>
                  <a:lnTo>
                    <a:pt x="66" y="1105"/>
                  </a:lnTo>
                  <a:lnTo>
                    <a:pt x="52" y="1103"/>
                  </a:lnTo>
                  <a:lnTo>
                    <a:pt x="41" y="1099"/>
                  </a:lnTo>
                  <a:lnTo>
                    <a:pt x="29" y="1093"/>
                  </a:lnTo>
                  <a:lnTo>
                    <a:pt x="21" y="1085"/>
                  </a:lnTo>
                  <a:lnTo>
                    <a:pt x="11" y="1075"/>
                  </a:lnTo>
                  <a:lnTo>
                    <a:pt x="5" y="1064"/>
                  </a:lnTo>
                  <a:lnTo>
                    <a:pt x="2" y="1052"/>
                  </a:lnTo>
                  <a:lnTo>
                    <a:pt x="0" y="1040"/>
                  </a:lnTo>
                  <a:lnTo>
                    <a:pt x="0" y="1027"/>
                  </a:lnTo>
                  <a:lnTo>
                    <a:pt x="4" y="1014"/>
                  </a:lnTo>
                  <a:lnTo>
                    <a:pt x="10" y="1001"/>
                  </a:lnTo>
                  <a:lnTo>
                    <a:pt x="21" y="989"/>
                  </a:lnTo>
                  <a:lnTo>
                    <a:pt x="40" y="966"/>
                  </a:lnTo>
                  <a:lnTo>
                    <a:pt x="61" y="943"/>
                  </a:lnTo>
                  <a:lnTo>
                    <a:pt x="81" y="920"/>
                  </a:lnTo>
                  <a:lnTo>
                    <a:pt x="101" y="896"/>
                  </a:lnTo>
                  <a:lnTo>
                    <a:pt x="121" y="872"/>
                  </a:lnTo>
                  <a:lnTo>
                    <a:pt x="141" y="850"/>
                  </a:lnTo>
                  <a:lnTo>
                    <a:pt x="160" y="825"/>
                  </a:lnTo>
                  <a:lnTo>
                    <a:pt x="179" y="801"/>
                  </a:lnTo>
                  <a:lnTo>
                    <a:pt x="196" y="775"/>
                  </a:lnTo>
                  <a:lnTo>
                    <a:pt x="211" y="751"/>
                  </a:lnTo>
                  <a:lnTo>
                    <a:pt x="225" y="723"/>
                  </a:lnTo>
                  <a:lnTo>
                    <a:pt x="238" y="697"/>
                  </a:lnTo>
                  <a:lnTo>
                    <a:pt x="249" y="669"/>
                  </a:lnTo>
                  <a:lnTo>
                    <a:pt x="257" y="641"/>
                  </a:lnTo>
                  <a:lnTo>
                    <a:pt x="263" y="610"/>
                  </a:lnTo>
                  <a:lnTo>
                    <a:pt x="268" y="580"/>
                  </a:lnTo>
                  <a:lnTo>
                    <a:pt x="269" y="553"/>
                  </a:lnTo>
                  <a:lnTo>
                    <a:pt x="271" y="528"/>
                  </a:lnTo>
                  <a:lnTo>
                    <a:pt x="272" y="502"/>
                  </a:lnTo>
                  <a:lnTo>
                    <a:pt x="274" y="480"/>
                  </a:lnTo>
                  <a:lnTo>
                    <a:pt x="274" y="456"/>
                  </a:lnTo>
                  <a:lnTo>
                    <a:pt x="274" y="432"/>
                  </a:lnTo>
                  <a:lnTo>
                    <a:pt x="271" y="410"/>
                  </a:lnTo>
                  <a:lnTo>
                    <a:pt x="270" y="389"/>
                  </a:lnTo>
                  <a:lnTo>
                    <a:pt x="266" y="366"/>
                  </a:lnTo>
                  <a:lnTo>
                    <a:pt x="263" y="344"/>
                  </a:lnTo>
                  <a:lnTo>
                    <a:pt x="257" y="322"/>
                  </a:lnTo>
                  <a:lnTo>
                    <a:pt x="251" y="300"/>
                  </a:lnTo>
                  <a:lnTo>
                    <a:pt x="244" y="278"/>
                  </a:lnTo>
                  <a:lnTo>
                    <a:pt x="235" y="254"/>
                  </a:lnTo>
                  <a:lnTo>
                    <a:pt x="224" y="230"/>
                  </a:lnTo>
                  <a:lnTo>
                    <a:pt x="213" y="208"/>
                  </a:lnTo>
                  <a:lnTo>
                    <a:pt x="204" y="191"/>
                  </a:lnTo>
                  <a:lnTo>
                    <a:pt x="197" y="177"/>
                  </a:lnTo>
                  <a:lnTo>
                    <a:pt x="191" y="164"/>
                  </a:lnTo>
                  <a:lnTo>
                    <a:pt x="185" y="153"/>
                  </a:lnTo>
                  <a:lnTo>
                    <a:pt x="179" y="142"/>
                  </a:lnTo>
                  <a:lnTo>
                    <a:pt x="173" y="132"/>
                  </a:lnTo>
                  <a:lnTo>
                    <a:pt x="167" y="123"/>
                  </a:lnTo>
                  <a:lnTo>
                    <a:pt x="160" y="116"/>
                  </a:lnTo>
                  <a:lnTo>
                    <a:pt x="153" y="106"/>
                  </a:lnTo>
                  <a:lnTo>
                    <a:pt x="146" y="98"/>
                  </a:lnTo>
                  <a:lnTo>
                    <a:pt x="138" y="91"/>
                  </a:lnTo>
                  <a:lnTo>
                    <a:pt x="129" y="84"/>
                  </a:lnTo>
                  <a:lnTo>
                    <a:pt x="118" y="74"/>
                  </a:lnTo>
                  <a:lnTo>
                    <a:pt x="107" y="67"/>
                  </a:lnTo>
                  <a:lnTo>
                    <a:pt x="93" y="58"/>
                  </a:lnTo>
                  <a:lnTo>
                    <a:pt x="78" y="49"/>
                  </a:lnTo>
                  <a:lnTo>
                    <a:pt x="73" y="46"/>
                  </a:lnTo>
                  <a:lnTo>
                    <a:pt x="69" y="42"/>
                  </a:lnTo>
                  <a:lnTo>
                    <a:pt x="66" y="38"/>
                  </a:lnTo>
                  <a:lnTo>
                    <a:pt x="63" y="34"/>
                  </a:lnTo>
                  <a:lnTo>
                    <a:pt x="61" y="29"/>
                  </a:lnTo>
                  <a:lnTo>
                    <a:pt x="61" y="25"/>
                  </a:lnTo>
                  <a:lnTo>
                    <a:pt x="61" y="21"/>
                  </a:lnTo>
                  <a:lnTo>
                    <a:pt x="63" y="16"/>
                  </a:lnTo>
                  <a:lnTo>
                    <a:pt x="65" y="11"/>
                  </a:lnTo>
                  <a:lnTo>
                    <a:pt x="67" y="9"/>
                  </a:lnTo>
                  <a:lnTo>
                    <a:pt x="70" y="4"/>
                  </a:lnTo>
                  <a:lnTo>
                    <a:pt x="75" y="3"/>
                  </a:lnTo>
                  <a:lnTo>
                    <a:pt x="79" y="1"/>
                  </a:lnTo>
                  <a:lnTo>
                    <a:pt x="85" y="0"/>
                  </a:lnTo>
                  <a:lnTo>
                    <a:pt x="91" y="0"/>
                  </a:lnTo>
                  <a:lnTo>
                    <a:pt x="98" y="1"/>
                  </a:lnTo>
                  <a:lnTo>
                    <a:pt x="98" y="1"/>
                  </a:lnTo>
                  <a:close/>
                </a:path>
              </a:pathLst>
            </a:custGeom>
            <a:solidFill>
              <a:srgbClr val="FF1A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3"/>
            <p:cNvSpPr>
              <a:spLocks/>
            </p:cNvSpPr>
            <p:nvPr/>
          </p:nvSpPr>
          <p:spPr bwMode="auto">
            <a:xfrm>
              <a:off x="3810" y="1797"/>
              <a:ext cx="118" cy="87"/>
            </a:xfrm>
            <a:custGeom>
              <a:avLst/>
              <a:gdLst>
                <a:gd name="T0" fmla="*/ 114 w 353"/>
                <a:gd name="T1" fmla="*/ 51 h 263"/>
                <a:gd name="T2" fmla="*/ 136 w 353"/>
                <a:gd name="T3" fmla="*/ 53 h 263"/>
                <a:gd name="T4" fmla="*/ 156 w 353"/>
                <a:gd name="T5" fmla="*/ 54 h 263"/>
                <a:gd name="T6" fmla="*/ 173 w 353"/>
                <a:gd name="T7" fmla="*/ 54 h 263"/>
                <a:gd name="T8" fmla="*/ 192 w 353"/>
                <a:gd name="T9" fmla="*/ 54 h 263"/>
                <a:gd name="T10" fmla="*/ 209 w 353"/>
                <a:gd name="T11" fmla="*/ 53 h 263"/>
                <a:gd name="T12" fmla="*/ 227 w 353"/>
                <a:gd name="T13" fmla="*/ 53 h 263"/>
                <a:gd name="T14" fmla="*/ 245 w 353"/>
                <a:gd name="T15" fmla="*/ 53 h 263"/>
                <a:gd name="T16" fmla="*/ 265 w 353"/>
                <a:gd name="T17" fmla="*/ 54 h 263"/>
                <a:gd name="T18" fmla="*/ 283 w 353"/>
                <a:gd name="T19" fmla="*/ 56 h 263"/>
                <a:gd name="T20" fmla="*/ 301 w 353"/>
                <a:gd name="T21" fmla="*/ 65 h 263"/>
                <a:gd name="T22" fmla="*/ 317 w 353"/>
                <a:gd name="T23" fmla="*/ 75 h 263"/>
                <a:gd name="T24" fmla="*/ 332 w 353"/>
                <a:gd name="T25" fmla="*/ 92 h 263"/>
                <a:gd name="T26" fmla="*/ 343 w 353"/>
                <a:gd name="T27" fmla="*/ 108 h 263"/>
                <a:gd name="T28" fmla="*/ 351 w 353"/>
                <a:gd name="T29" fmla="*/ 129 h 263"/>
                <a:gd name="T30" fmla="*/ 353 w 353"/>
                <a:gd name="T31" fmla="*/ 148 h 263"/>
                <a:gd name="T32" fmla="*/ 349 w 353"/>
                <a:gd name="T33" fmla="*/ 166 h 263"/>
                <a:gd name="T34" fmla="*/ 338 w 353"/>
                <a:gd name="T35" fmla="*/ 187 h 263"/>
                <a:gd name="T36" fmla="*/ 320 w 353"/>
                <a:gd name="T37" fmla="*/ 204 h 263"/>
                <a:gd name="T38" fmla="*/ 299 w 353"/>
                <a:gd name="T39" fmla="*/ 220 h 263"/>
                <a:gd name="T40" fmla="*/ 274 w 353"/>
                <a:gd name="T41" fmla="*/ 234 h 263"/>
                <a:gd name="T42" fmla="*/ 247 w 353"/>
                <a:gd name="T43" fmla="*/ 244 h 263"/>
                <a:gd name="T44" fmla="*/ 221 w 353"/>
                <a:gd name="T45" fmla="*/ 253 h 263"/>
                <a:gd name="T46" fmla="*/ 195 w 353"/>
                <a:gd name="T47" fmla="*/ 259 h 263"/>
                <a:gd name="T48" fmla="*/ 172 w 353"/>
                <a:gd name="T49" fmla="*/ 263 h 263"/>
                <a:gd name="T50" fmla="*/ 134 w 353"/>
                <a:gd name="T51" fmla="*/ 259 h 263"/>
                <a:gd name="T52" fmla="*/ 100 w 353"/>
                <a:gd name="T53" fmla="*/ 244 h 263"/>
                <a:gd name="T54" fmla="*/ 69 w 353"/>
                <a:gd name="T55" fmla="*/ 220 h 263"/>
                <a:gd name="T56" fmla="*/ 43 w 353"/>
                <a:gd name="T57" fmla="*/ 189 h 263"/>
                <a:gd name="T58" fmla="*/ 22 w 353"/>
                <a:gd name="T59" fmla="*/ 153 h 263"/>
                <a:gd name="T60" fmla="*/ 9 w 353"/>
                <a:gd name="T61" fmla="*/ 116 h 263"/>
                <a:gd name="T62" fmla="*/ 1 w 353"/>
                <a:gd name="T63" fmla="*/ 78 h 263"/>
                <a:gd name="T64" fmla="*/ 2 w 353"/>
                <a:gd name="T65" fmla="*/ 43 h 263"/>
                <a:gd name="T66" fmla="*/ 8 w 353"/>
                <a:gd name="T67" fmla="*/ 22 h 263"/>
                <a:gd name="T68" fmla="*/ 20 w 353"/>
                <a:gd name="T69" fmla="*/ 9 h 263"/>
                <a:gd name="T70" fmla="*/ 34 w 353"/>
                <a:gd name="T71" fmla="*/ 1 h 263"/>
                <a:gd name="T72" fmla="*/ 52 w 353"/>
                <a:gd name="T73" fmla="*/ 1 h 263"/>
                <a:gd name="T74" fmla="*/ 67 w 353"/>
                <a:gd name="T75" fmla="*/ 4 h 263"/>
                <a:gd name="T76" fmla="*/ 80 w 353"/>
                <a:gd name="T77" fmla="*/ 14 h 263"/>
                <a:gd name="T78" fmla="*/ 88 w 353"/>
                <a:gd name="T79" fmla="*/ 28 h 263"/>
                <a:gd name="T80" fmla="*/ 92 w 353"/>
                <a:gd name="T81" fmla="*/ 47 h 2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53" h="263">
                  <a:moveTo>
                    <a:pt x="92" y="47"/>
                  </a:moveTo>
                  <a:lnTo>
                    <a:pt x="114" y="51"/>
                  </a:lnTo>
                  <a:lnTo>
                    <a:pt x="125" y="52"/>
                  </a:lnTo>
                  <a:lnTo>
                    <a:pt x="136" y="53"/>
                  </a:lnTo>
                  <a:lnTo>
                    <a:pt x="146" y="53"/>
                  </a:lnTo>
                  <a:lnTo>
                    <a:pt x="156" y="54"/>
                  </a:lnTo>
                  <a:lnTo>
                    <a:pt x="164" y="54"/>
                  </a:lnTo>
                  <a:lnTo>
                    <a:pt x="173" y="54"/>
                  </a:lnTo>
                  <a:lnTo>
                    <a:pt x="183" y="54"/>
                  </a:lnTo>
                  <a:lnTo>
                    <a:pt x="192" y="54"/>
                  </a:lnTo>
                  <a:lnTo>
                    <a:pt x="201" y="54"/>
                  </a:lnTo>
                  <a:lnTo>
                    <a:pt x="209" y="53"/>
                  </a:lnTo>
                  <a:lnTo>
                    <a:pt x="217" y="53"/>
                  </a:lnTo>
                  <a:lnTo>
                    <a:pt x="227" y="53"/>
                  </a:lnTo>
                  <a:lnTo>
                    <a:pt x="236" y="53"/>
                  </a:lnTo>
                  <a:lnTo>
                    <a:pt x="245" y="53"/>
                  </a:lnTo>
                  <a:lnTo>
                    <a:pt x="255" y="53"/>
                  </a:lnTo>
                  <a:lnTo>
                    <a:pt x="265" y="54"/>
                  </a:lnTo>
                  <a:lnTo>
                    <a:pt x="274" y="54"/>
                  </a:lnTo>
                  <a:lnTo>
                    <a:pt x="283" y="56"/>
                  </a:lnTo>
                  <a:lnTo>
                    <a:pt x="291" y="60"/>
                  </a:lnTo>
                  <a:lnTo>
                    <a:pt x="301" y="65"/>
                  </a:lnTo>
                  <a:lnTo>
                    <a:pt x="309" y="69"/>
                  </a:lnTo>
                  <a:lnTo>
                    <a:pt x="317" y="75"/>
                  </a:lnTo>
                  <a:lnTo>
                    <a:pt x="325" y="84"/>
                  </a:lnTo>
                  <a:lnTo>
                    <a:pt x="332" y="92"/>
                  </a:lnTo>
                  <a:lnTo>
                    <a:pt x="338" y="100"/>
                  </a:lnTo>
                  <a:lnTo>
                    <a:pt x="343" y="108"/>
                  </a:lnTo>
                  <a:lnTo>
                    <a:pt x="347" y="118"/>
                  </a:lnTo>
                  <a:lnTo>
                    <a:pt x="351" y="129"/>
                  </a:lnTo>
                  <a:lnTo>
                    <a:pt x="352" y="138"/>
                  </a:lnTo>
                  <a:lnTo>
                    <a:pt x="353" y="148"/>
                  </a:lnTo>
                  <a:lnTo>
                    <a:pt x="351" y="157"/>
                  </a:lnTo>
                  <a:lnTo>
                    <a:pt x="349" y="166"/>
                  </a:lnTo>
                  <a:lnTo>
                    <a:pt x="343" y="177"/>
                  </a:lnTo>
                  <a:lnTo>
                    <a:pt x="338" y="187"/>
                  </a:lnTo>
                  <a:lnTo>
                    <a:pt x="328" y="195"/>
                  </a:lnTo>
                  <a:lnTo>
                    <a:pt x="320" y="204"/>
                  </a:lnTo>
                  <a:lnTo>
                    <a:pt x="309" y="213"/>
                  </a:lnTo>
                  <a:lnTo>
                    <a:pt x="299" y="220"/>
                  </a:lnTo>
                  <a:lnTo>
                    <a:pt x="286" y="227"/>
                  </a:lnTo>
                  <a:lnTo>
                    <a:pt x="274" y="234"/>
                  </a:lnTo>
                  <a:lnTo>
                    <a:pt x="261" y="240"/>
                  </a:lnTo>
                  <a:lnTo>
                    <a:pt x="247" y="244"/>
                  </a:lnTo>
                  <a:lnTo>
                    <a:pt x="234" y="248"/>
                  </a:lnTo>
                  <a:lnTo>
                    <a:pt x="221" y="253"/>
                  </a:lnTo>
                  <a:lnTo>
                    <a:pt x="206" y="256"/>
                  </a:lnTo>
                  <a:lnTo>
                    <a:pt x="195" y="259"/>
                  </a:lnTo>
                  <a:lnTo>
                    <a:pt x="183" y="261"/>
                  </a:lnTo>
                  <a:lnTo>
                    <a:pt x="172" y="263"/>
                  </a:lnTo>
                  <a:lnTo>
                    <a:pt x="152" y="262"/>
                  </a:lnTo>
                  <a:lnTo>
                    <a:pt x="134" y="259"/>
                  </a:lnTo>
                  <a:lnTo>
                    <a:pt x="117" y="253"/>
                  </a:lnTo>
                  <a:lnTo>
                    <a:pt x="100" y="244"/>
                  </a:lnTo>
                  <a:lnTo>
                    <a:pt x="84" y="233"/>
                  </a:lnTo>
                  <a:lnTo>
                    <a:pt x="69" y="220"/>
                  </a:lnTo>
                  <a:lnTo>
                    <a:pt x="55" y="205"/>
                  </a:lnTo>
                  <a:lnTo>
                    <a:pt x="43" y="189"/>
                  </a:lnTo>
                  <a:lnTo>
                    <a:pt x="32" y="171"/>
                  </a:lnTo>
                  <a:lnTo>
                    <a:pt x="22" y="153"/>
                  </a:lnTo>
                  <a:lnTo>
                    <a:pt x="15" y="134"/>
                  </a:lnTo>
                  <a:lnTo>
                    <a:pt x="9" y="116"/>
                  </a:lnTo>
                  <a:lnTo>
                    <a:pt x="3" y="97"/>
                  </a:lnTo>
                  <a:lnTo>
                    <a:pt x="1" y="78"/>
                  </a:lnTo>
                  <a:lnTo>
                    <a:pt x="0" y="60"/>
                  </a:lnTo>
                  <a:lnTo>
                    <a:pt x="2" y="43"/>
                  </a:lnTo>
                  <a:lnTo>
                    <a:pt x="4" y="32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7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59" y="1"/>
                  </a:lnTo>
                  <a:lnTo>
                    <a:pt x="67" y="4"/>
                  </a:lnTo>
                  <a:lnTo>
                    <a:pt x="73" y="8"/>
                  </a:lnTo>
                  <a:lnTo>
                    <a:pt x="80" y="14"/>
                  </a:lnTo>
                  <a:lnTo>
                    <a:pt x="85" y="20"/>
                  </a:lnTo>
                  <a:lnTo>
                    <a:pt x="88" y="28"/>
                  </a:lnTo>
                  <a:lnTo>
                    <a:pt x="92" y="36"/>
                  </a:lnTo>
                  <a:lnTo>
                    <a:pt x="92" y="47"/>
                  </a:lnTo>
                  <a:lnTo>
                    <a:pt x="92" y="47"/>
                  </a:lnTo>
                  <a:close/>
                </a:path>
              </a:pathLst>
            </a:custGeom>
            <a:solidFill>
              <a:srgbClr val="670D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14"/>
            <p:cNvSpPr>
              <a:spLocks/>
            </p:cNvSpPr>
            <p:nvPr/>
          </p:nvSpPr>
          <p:spPr bwMode="auto">
            <a:xfrm>
              <a:off x="3787" y="1681"/>
              <a:ext cx="206" cy="153"/>
            </a:xfrm>
            <a:custGeom>
              <a:avLst/>
              <a:gdLst>
                <a:gd name="T0" fmla="*/ 33 w 619"/>
                <a:gd name="T1" fmla="*/ 119 h 461"/>
                <a:gd name="T2" fmla="*/ 15 w 619"/>
                <a:gd name="T3" fmla="*/ 58 h 461"/>
                <a:gd name="T4" fmla="*/ 31 w 619"/>
                <a:gd name="T5" fmla="*/ 17 h 461"/>
                <a:gd name="T6" fmla="*/ 63 w 619"/>
                <a:gd name="T7" fmla="*/ 0 h 461"/>
                <a:gd name="T8" fmla="*/ 98 w 619"/>
                <a:gd name="T9" fmla="*/ 12 h 461"/>
                <a:gd name="T10" fmla="*/ 121 w 619"/>
                <a:gd name="T11" fmla="*/ 46 h 461"/>
                <a:gd name="T12" fmla="*/ 137 w 619"/>
                <a:gd name="T13" fmla="*/ 67 h 461"/>
                <a:gd name="T14" fmla="*/ 157 w 619"/>
                <a:gd name="T15" fmla="*/ 82 h 461"/>
                <a:gd name="T16" fmla="*/ 180 w 619"/>
                <a:gd name="T17" fmla="*/ 91 h 461"/>
                <a:gd name="T18" fmla="*/ 206 w 619"/>
                <a:gd name="T19" fmla="*/ 97 h 461"/>
                <a:gd name="T20" fmla="*/ 233 w 619"/>
                <a:gd name="T21" fmla="*/ 103 h 461"/>
                <a:gd name="T22" fmla="*/ 284 w 619"/>
                <a:gd name="T23" fmla="*/ 111 h 461"/>
                <a:gd name="T24" fmla="*/ 333 w 619"/>
                <a:gd name="T25" fmla="*/ 117 h 461"/>
                <a:gd name="T26" fmla="*/ 380 w 619"/>
                <a:gd name="T27" fmla="*/ 116 h 461"/>
                <a:gd name="T28" fmla="*/ 425 w 619"/>
                <a:gd name="T29" fmla="*/ 104 h 461"/>
                <a:gd name="T30" fmla="*/ 470 w 619"/>
                <a:gd name="T31" fmla="*/ 79 h 461"/>
                <a:gd name="T32" fmla="*/ 508 w 619"/>
                <a:gd name="T33" fmla="*/ 51 h 461"/>
                <a:gd name="T34" fmla="*/ 539 w 619"/>
                <a:gd name="T35" fmla="*/ 39 h 461"/>
                <a:gd name="T36" fmla="*/ 567 w 619"/>
                <a:gd name="T37" fmla="*/ 40 h 461"/>
                <a:gd name="T38" fmla="*/ 589 w 619"/>
                <a:gd name="T39" fmla="*/ 56 h 461"/>
                <a:gd name="T40" fmla="*/ 608 w 619"/>
                <a:gd name="T41" fmla="*/ 84 h 461"/>
                <a:gd name="T42" fmla="*/ 619 w 619"/>
                <a:gd name="T43" fmla="*/ 119 h 461"/>
                <a:gd name="T44" fmla="*/ 619 w 619"/>
                <a:gd name="T45" fmla="*/ 143 h 461"/>
                <a:gd name="T46" fmla="*/ 615 w 619"/>
                <a:gd name="T47" fmla="*/ 166 h 461"/>
                <a:gd name="T48" fmla="*/ 608 w 619"/>
                <a:gd name="T49" fmla="*/ 189 h 461"/>
                <a:gd name="T50" fmla="*/ 601 w 619"/>
                <a:gd name="T51" fmla="*/ 212 h 461"/>
                <a:gd name="T52" fmla="*/ 595 w 619"/>
                <a:gd name="T53" fmla="*/ 234 h 461"/>
                <a:gd name="T54" fmla="*/ 583 w 619"/>
                <a:gd name="T55" fmla="*/ 281 h 461"/>
                <a:gd name="T56" fmla="*/ 568 w 619"/>
                <a:gd name="T57" fmla="*/ 328 h 461"/>
                <a:gd name="T58" fmla="*/ 548 w 619"/>
                <a:gd name="T59" fmla="*/ 370 h 461"/>
                <a:gd name="T60" fmla="*/ 519 w 619"/>
                <a:gd name="T61" fmla="*/ 407 h 461"/>
                <a:gd name="T62" fmla="*/ 481 w 619"/>
                <a:gd name="T63" fmla="*/ 435 h 461"/>
                <a:gd name="T64" fmla="*/ 413 w 619"/>
                <a:gd name="T65" fmla="*/ 458 h 461"/>
                <a:gd name="T66" fmla="*/ 310 w 619"/>
                <a:gd name="T67" fmla="*/ 460 h 461"/>
                <a:gd name="T68" fmla="*/ 193 w 619"/>
                <a:gd name="T69" fmla="*/ 440 h 461"/>
                <a:gd name="T70" fmla="*/ 87 w 619"/>
                <a:gd name="T71" fmla="*/ 400 h 461"/>
                <a:gd name="T72" fmla="*/ 17 w 619"/>
                <a:gd name="T73" fmla="*/ 337 h 461"/>
                <a:gd name="T74" fmla="*/ 0 w 619"/>
                <a:gd name="T75" fmla="*/ 276 h 461"/>
                <a:gd name="T76" fmla="*/ 5 w 619"/>
                <a:gd name="T77" fmla="*/ 248 h 461"/>
                <a:gd name="T78" fmla="*/ 14 w 619"/>
                <a:gd name="T79" fmla="*/ 224 h 461"/>
                <a:gd name="T80" fmla="*/ 30 w 619"/>
                <a:gd name="T81" fmla="*/ 202 h 461"/>
                <a:gd name="T82" fmla="*/ 49 w 619"/>
                <a:gd name="T83" fmla="*/ 185 h 461"/>
                <a:gd name="T84" fmla="*/ 72 w 619"/>
                <a:gd name="T85" fmla="*/ 170 h 4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619" h="461">
                  <a:moveTo>
                    <a:pt x="72" y="170"/>
                  </a:moveTo>
                  <a:lnTo>
                    <a:pt x="50" y="143"/>
                  </a:lnTo>
                  <a:lnTo>
                    <a:pt x="33" y="119"/>
                  </a:lnTo>
                  <a:lnTo>
                    <a:pt x="23" y="97"/>
                  </a:lnTo>
                  <a:lnTo>
                    <a:pt x="17" y="77"/>
                  </a:lnTo>
                  <a:lnTo>
                    <a:pt x="15" y="58"/>
                  </a:lnTo>
                  <a:lnTo>
                    <a:pt x="18" y="41"/>
                  </a:lnTo>
                  <a:lnTo>
                    <a:pt x="23" y="27"/>
                  </a:lnTo>
                  <a:lnTo>
                    <a:pt x="31" y="17"/>
                  </a:lnTo>
                  <a:lnTo>
                    <a:pt x="40" y="7"/>
                  </a:lnTo>
                  <a:lnTo>
                    <a:pt x="52" y="2"/>
                  </a:lnTo>
                  <a:lnTo>
                    <a:pt x="63" y="0"/>
                  </a:lnTo>
                  <a:lnTo>
                    <a:pt x="76" y="0"/>
                  </a:lnTo>
                  <a:lnTo>
                    <a:pt x="87" y="4"/>
                  </a:lnTo>
                  <a:lnTo>
                    <a:pt x="98" y="12"/>
                  </a:lnTo>
                  <a:lnTo>
                    <a:pt x="109" y="23"/>
                  </a:lnTo>
                  <a:lnTo>
                    <a:pt x="117" y="38"/>
                  </a:lnTo>
                  <a:lnTo>
                    <a:pt x="121" y="46"/>
                  </a:lnTo>
                  <a:lnTo>
                    <a:pt x="126" y="54"/>
                  </a:lnTo>
                  <a:lnTo>
                    <a:pt x="131" y="62"/>
                  </a:lnTo>
                  <a:lnTo>
                    <a:pt x="137" y="67"/>
                  </a:lnTo>
                  <a:lnTo>
                    <a:pt x="143" y="73"/>
                  </a:lnTo>
                  <a:lnTo>
                    <a:pt x="150" y="78"/>
                  </a:lnTo>
                  <a:lnTo>
                    <a:pt x="157" y="82"/>
                  </a:lnTo>
                  <a:lnTo>
                    <a:pt x="164" y="86"/>
                  </a:lnTo>
                  <a:lnTo>
                    <a:pt x="173" y="89"/>
                  </a:lnTo>
                  <a:lnTo>
                    <a:pt x="180" y="91"/>
                  </a:lnTo>
                  <a:lnTo>
                    <a:pt x="189" y="93"/>
                  </a:lnTo>
                  <a:lnTo>
                    <a:pt x="197" y="95"/>
                  </a:lnTo>
                  <a:lnTo>
                    <a:pt x="206" y="97"/>
                  </a:lnTo>
                  <a:lnTo>
                    <a:pt x="214" y="98"/>
                  </a:lnTo>
                  <a:lnTo>
                    <a:pt x="223" y="101"/>
                  </a:lnTo>
                  <a:lnTo>
                    <a:pt x="233" y="103"/>
                  </a:lnTo>
                  <a:lnTo>
                    <a:pt x="250" y="105"/>
                  </a:lnTo>
                  <a:lnTo>
                    <a:pt x="267" y="109"/>
                  </a:lnTo>
                  <a:lnTo>
                    <a:pt x="284" y="111"/>
                  </a:lnTo>
                  <a:lnTo>
                    <a:pt x="301" y="115"/>
                  </a:lnTo>
                  <a:lnTo>
                    <a:pt x="317" y="116"/>
                  </a:lnTo>
                  <a:lnTo>
                    <a:pt x="333" y="117"/>
                  </a:lnTo>
                  <a:lnTo>
                    <a:pt x="348" y="117"/>
                  </a:lnTo>
                  <a:lnTo>
                    <a:pt x="365" y="118"/>
                  </a:lnTo>
                  <a:lnTo>
                    <a:pt x="380" y="116"/>
                  </a:lnTo>
                  <a:lnTo>
                    <a:pt x="396" y="114"/>
                  </a:lnTo>
                  <a:lnTo>
                    <a:pt x="410" y="110"/>
                  </a:lnTo>
                  <a:lnTo>
                    <a:pt x="425" y="104"/>
                  </a:lnTo>
                  <a:lnTo>
                    <a:pt x="441" y="97"/>
                  </a:lnTo>
                  <a:lnTo>
                    <a:pt x="456" y="89"/>
                  </a:lnTo>
                  <a:lnTo>
                    <a:pt x="470" y="79"/>
                  </a:lnTo>
                  <a:lnTo>
                    <a:pt x="485" y="67"/>
                  </a:lnTo>
                  <a:lnTo>
                    <a:pt x="496" y="58"/>
                  </a:lnTo>
                  <a:lnTo>
                    <a:pt x="508" y="51"/>
                  </a:lnTo>
                  <a:lnTo>
                    <a:pt x="519" y="45"/>
                  </a:lnTo>
                  <a:lnTo>
                    <a:pt x="529" y="43"/>
                  </a:lnTo>
                  <a:lnTo>
                    <a:pt x="539" y="39"/>
                  </a:lnTo>
                  <a:lnTo>
                    <a:pt x="549" y="38"/>
                  </a:lnTo>
                  <a:lnTo>
                    <a:pt x="558" y="38"/>
                  </a:lnTo>
                  <a:lnTo>
                    <a:pt x="567" y="40"/>
                  </a:lnTo>
                  <a:lnTo>
                    <a:pt x="575" y="44"/>
                  </a:lnTo>
                  <a:lnTo>
                    <a:pt x="583" y="49"/>
                  </a:lnTo>
                  <a:lnTo>
                    <a:pt x="589" y="56"/>
                  </a:lnTo>
                  <a:lnTo>
                    <a:pt x="598" y="64"/>
                  </a:lnTo>
                  <a:lnTo>
                    <a:pt x="602" y="73"/>
                  </a:lnTo>
                  <a:lnTo>
                    <a:pt x="608" y="84"/>
                  </a:lnTo>
                  <a:lnTo>
                    <a:pt x="613" y="97"/>
                  </a:lnTo>
                  <a:lnTo>
                    <a:pt x="618" y="112"/>
                  </a:lnTo>
                  <a:lnTo>
                    <a:pt x="619" y="119"/>
                  </a:lnTo>
                  <a:lnTo>
                    <a:pt x="619" y="128"/>
                  </a:lnTo>
                  <a:lnTo>
                    <a:pt x="619" y="135"/>
                  </a:lnTo>
                  <a:lnTo>
                    <a:pt x="619" y="143"/>
                  </a:lnTo>
                  <a:lnTo>
                    <a:pt x="618" y="150"/>
                  </a:lnTo>
                  <a:lnTo>
                    <a:pt x="617" y="158"/>
                  </a:lnTo>
                  <a:lnTo>
                    <a:pt x="615" y="166"/>
                  </a:lnTo>
                  <a:lnTo>
                    <a:pt x="614" y="174"/>
                  </a:lnTo>
                  <a:lnTo>
                    <a:pt x="611" y="181"/>
                  </a:lnTo>
                  <a:lnTo>
                    <a:pt x="608" y="189"/>
                  </a:lnTo>
                  <a:lnTo>
                    <a:pt x="606" y="196"/>
                  </a:lnTo>
                  <a:lnTo>
                    <a:pt x="604" y="205"/>
                  </a:lnTo>
                  <a:lnTo>
                    <a:pt x="601" y="212"/>
                  </a:lnTo>
                  <a:lnTo>
                    <a:pt x="599" y="219"/>
                  </a:lnTo>
                  <a:lnTo>
                    <a:pt x="596" y="227"/>
                  </a:lnTo>
                  <a:lnTo>
                    <a:pt x="595" y="234"/>
                  </a:lnTo>
                  <a:lnTo>
                    <a:pt x="592" y="250"/>
                  </a:lnTo>
                  <a:lnTo>
                    <a:pt x="588" y="266"/>
                  </a:lnTo>
                  <a:lnTo>
                    <a:pt x="583" y="281"/>
                  </a:lnTo>
                  <a:lnTo>
                    <a:pt x="580" y="298"/>
                  </a:lnTo>
                  <a:lnTo>
                    <a:pt x="574" y="312"/>
                  </a:lnTo>
                  <a:lnTo>
                    <a:pt x="568" y="328"/>
                  </a:lnTo>
                  <a:lnTo>
                    <a:pt x="562" y="342"/>
                  </a:lnTo>
                  <a:lnTo>
                    <a:pt x="556" y="357"/>
                  </a:lnTo>
                  <a:lnTo>
                    <a:pt x="548" y="370"/>
                  </a:lnTo>
                  <a:lnTo>
                    <a:pt x="540" y="383"/>
                  </a:lnTo>
                  <a:lnTo>
                    <a:pt x="529" y="395"/>
                  </a:lnTo>
                  <a:lnTo>
                    <a:pt x="519" y="407"/>
                  </a:lnTo>
                  <a:lnTo>
                    <a:pt x="507" y="416"/>
                  </a:lnTo>
                  <a:lnTo>
                    <a:pt x="495" y="427"/>
                  </a:lnTo>
                  <a:lnTo>
                    <a:pt x="481" y="435"/>
                  </a:lnTo>
                  <a:lnTo>
                    <a:pt x="467" y="443"/>
                  </a:lnTo>
                  <a:lnTo>
                    <a:pt x="442" y="452"/>
                  </a:lnTo>
                  <a:lnTo>
                    <a:pt x="413" y="458"/>
                  </a:lnTo>
                  <a:lnTo>
                    <a:pt x="382" y="460"/>
                  </a:lnTo>
                  <a:lnTo>
                    <a:pt x="347" y="461"/>
                  </a:lnTo>
                  <a:lnTo>
                    <a:pt x="310" y="460"/>
                  </a:lnTo>
                  <a:lnTo>
                    <a:pt x="271" y="455"/>
                  </a:lnTo>
                  <a:lnTo>
                    <a:pt x="232" y="449"/>
                  </a:lnTo>
                  <a:lnTo>
                    <a:pt x="193" y="440"/>
                  </a:lnTo>
                  <a:lnTo>
                    <a:pt x="156" y="428"/>
                  </a:lnTo>
                  <a:lnTo>
                    <a:pt x="121" y="415"/>
                  </a:lnTo>
                  <a:lnTo>
                    <a:pt x="87" y="400"/>
                  </a:lnTo>
                  <a:lnTo>
                    <a:pt x="59" y="381"/>
                  </a:lnTo>
                  <a:lnTo>
                    <a:pt x="34" y="360"/>
                  </a:lnTo>
                  <a:lnTo>
                    <a:pt x="17" y="337"/>
                  </a:lnTo>
                  <a:lnTo>
                    <a:pt x="5" y="312"/>
                  </a:lnTo>
                  <a:lnTo>
                    <a:pt x="1" y="286"/>
                  </a:lnTo>
                  <a:lnTo>
                    <a:pt x="0" y="276"/>
                  </a:lnTo>
                  <a:lnTo>
                    <a:pt x="1" y="266"/>
                  </a:lnTo>
                  <a:lnTo>
                    <a:pt x="2" y="257"/>
                  </a:lnTo>
                  <a:lnTo>
                    <a:pt x="5" y="248"/>
                  </a:lnTo>
                  <a:lnTo>
                    <a:pt x="7" y="240"/>
                  </a:lnTo>
                  <a:lnTo>
                    <a:pt x="11" y="232"/>
                  </a:lnTo>
                  <a:lnTo>
                    <a:pt x="14" y="224"/>
                  </a:lnTo>
                  <a:lnTo>
                    <a:pt x="20" y="216"/>
                  </a:lnTo>
                  <a:lnTo>
                    <a:pt x="24" y="208"/>
                  </a:lnTo>
                  <a:lnTo>
                    <a:pt x="30" y="202"/>
                  </a:lnTo>
                  <a:lnTo>
                    <a:pt x="36" y="196"/>
                  </a:lnTo>
                  <a:lnTo>
                    <a:pt x="43" y="190"/>
                  </a:lnTo>
                  <a:lnTo>
                    <a:pt x="49" y="185"/>
                  </a:lnTo>
                  <a:lnTo>
                    <a:pt x="56" y="179"/>
                  </a:lnTo>
                  <a:lnTo>
                    <a:pt x="64" y="174"/>
                  </a:lnTo>
                  <a:lnTo>
                    <a:pt x="72" y="170"/>
                  </a:lnTo>
                  <a:lnTo>
                    <a:pt x="72" y="170"/>
                  </a:lnTo>
                  <a:close/>
                </a:path>
              </a:pathLst>
            </a:custGeom>
            <a:solidFill>
              <a:srgbClr val="A666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5"/>
            <p:cNvSpPr>
              <a:spLocks/>
            </p:cNvSpPr>
            <p:nvPr/>
          </p:nvSpPr>
          <p:spPr bwMode="auto">
            <a:xfrm>
              <a:off x="3773" y="1212"/>
              <a:ext cx="326" cy="513"/>
            </a:xfrm>
            <a:custGeom>
              <a:avLst/>
              <a:gdLst>
                <a:gd name="T0" fmla="*/ 154 w 980"/>
                <a:gd name="T1" fmla="*/ 1372 h 1537"/>
                <a:gd name="T2" fmla="*/ 146 w 980"/>
                <a:gd name="T3" fmla="*/ 1354 h 1537"/>
                <a:gd name="T4" fmla="*/ 152 w 980"/>
                <a:gd name="T5" fmla="*/ 1345 h 1537"/>
                <a:gd name="T6" fmla="*/ 174 w 980"/>
                <a:gd name="T7" fmla="*/ 1329 h 1537"/>
                <a:gd name="T8" fmla="*/ 210 w 980"/>
                <a:gd name="T9" fmla="*/ 1295 h 1537"/>
                <a:gd name="T10" fmla="*/ 229 w 980"/>
                <a:gd name="T11" fmla="*/ 1258 h 1537"/>
                <a:gd name="T12" fmla="*/ 237 w 980"/>
                <a:gd name="T13" fmla="*/ 1218 h 1537"/>
                <a:gd name="T14" fmla="*/ 237 w 980"/>
                <a:gd name="T15" fmla="*/ 1172 h 1537"/>
                <a:gd name="T16" fmla="*/ 236 w 980"/>
                <a:gd name="T17" fmla="*/ 1121 h 1537"/>
                <a:gd name="T18" fmla="*/ 212 w 980"/>
                <a:gd name="T19" fmla="*/ 1003 h 1537"/>
                <a:gd name="T20" fmla="*/ 164 w 980"/>
                <a:gd name="T21" fmla="*/ 900 h 1537"/>
                <a:gd name="T22" fmla="*/ 106 w 980"/>
                <a:gd name="T23" fmla="*/ 804 h 1537"/>
                <a:gd name="T24" fmla="*/ 49 w 980"/>
                <a:gd name="T25" fmla="*/ 704 h 1537"/>
                <a:gd name="T26" fmla="*/ 10 w 980"/>
                <a:gd name="T27" fmla="*/ 590 h 1537"/>
                <a:gd name="T28" fmla="*/ 0 w 980"/>
                <a:gd name="T29" fmla="*/ 467 h 1537"/>
                <a:gd name="T30" fmla="*/ 14 w 980"/>
                <a:gd name="T31" fmla="*/ 351 h 1537"/>
                <a:gd name="T32" fmla="*/ 53 w 980"/>
                <a:gd name="T33" fmla="*/ 243 h 1537"/>
                <a:gd name="T34" fmla="*/ 114 w 980"/>
                <a:gd name="T35" fmla="*/ 147 h 1537"/>
                <a:gd name="T36" fmla="*/ 200 w 980"/>
                <a:gd name="T37" fmla="*/ 68 h 1537"/>
                <a:gd name="T38" fmla="*/ 285 w 980"/>
                <a:gd name="T39" fmla="*/ 19 h 1537"/>
                <a:gd name="T40" fmla="*/ 333 w 980"/>
                <a:gd name="T41" fmla="*/ 6 h 1537"/>
                <a:gd name="T42" fmla="*/ 381 w 980"/>
                <a:gd name="T43" fmla="*/ 0 h 1537"/>
                <a:gd name="T44" fmla="*/ 431 w 980"/>
                <a:gd name="T45" fmla="*/ 1 h 1537"/>
                <a:gd name="T46" fmla="*/ 480 w 980"/>
                <a:gd name="T47" fmla="*/ 5 h 1537"/>
                <a:gd name="T48" fmla="*/ 527 w 980"/>
                <a:gd name="T49" fmla="*/ 11 h 1537"/>
                <a:gd name="T50" fmla="*/ 741 w 980"/>
                <a:gd name="T51" fmla="*/ 76 h 1537"/>
                <a:gd name="T52" fmla="*/ 884 w 980"/>
                <a:gd name="T53" fmla="*/ 200 h 1537"/>
                <a:gd name="T54" fmla="*/ 962 w 980"/>
                <a:gd name="T55" fmla="*/ 366 h 1537"/>
                <a:gd name="T56" fmla="*/ 980 w 980"/>
                <a:gd name="T57" fmla="*/ 561 h 1537"/>
                <a:gd name="T58" fmla="*/ 946 w 980"/>
                <a:gd name="T59" fmla="*/ 770 h 1537"/>
                <a:gd name="T60" fmla="*/ 896 w 980"/>
                <a:gd name="T61" fmla="*/ 899 h 1537"/>
                <a:gd name="T62" fmla="*/ 842 w 980"/>
                <a:gd name="T63" fmla="*/ 979 h 1537"/>
                <a:gd name="T64" fmla="*/ 781 w 980"/>
                <a:gd name="T65" fmla="*/ 1055 h 1537"/>
                <a:gd name="T66" fmla="*/ 721 w 980"/>
                <a:gd name="T67" fmla="*/ 1131 h 1537"/>
                <a:gd name="T68" fmla="*/ 673 w 980"/>
                <a:gd name="T69" fmla="*/ 1213 h 1537"/>
                <a:gd name="T70" fmla="*/ 647 w 980"/>
                <a:gd name="T71" fmla="*/ 1284 h 1537"/>
                <a:gd name="T72" fmla="*/ 643 w 980"/>
                <a:gd name="T73" fmla="*/ 1313 h 1537"/>
                <a:gd name="T74" fmla="*/ 642 w 980"/>
                <a:gd name="T75" fmla="*/ 1340 h 1537"/>
                <a:gd name="T76" fmla="*/ 642 w 980"/>
                <a:gd name="T77" fmla="*/ 1368 h 1537"/>
                <a:gd name="T78" fmla="*/ 641 w 980"/>
                <a:gd name="T79" fmla="*/ 1396 h 1537"/>
                <a:gd name="T80" fmla="*/ 634 w 980"/>
                <a:gd name="T81" fmla="*/ 1424 h 1537"/>
                <a:gd name="T82" fmla="*/ 579 w 980"/>
                <a:gd name="T83" fmla="*/ 1483 h 1537"/>
                <a:gd name="T84" fmla="*/ 490 w 980"/>
                <a:gd name="T85" fmla="*/ 1522 h 1537"/>
                <a:gd name="T86" fmla="*/ 386 w 980"/>
                <a:gd name="T87" fmla="*/ 1537 h 1537"/>
                <a:gd name="T88" fmla="*/ 287 w 980"/>
                <a:gd name="T89" fmla="*/ 1526 h 1537"/>
                <a:gd name="T90" fmla="*/ 210 w 980"/>
                <a:gd name="T91" fmla="*/ 1481 h 1537"/>
                <a:gd name="T92" fmla="*/ 170 w 980"/>
                <a:gd name="T93" fmla="*/ 1462 h 1537"/>
                <a:gd name="T94" fmla="*/ 137 w 980"/>
                <a:gd name="T95" fmla="*/ 1454 h 1537"/>
                <a:gd name="T96" fmla="*/ 118 w 980"/>
                <a:gd name="T97" fmla="*/ 1435 h 1537"/>
                <a:gd name="T98" fmla="*/ 113 w 980"/>
                <a:gd name="T99" fmla="*/ 1411 h 1537"/>
                <a:gd name="T100" fmla="*/ 134 w 980"/>
                <a:gd name="T101" fmla="*/ 1391 h 1537"/>
                <a:gd name="T102" fmla="*/ 166 w 980"/>
                <a:gd name="T103" fmla="*/ 1383 h 15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980" h="1537">
                  <a:moveTo>
                    <a:pt x="166" y="1383"/>
                  </a:moveTo>
                  <a:lnTo>
                    <a:pt x="159" y="1377"/>
                  </a:lnTo>
                  <a:lnTo>
                    <a:pt x="154" y="1372"/>
                  </a:lnTo>
                  <a:lnTo>
                    <a:pt x="150" y="1366"/>
                  </a:lnTo>
                  <a:lnTo>
                    <a:pt x="147" y="1361"/>
                  </a:lnTo>
                  <a:lnTo>
                    <a:pt x="146" y="1354"/>
                  </a:lnTo>
                  <a:lnTo>
                    <a:pt x="147" y="1349"/>
                  </a:lnTo>
                  <a:lnTo>
                    <a:pt x="150" y="1347"/>
                  </a:lnTo>
                  <a:lnTo>
                    <a:pt x="152" y="1345"/>
                  </a:lnTo>
                  <a:lnTo>
                    <a:pt x="154" y="1342"/>
                  </a:lnTo>
                  <a:lnTo>
                    <a:pt x="159" y="1340"/>
                  </a:lnTo>
                  <a:lnTo>
                    <a:pt x="174" y="1329"/>
                  </a:lnTo>
                  <a:lnTo>
                    <a:pt x="189" y="1318"/>
                  </a:lnTo>
                  <a:lnTo>
                    <a:pt x="200" y="1306"/>
                  </a:lnTo>
                  <a:lnTo>
                    <a:pt x="210" y="1295"/>
                  </a:lnTo>
                  <a:lnTo>
                    <a:pt x="218" y="1283"/>
                  </a:lnTo>
                  <a:lnTo>
                    <a:pt x="225" y="1271"/>
                  </a:lnTo>
                  <a:lnTo>
                    <a:pt x="229" y="1258"/>
                  </a:lnTo>
                  <a:lnTo>
                    <a:pt x="233" y="1247"/>
                  </a:lnTo>
                  <a:lnTo>
                    <a:pt x="235" y="1232"/>
                  </a:lnTo>
                  <a:lnTo>
                    <a:pt x="237" y="1218"/>
                  </a:lnTo>
                  <a:lnTo>
                    <a:pt x="237" y="1204"/>
                  </a:lnTo>
                  <a:lnTo>
                    <a:pt x="238" y="1189"/>
                  </a:lnTo>
                  <a:lnTo>
                    <a:pt x="237" y="1172"/>
                  </a:lnTo>
                  <a:lnTo>
                    <a:pt x="237" y="1157"/>
                  </a:lnTo>
                  <a:lnTo>
                    <a:pt x="236" y="1138"/>
                  </a:lnTo>
                  <a:lnTo>
                    <a:pt x="236" y="1121"/>
                  </a:lnTo>
                  <a:lnTo>
                    <a:pt x="231" y="1079"/>
                  </a:lnTo>
                  <a:lnTo>
                    <a:pt x="224" y="1040"/>
                  </a:lnTo>
                  <a:lnTo>
                    <a:pt x="212" y="1003"/>
                  </a:lnTo>
                  <a:lnTo>
                    <a:pt x="199" y="968"/>
                  </a:lnTo>
                  <a:lnTo>
                    <a:pt x="183" y="933"/>
                  </a:lnTo>
                  <a:lnTo>
                    <a:pt x="164" y="900"/>
                  </a:lnTo>
                  <a:lnTo>
                    <a:pt x="145" y="868"/>
                  </a:lnTo>
                  <a:lnTo>
                    <a:pt x="126" y="837"/>
                  </a:lnTo>
                  <a:lnTo>
                    <a:pt x="106" y="804"/>
                  </a:lnTo>
                  <a:lnTo>
                    <a:pt x="86" y="771"/>
                  </a:lnTo>
                  <a:lnTo>
                    <a:pt x="67" y="738"/>
                  </a:lnTo>
                  <a:lnTo>
                    <a:pt x="49" y="704"/>
                  </a:lnTo>
                  <a:lnTo>
                    <a:pt x="34" y="668"/>
                  </a:lnTo>
                  <a:lnTo>
                    <a:pt x="21" y="631"/>
                  </a:lnTo>
                  <a:lnTo>
                    <a:pt x="10" y="590"/>
                  </a:lnTo>
                  <a:lnTo>
                    <a:pt x="4" y="548"/>
                  </a:lnTo>
                  <a:lnTo>
                    <a:pt x="1" y="508"/>
                  </a:lnTo>
                  <a:lnTo>
                    <a:pt x="0" y="467"/>
                  </a:lnTo>
                  <a:lnTo>
                    <a:pt x="2" y="428"/>
                  </a:lnTo>
                  <a:lnTo>
                    <a:pt x="7" y="389"/>
                  </a:lnTo>
                  <a:lnTo>
                    <a:pt x="14" y="351"/>
                  </a:lnTo>
                  <a:lnTo>
                    <a:pt x="24" y="314"/>
                  </a:lnTo>
                  <a:lnTo>
                    <a:pt x="36" y="277"/>
                  </a:lnTo>
                  <a:lnTo>
                    <a:pt x="53" y="243"/>
                  </a:lnTo>
                  <a:lnTo>
                    <a:pt x="69" y="208"/>
                  </a:lnTo>
                  <a:lnTo>
                    <a:pt x="91" y="176"/>
                  </a:lnTo>
                  <a:lnTo>
                    <a:pt x="114" y="147"/>
                  </a:lnTo>
                  <a:lnTo>
                    <a:pt x="140" y="119"/>
                  </a:lnTo>
                  <a:lnTo>
                    <a:pt x="168" y="91"/>
                  </a:lnTo>
                  <a:lnTo>
                    <a:pt x="200" y="68"/>
                  </a:lnTo>
                  <a:lnTo>
                    <a:pt x="233" y="45"/>
                  </a:lnTo>
                  <a:lnTo>
                    <a:pt x="271" y="26"/>
                  </a:lnTo>
                  <a:lnTo>
                    <a:pt x="285" y="19"/>
                  </a:lnTo>
                  <a:lnTo>
                    <a:pt x="301" y="14"/>
                  </a:lnTo>
                  <a:lnTo>
                    <a:pt x="316" y="10"/>
                  </a:lnTo>
                  <a:lnTo>
                    <a:pt x="333" y="6"/>
                  </a:lnTo>
                  <a:lnTo>
                    <a:pt x="348" y="3"/>
                  </a:lnTo>
                  <a:lnTo>
                    <a:pt x="364" y="1"/>
                  </a:lnTo>
                  <a:lnTo>
                    <a:pt x="381" y="0"/>
                  </a:lnTo>
                  <a:lnTo>
                    <a:pt x="398" y="0"/>
                  </a:lnTo>
                  <a:lnTo>
                    <a:pt x="414" y="0"/>
                  </a:lnTo>
                  <a:lnTo>
                    <a:pt x="431" y="1"/>
                  </a:lnTo>
                  <a:lnTo>
                    <a:pt x="447" y="1"/>
                  </a:lnTo>
                  <a:lnTo>
                    <a:pt x="465" y="4"/>
                  </a:lnTo>
                  <a:lnTo>
                    <a:pt x="480" y="5"/>
                  </a:lnTo>
                  <a:lnTo>
                    <a:pt x="496" y="7"/>
                  </a:lnTo>
                  <a:lnTo>
                    <a:pt x="512" y="9"/>
                  </a:lnTo>
                  <a:lnTo>
                    <a:pt x="527" y="11"/>
                  </a:lnTo>
                  <a:lnTo>
                    <a:pt x="607" y="25"/>
                  </a:lnTo>
                  <a:lnTo>
                    <a:pt x="679" y="48"/>
                  </a:lnTo>
                  <a:lnTo>
                    <a:pt x="741" y="76"/>
                  </a:lnTo>
                  <a:lnTo>
                    <a:pt x="797" y="111"/>
                  </a:lnTo>
                  <a:lnTo>
                    <a:pt x="844" y="153"/>
                  </a:lnTo>
                  <a:lnTo>
                    <a:pt x="884" y="200"/>
                  </a:lnTo>
                  <a:lnTo>
                    <a:pt x="917" y="251"/>
                  </a:lnTo>
                  <a:lnTo>
                    <a:pt x="943" y="308"/>
                  </a:lnTo>
                  <a:lnTo>
                    <a:pt x="962" y="366"/>
                  </a:lnTo>
                  <a:lnTo>
                    <a:pt x="974" y="430"/>
                  </a:lnTo>
                  <a:lnTo>
                    <a:pt x="980" y="495"/>
                  </a:lnTo>
                  <a:lnTo>
                    <a:pt x="980" y="561"/>
                  </a:lnTo>
                  <a:lnTo>
                    <a:pt x="974" y="629"/>
                  </a:lnTo>
                  <a:lnTo>
                    <a:pt x="962" y="700"/>
                  </a:lnTo>
                  <a:lnTo>
                    <a:pt x="946" y="770"/>
                  </a:lnTo>
                  <a:lnTo>
                    <a:pt x="923" y="841"/>
                  </a:lnTo>
                  <a:lnTo>
                    <a:pt x="910" y="871"/>
                  </a:lnTo>
                  <a:lnTo>
                    <a:pt x="896" y="899"/>
                  </a:lnTo>
                  <a:lnTo>
                    <a:pt x="879" y="926"/>
                  </a:lnTo>
                  <a:lnTo>
                    <a:pt x="861" y="953"/>
                  </a:lnTo>
                  <a:lnTo>
                    <a:pt x="842" y="979"/>
                  </a:lnTo>
                  <a:lnTo>
                    <a:pt x="822" y="1004"/>
                  </a:lnTo>
                  <a:lnTo>
                    <a:pt x="801" y="1029"/>
                  </a:lnTo>
                  <a:lnTo>
                    <a:pt x="781" y="1055"/>
                  </a:lnTo>
                  <a:lnTo>
                    <a:pt x="761" y="1079"/>
                  </a:lnTo>
                  <a:lnTo>
                    <a:pt x="741" y="1105"/>
                  </a:lnTo>
                  <a:lnTo>
                    <a:pt x="721" y="1131"/>
                  </a:lnTo>
                  <a:lnTo>
                    <a:pt x="705" y="1157"/>
                  </a:lnTo>
                  <a:lnTo>
                    <a:pt x="688" y="1184"/>
                  </a:lnTo>
                  <a:lnTo>
                    <a:pt x="673" y="1213"/>
                  </a:lnTo>
                  <a:lnTo>
                    <a:pt x="661" y="1243"/>
                  </a:lnTo>
                  <a:lnTo>
                    <a:pt x="650" y="1276"/>
                  </a:lnTo>
                  <a:lnTo>
                    <a:pt x="647" y="1284"/>
                  </a:lnTo>
                  <a:lnTo>
                    <a:pt x="646" y="1294"/>
                  </a:lnTo>
                  <a:lnTo>
                    <a:pt x="643" y="1302"/>
                  </a:lnTo>
                  <a:lnTo>
                    <a:pt x="643" y="1313"/>
                  </a:lnTo>
                  <a:lnTo>
                    <a:pt x="642" y="1321"/>
                  </a:lnTo>
                  <a:lnTo>
                    <a:pt x="642" y="1331"/>
                  </a:lnTo>
                  <a:lnTo>
                    <a:pt x="642" y="1340"/>
                  </a:lnTo>
                  <a:lnTo>
                    <a:pt x="643" y="1349"/>
                  </a:lnTo>
                  <a:lnTo>
                    <a:pt x="642" y="1358"/>
                  </a:lnTo>
                  <a:lnTo>
                    <a:pt x="642" y="1368"/>
                  </a:lnTo>
                  <a:lnTo>
                    <a:pt x="642" y="1377"/>
                  </a:lnTo>
                  <a:lnTo>
                    <a:pt x="642" y="1386"/>
                  </a:lnTo>
                  <a:lnTo>
                    <a:pt x="641" y="1396"/>
                  </a:lnTo>
                  <a:lnTo>
                    <a:pt x="640" y="1405"/>
                  </a:lnTo>
                  <a:lnTo>
                    <a:pt x="636" y="1413"/>
                  </a:lnTo>
                  <a:lnTo>
                    <a:pt x="634" y="1424"/>
                  </a:lnTo>
                  <a:lnTo>
                    <a:pt x="620" y="1445"/>
                  </a:lnTo>
                  <a:lnTo>
                    <a:pt x="602" y="1465"/>
                  </a:lnTo>
                  <a:lnTo>
                    <a:pt x="579" y="1483"/>
                  </a:lnTo>
                  <a:lnTo>
                    <a:pt x="552" y="1498"/>
                  </a:lnTo>
                  <a:lnTo>
                    <a:pt x="522" y="1513"/>
                  </a:lnTo>
                  <a:lnTo>
                    <a:pt x="490" y="1522"/>
                  </a:lnTo>
                  <a:lnTo>
                    <a:pt x="455" y="1530"/>
                  </a:lnTo>
                  <a:lnTo>
                    <a:pt x="421" y="1536"/>
                  </a:lnTo>
                  <a:lnTo>
                    <a:pt x="386" y="1537"/>
                  </a:lnTo>
                  <a:lnTo>
                    <a:pt x="352" y="1537"/>
                  </a:lnTo>
                  <a:lnTo>
                    <a:pt x="317" y="1533"/>
                  </a:lnTo>
                  <a:lnTo>
                    <a:pt x="287" y="1526"/>
                  </a:lnTo>
                  <a:lnTo>
                    <a:pt x="257" y="1514"/>
                  </a:lnTo>
                  <a:lnTo>
                    <a:pt x="232" y="1500"/>
                  </a:lnTo>
                  <a:lnTo>
                    <a:pt x="210" y="1481"/>
                  </a:lnTo>
                  <a:lnTo>
                    <a:pt x="194" y="1459"/>
                  </a:lnTo>
                  <a:lnTo>
                    <a:pt x="181" y="1462"/>
                  </a:lnTo>
                  <a:lnTo>
                    <a:pt x="170" y="1462"/>
                  </a:lnTo>
                  <a:lnTo>
                    <a:pt x="158" y="1461"/>
                  </a:lnTo>
                  <a:lnTo>
                    <a:pt x="147" y="1458"/>
                  </a:lnTo>
                  <a:lnTo>
                    <a:pt x="137" y="1454"/>
                  </a:lnTo>
                  <a:lnTo>
                    <a:pt x="129" y="1449"/>
                  </a:lnTo>
                  <a:lnTo>
                    <a:pt x="122" y="1442"/>
                  </a:lnTo>
                  <a:lnTo>
                    <a:pt x="118" y="1435"/>
                  </a:lnTo>
                  <a:lnTo>
                    <a:pt x="113" y="1426"/>
                  </a:lnTo>
                  <a:lnTo>
                    <a:pt x="112" y="1418"/>
                  </a:lnTo>
                  <a:lnTo>
                    <a:pt x="113" y="1411"/>
                  </a:lnTo>
                  <a:lnTo>
                    <a:pt x="118" y="1403"/>
                  </a:lnTo>
                  <a:lnTo>
                    <a:pt x="124" y="1396"/>
                  </a:lnTo>
                  <a:lnTo>
                    <a:pt x="134" y="1391"/>
                  </a:lnTo>
                  <a:lnTo>
                    <a:pt x="147" y="1385"/>
                  </a:lnTo>
                  <a:lnTo>
                    <a:pt x="166" y="1383"/>
                  </a:lnTo>
                  <a:lnTo>
                    <a:pt x="166" y="1383"/>
                  </a:lnTo>
                  <a:close/>
                </a:path>
              </a:pathLst>
            </a:custGeom>
            <a:solidFill>
              <a:srgbClr val="FFFF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16"/>
            <p:cNvSpPr>
              <a:spLocks/>
            </p:cNvSpPr>
            <p:nvPr/>
          </p:nvSpPr>
          <p:spPr bwMode="auto">
            <a:xfrm>
              <a:off x="3808" y="1249"/>
              <a:ext cx="171" cy="373"/>
            </a:xfrm>
            <a:custGeom>
              <a:avLst/>
              <a:gdLst>
                <a:gd name="T0" fmla="*/ 411 w 514"/>
                <a:gd name="T1" fmla="*/ 128 h 1119"/>
                <a:gd name="T2" fmla="*/ 367 w 514"/>
                <a:gd name="T3" fmla="*/ 133 h 1119"/>
                <a:gd name="T4" fmla="*/ 329 w 514"/>
                <a:gd name="T5" fmla="*/ 149 h 1119"/>
                <a:gd name="T6" fmla="*/ 293 w 514"/>
                <a:gd name="T7" fmla="*/ 170 h 1119"/>
                <a:gd name="T8" fmla="*/ 256 w 514"/>
                <a:gd name="T9" fmla="*/ 199 h 1119"/>
                <a:gd name="T10" fmla="*/ 217 w 514"/>
                <a:gd name="T11" fmla="*/ 232 h 1119"/>
                <a:gd name="T12" fmla="*/ 191 w 514"/>
                <a:gd name="T13" fmla="*/ 268 h 1119"/>
                <a:gd name="T14" fmla="*/ 179 w 514"/>
                <a:gd name="T15" fmla="*/ 308 h 1119"/>
                <a:gd name="T16" fmla="*/ 177 w 514"/>
                <a:gd name="T17" fmla="*/ 351 h 1119"/>
                <a:gd name="T18" fmla="*/ 179 w 514"/>
                <a:gd name="T19" fmla="*/ 397 h 1119"/>
                <a:gd name="T20" fmla="*/ 185 w 514"/>
                <a:gd name="T21" fmla="*/ 449 h 1119"/>
                <a:gd name="T22" fmla="*/ 204 w 514"/>
                <a:gd name="T23" fmla="*/ 510 h 1119"/>
                <a:gd name="T24" fmla="*/ 227 w 514"/>
                <a:gd name="T25" fmla="*/ 563 h 1119"/>
                <a:gd name="T26" fmla="*/ 250 w 514"/>
                <a:gd name="T27" fmla="*/ 611 h 1119"/>
                <a:gd name="T28" fmla="*/ 271 w 514"/>
                <a:gd name="T29" fmla="*/ 662 h 1119"/>
                <a:gd name="T30" fmla="*/ 286 w 514"/>
                <a:gd name="T31" fmla="*/ 721 h 1119"/>
                <a:gd name="T32" fmla="*/ 292 w 514"/>
                <a:gd name="T33" fmla="*/ 799 h 1119"/>
                <a:gd name="T34" fmla="*/ 277 w 514"/>
                <a:gd name="T35" fmla="*/ 869 h 1119"/>
                <a:gd name="T36" fmla="*/ 247 w 514"/>
                <a:gd name="T37" fmla="*/ 934 h 1119"/>
                <a:gd name="T38" fmla="*/ 207 w 514"/>
                <a:gd name="T39" fmla="*/ 995 h 1119"/>
                <a:gd name="T40" fmla="*/ 164 w 514"/>
                <a:gd name="T41" fmla="*/ 1061 h 1119"/>
                <a:gd name="T42" fmla="*/ 133 w 514"/>
                <a:gd name="T43" fmla="*/ 1113 h 1119"/>
                <a:gd name="T44" fmla="*/ 124 w 514"/>
                <a:gd name="T45" fmla="*/ 1119 h 1119"/>
                <a:gd name="T46" fmla="*/ 105 w 514"/>
                <a:gd name="T47" fmla="*/ 1112 h 1119"/>
                <a:gd name="T48" fmla="*/ 105 w 514"/>
                <a:gd name="T49" fmla="*/ 1093 h 1119"/>
                <a:gd name="T50" fmla="*/ 126 w 514"/>
                <a:gd name="T51" fmla="*/ 1031 h 1119"/>
                <a:gd name="T52" fmla="*/ 133 w 514"/>
                <a:gd name="T53" fmla="*/ 973 h 1119"/>
                <a:gd name="T54" fmla="*/ 130 w 514"/>
                <a:gd name="T55" fmla="*/ 915 h 1119"/>
                <a:gd name="T56" fmla="*/ 120 w 514"/>
                <a:gd name="T57" fmla="*/ 855 h 1119"/>
                <a:gd name="T58" fmla="*/ 110 w 514"/>
                <a:gd name="T59" fmla="*/ 790 h 1119"/>
                <a:gd name="T60" fmla="*/ 99 w 514"/>
                <a:gd name="T61" fmla="*/ 725 h 1119"/>
                <a:gd name="T62" fmla="*/ 81 w 514"/>
                <a:gd name="T63" fmla="*/ 669 h 1119"/>
                <a:gd name="T64" fmla="*/ 61 w 514"/>
                <a:gd name="T65" fmla="*/ 621 h 1119"/>
                <a:gd name="T66" fmla="*/ 38 w 514"/>
                <a:gd name="T67" fmla="*/ 570 h 1119"/>
                <a:gd name="T68" fmla="*/ 16 w 514"/>
                <a:gd name="T69" fmla="*/ 517 h 1119"/>
                <a:gd name="T70" fmla="*/ 2 w 514"/>
                <a:gd name="T71" fmla="*/ 448 h 1119"/>
                <a:gd name="T72" fmla="*/ 1 w 514"/>
                <a:gd name="T73" fmla="*/ 365 h 1119"/>
                <a:gd name="T74" fmla="*/ 8 w 514"/>
                <a:gd name="T75" fmla="*/ 286 h 1119"/>
                <a:gd name="T76" fmla="*/ 28 w 514"/>
                <a:gd name="T77" fmla="*/ 214 h 1119"/>
                <a:gd name="T78" fmla="*/ 65 w 514"/>
                <a:gd name="T79" fmla="*/ 148 h 1119"/>
                <a:gd name="T80" fmla="*/ 120 w 514"/>
                <a:gd name="T81" fmla="*/ 89 h 1119"/>
                <a:gd name="T82" fmla="*/ 181 w 514"/>
                <a:gd name="T83" fmla="*/ 46 h 1119"/>
                <a:gd name="T84" fmla="*/ 241 w 514"/>
                <a:gd name="T85" fmla="*/ 19 h 1119"/>
                <a:gd name="T86" fmla="*/ 301 w 514"/>
                <a:gd name="T87" fmla="*/ 4 h 1119"/>
                <a:gd name="T88" fmla="*/ 366 w 514"/>
                <a:gd name="T89" fmla="*/ 0 h 1119"/>
                <a:gd name="T90" fmla="*/ 436 w 514"/>
                <a:gd name="T91" fmla="*/ 4 h 1119"/>
                <a:gd name="T92" fmla="*/ 486 w 514"/>
                <a:gd name="T93" fmla="*/ 17 h 1119"/>
                <a:gd name="T94" fmla="*/ 509 w 514"/>
                <a:gd name="T95" fmla="*/ 44 h 1119"/>
                <a:gd name="T96" fmla="*/ 514 w 514"/>
                <a:gd name="T97" fmla="*/ 78 h 1119"/>
                <a:gd name="T98" fmla="*/ 501 w 514"/>
                <a:gd name="T99" fmla="*/ 110 h 1119"/>
                <a:gd name="T100" fmla="*/ 471 w 514"/>
                <a:gd name="T101" fmla="*/ 129 h 1119"/>
                <a:gd name="T102" fmla="*/ 444 w 514"/>
                <a:gd name="T103" fmla="*/ 130 h 1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514" h="1119">
                  <a:moveTo>
                    <a:pt x="444" y="130"/>
                  </a:moveTo>
                  <a:lnTo>
                    <a:pt x="427" y="128"/>
                  </a:lnTo>
                  <a:lnTo>
                    <a:pt x="411" y="128"/>
                  </a:lnTo>
                  <a:lnTo>
                    <a:pt x="395" y="128"/>
                  </a:lnTo>
                  <a:lnTo>
                    <a:pt x="381" y="130"/>
                  </a:lnTo>
                  <a:lnTo>
                    <a:pt x="367" y="133"/>
                  </a:lnTo>
                  <a:lnTo>
                    <a:pt x="354" y="137"/>
                  </a:lnTo>
                  <a:lnTo>
                    <a:pt x="342" y="142"/>
                  </a:lnTo>
                  <a:lnTo>
                    <a:pt x="329" y="149"/>
                  </a:lnTo>
                  <a:lnTo>
                    <a:pt x="318" y="155"/>
                  </a:lnTo>
                  <a:lnTo>
                    <a:pt x="306" y="162"/>
                  </a:lnTo>
                  <a:lnTo>
                    <a:pt x="293" y="170"/>
                  </a:lnTo>
                  <a:lnTo>
                    <a:pt x="281" y="180"/>
                  </a:lnTo>
                  <a:lnTo>
                    <a:pt x="268" y="189"/>
                  </a:lnTo>
                  <a:lnTo>
                    <a:pt x="256" y="199"/>
                  </a:lnTo>
                  <a:lnTo>
                    <a:pt x="242" y="209"/>
                  </a:lnTo>
                  <a:lnTo>
                    <a:pt x="230" y="221"/>
                  </a:lnTo>
                  <a:lnTo>
                    <a:pt x="217" y="232"/>
                  </a:lnTo>
                  <a:lnTo>
                    <a:pt x="207" y="244"/>
                  </a:lnTo>
                  <a:lnTo>
                    <a:pt x="198" y="255"/>
                  </a:lnTo>
                  <a:lnTo>
                    <a:pt x="191" y="268"/>
                  </a:lnTo>
                  <a:lnTo>
                    <a:pt x="185" y="280"/>
                  </a:lnTo>
                  <a:lnTo>
                    <a:pt x="182" y="295"/>
                  </a:lnTo>
                  <a:lnTo>
                    <a:pt x="179" y="308"/>
                  </a:lnTo>
                  <a:lnTo>
                    <a:pt x="178" y="322"/>
                  </a:lnTo>
                  <a:lnTo>
                    <a:pt x="177" y="336"/>
                  </a:lnTo>
                  <a:lnTo>
                    <a:pt x="177" y="351"/>
                  </a:lnTo>
                  <a:lnTo>
                    <a:pt x="177" y="365"/>
                  </a:lnTo>
                  <a:lnTo>
                    <a:pt x="179" y="382"/>
                  </a:lnTo>
                  <a:lnTo>
                    <a:pt x="179" y="397"/>
                  </a:lnTo>
                  <a:lnTo>
                    <a:pt x="182" y="414"/>
                  </a:lnTo>
                  <a:lnTo>
                    <a:pt x="183" y="430"/>
                  </a:lnTo>
                  <a:lnTo>
                    <a:pt x="185" y="449"/>
                  </a:lnTo>
                  <a:lnTo>
                    <a:pt x="191" y="471"/>
                  </a:lnTo>
                  <a:lnTo>
                    <a:pt x="197" y="492"/>
                  </a:lnTo>
                  <a:lnTo>
                    <a:pt x="204" y="510"/>
                  </a:lnTo>
                  <a:lnTo>
                    <a:pt x="212" y="529"/>
                  </a:lnTo>
                  <a:lnTo>
                    <a:pt x="220" y="546"/>
                  </a:lnTo>
                  <a:lnTo>
                    <a:pt x="227" y="563"/>
                  </a:lnTo>
                  <a:lnTo>
                    <a:pt x="235" y="579"/>
                  </a:lnTo>
                  <a:lnTo>
                    <a:pt x="243" y="596"/>
                  </a:lnTo>
                  <a:lnTo>
                    <a:pt x="250" y="611"/>
                  </a:lnTo>
                  <a:lnTo>
                    <a:pt x="257" y="628"/>
                  </a:lnTo>
                  <a:lnTo>
                    <a:pt x="264" y="645"/>
                  </a:lnTo>
                  <a:lnTo>
                    <a:pt x="271" y="662"/>
                  </a:lnTo>
                  <a:lnTo>
                    <a:pt x="276" y="681"/>
                  </a:lnTo>
                  <a:lnTo>
                    <a:pt x="282" y="700"/>
                  </a:lnTo>
                  <a:lnTo>
                    <a:pt x="286" y="721"/>
                  </a:lnTo>
                  <a:lnTo>
                    <a:pt x="290" y="745"/>
                  </a:lnTo>
                  <a:lnTo>
                    <a:pt x="292" y="773"/>
                  </a:lnTo>
                  <a:lnTo>
                    <a:pt x="292" y="799"/>
                  </a:lnTo>
                  <a:lnTo>
                    <a:pt x="289" y="823"/>
                  </a:lnTo>
                  <a:lnTo>
                    <a:pt x="284" y="848"/>
                  </a:lnTo>
                  <a:lnTo>
                    <a:pt x="277" y="869"/>
                  </a:lnTo>
                  <a:lnTo>
                    <a:pt x="268" y="892"/>
                  </a:lnTo>
                  <a:lnTo>
                    <a:pt x="258" y="913"/>
                  </a:lnTo>
                  <a:lnTo>
                    <a:pt x="247" y="934"/>
                  </a:lnTo>
                  <a:lnTo>
                    <a:pt x="234" y="953"/>
                  </a:lnTo>
                  <a:lnTo>
                    <a:pt x="221" y="974"/>
                  </a:lnTo>
                  <a:lnTo>
                    <a:pt x="207" y="995"/>
                  </a:lnTo>
                  <a:lnTo>
                    <a:pt x="192" y="1016"/>
                  </a:lnTo>
                  <a:lnTo>
                    <a:pt x="177" y="1037"/>
                  </a:lnTo>
                  <a:lnTo>
                    <a:pt x="164" y="1061"/>
                  </a:lnTo>
                  <a:lnTo>
                    <a:pt x="150" y="1083"/>
                  </a:lnTo>
                  <a:lnTo>
                    <a:pt x="137" y="1109"/>
                  </a:lnTo>
                  <a:lnTo>
                    <a:pt x="133" y="1113"/>
                  </a:lnTo>
                  <a:lnTo>
                    <a:pt x="131" y="1115"/>
                  </a:lnTo>
                  <a:lnTo>
                    <a:pt x="127" y="1117"/>
                  </a:lnTo>
                  <a:lnTo>
                    <a:pt x="124" y="1119"/>
                  </a:lnTo>
                  <a:lnTo>
                    <a:pt x="117" y="1119"/>
                  </a:lnTo>
                  <a:lnTo>
                    <a:pt x="111" y="1116"/>
                  </a:lnTo>
                  <a:lnTo>
                    <a:pt x="105" y="1112"/>
                  </a:lnTo>
                  <a:lnTo>
                    <a:pt x="103" y="1107"/>
                  </a:lnTo>
                  <a:lnTo>
                    <a:pt x="101" y="1100"/>
                  </a:lnTo>
                  <a:lnTo>
                    <a:pt x="105" y="1093"/>
                  </a:lnTo>
                  <a:lnTo>
                    <a:pt x="113" y="1071"/>
                  </a:lnTo>
                  <a:lnTo>
                    <a:pt x="121" y="1051"/>
                  </a:lnTo>
                  <a:lnTo>
                    <a:pt x="126" y="1031"/>
                  </a:lnTo>
                  <a:lnTo>
                    <a:pt x="131" y="1012"/>
                  </a:lnTo>
                  <a:lnTo>
                    <a:pt x="132" y="992"/>
                  </a:lnTo>
                  <a:lnTo>
                    <a:pt x="133" y="973"/>
                  </a:lnTo>
                  <a:lnTo>
                    <a:pt x="133" y="953"/>
                  </a:lnTo>
                  <a:lnTo>
                    <a:pt x="132" y="935"/>
                  </a:lnTo>
                  <a:lnTo>
                    <a:pt x="130" y="915"/>
                  </a:lnTo>
                  <a:lnTo>
                    <a:pt x="127" y="895"/>
                  </a:lnTo>
                  <a:lnTo>
                    <a:pt x="123" y="875"/>
                  </a:lnTo>
                  <a:lnTo>
                    <a:pt x="120" y="855"/>
                  </a:lnTo>
                  <a:lnTo>
                    <a:pt x="116" y="834"/>
                  </a:lnTo>
                  <a:lnTo>
                    <a:pt x="113" y="812"/>
                  </a:lnTo>
                  <a:lnTo>
                    <a:pt x="110" y="790"/>
                  </a:lnTo>
                  <a:lnTo>
                    <a:pt x="107" y="767"/>
                  </a:lnTo>
                  <a:lnTo>
                    <a:pt x="104" y="745"/>
                  </a:lnTo>
                  <a:lnTo>
                    <a:pt x="99" y="725"/>
                  </a:lnTo>
                  <a:lnTo>
                    <a:pt x="93" y="705"/>
                  </a:lnTo>
                  <a:lnTo>
                    <a:pt x="88" y="687"/>
                  </a:lnTo>
                  <a:lnTo>
                    <a:pt x="81" y="669"/>
                  </a:lnTo>
                  <a:lnTo>
                    <a:pt x="75" y="653"/>
                  </a:lnTo>
                  <a:lnTo>
                    <a:pt x="67" y="636"/>
                  </a:lnTo>
                  <a:lnTo>
                    <a:pt x="61" y="621"/>
                  </a:lnTo>
                  <a:lnTo>
                    <a:pt x="53" y="604"/>
                  </a:lnTo>
                  <a:lnTo>
                    <a:pt x="45" y="587"/>
                  </a:lnTo>
                  <a:lnTo>
                    <a:pt x="38" y="570"/>
                  </a:lnTo>
                  <a:lnTo>
                    <a:pt x="31" y="553"/>
                  </a:lnTo>
                  <a:lnTo>
                    <a:pt x="22" y="536"/>
                  </a:lnTo>
                  <a:lnTo>
                    <a:pt x="16" y="517"/>
                  </a:lnTo>
                  <a:lnTo>
                    <a:pt x="10" y="498"/>
                  </a:lnTo>
                  <a:lnTo>
                    <a:pt x="5" y="478"/>
                  </a:lnTo>
                  <a:lnTo>
                    <a:pt x="2" y="448"/>
                  </a:lnTo>
                  <a:lnTo>
                    <a:pt x="1" y="420"/>
                  </a:lnTo>
                  <a:lnTo>
                    <a:pt x="0" y="393"/>
                  </a:lnTo>
                  <a:lnTo>
                    <a:pt x="1" y="365"/>
                  </a:lnTo>
                  <a:lnTo>
                    <a:pt x="2" y="338"/>
                  </a:lnTo>
                  <a:lnTo>
                    <a:pt x="5" y="312"/>
                  </a:lnTo>
                  <a:lnTo>
                    <a:pt x="8" y="286"/>
                  </a:lnTo>
                  <a:lnTo>
                    <a:pt x="14" y="263"/>
                  </a:lnTo>
                  <a:lnTo>
                    <a:pt x="20" y="238"/>
                  </a:lnTo>
                  <a:lnTo>
                    <a:pt x="28" y="214"/>
                  </a:lnTo>
                  <a:lnTo>
                    <a:pt x="39" y="190"/>
                  </a:lnTo>
                  <a:lnTo>
                    <a:pt x="51" y="169"/>
                  </a:lnTo>
                  <a:lnTo>
                    <a:pt x="65" y="148"/>
                  </a:lnTo>
                  <a:lnTo>
                    <a:pt x="81" y="127"/>
                  </a:lnTo>
                  <a:lnTo>
                    <a:pt x="99" y="108"/>
                  </a:lnTo>
                  <a:lnTo>
                    <a:pt x="120" y="89"/>
                  </a:lnTo>
                  <a:lnTo>
                    <a:pt x="140" y="72"/>
                  </a:lnTo>
                  <a:lnTo>
                    <a:pt x="160" y="59"/>
                  </a:lnTo>
                  <a:lnTo>
                    <a:pt x="181" y="46"/>
                  </a:lnTo>
                  <a:lnTo>
                    <a:pt x="201" y="36"/>
                  </a:lnTo>
                  <a:lnTo>
                    <a:pt x="221" y="26"/>
                  </a:lnTo>
                  <a:lnTo>
                    <a:pt x="241" y="19"/>
                  </a:lnTo>
                  <a:lnTo>
                    <a:pt x="261" y="13"/>
                  </a:lnTo>
                  <a:lnTo>
                    <a:pt x="281" y="8"/>
                  </a:lnTo>
                  <a:lnTo>
                    <a:pt x="301" y="4"/>
                  </a:lnTo>
                  <a:lnTo>
                    <a:pt x="322" y="1"/>
                  </a:lnTo>
                  <a:lnTo>
                    <a:pt x="344" y="0"/>
                  </a:lnTo>
                  <a:lnTo>
                    <a:pt x="366" y="0"/>
                  </a:lnTo>
                  <a:lnTo>
                    <a:pt x="387" y="0"/>
                  </a:lnTo>
                  <a:lnTo>
                    <a:pt x="411" y="2"/>
                  </a:lnTo>
                  <a:lnTo>
                    <a:pt x="436" y="4"/>
                  </a:lnTo>
                  <a:lnTo>
                    <a:pt x="462" y="8"/>
                  </a:lnTo>
                  <a:lnTo>
                    <a:pt x="475" y="11"/>
                  </a:lnTo>
                  <a:lnTo>
                    <a:pt x="486" y="17"/>
                  </a:lnTo>
                  <a:lnTo>
                    <a:pt x="497" y="24"/>
                  </a:lnTo>
                  <a:lnTo>
                    <a:pt x="504" y="34"/>
                  </a:lnTo>
                  <a:lnTo>
                    <a:pt x="509" y="44"/>
                  </a:lnTo>
                  <a:lnTo>
                    <a:pt x="514" y="56"/>
                  </a:lnTo>
                  <a:lnTo>
                    <a:pt x="514" y="66"/>
                  </a:lnTo>
                  <a:lnTo>
                    <a:pt x="514" y="78"/>
                  </a:lnTo>
                  <a:lnTo>
                    <a:pt x="511" y="89"/>
                  </a:lnTo>
                  <a:lnTo>
                    <a:pt x="507" y="101"/>
                  </a:lnTo>
                  <a:lnTo>
                    <a:pt x="501" y="110"/>
                  </a:lnTo>
                  <a:lnTo>
                    <a:pt x="492" y="118"/>
                  </a:lnTo>
                  <a:lnTo>
                    <a:pt x="482" y="124"/>
                  </a:lnTo>
                  <a:lnTo>
                    <a:pt x="471" y="129"/>
                  </a:lnTo>
                  <a:lnTo>
                    <a:pt x="458" y="130"/>
                  </a:lnTo>
                  <a:lnTo>
                    <a:pt x="444" y="130"/>
                  </a:lnTo>
                  <a:lnTo>
                    <a:pt x="444" y="130"/>
                  </a:lnTo>
                  <a:close/>
                </a:path>
              </a:pathLst>
            </a:custGeom>
            <a:solidFill>
              <a:srgbClr val="FFF7D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17"/>
            <p:cNvSpPr>
              <a:spLocks/>
            </p:cNvSpPr>
            <p:nvPr/>
          </p:nvSpPr>
          <p:spPr bwMode="auto">
            <a:xfrm>
              <a:off x="3827" y="1287"/>
              <a:ext cx="158" cy="140"/>
            </a:xfrm>
            <a:custGeom>
              <a:avLst/>
              <a:gdLst>
                <a:gd name="T0" fmla="*/ 450 w 474"/>
                <a:gd name="T1" fmla="*/ 54 h 420"/>
                <a:gd name="T2" fmla="*/ 427 w 474"/>
                <a:gd name="T3" fmla="*/ 66 h 420"/>
                <a:gd name="T4" fmla="*/ 404 w 474"/>
                <a:gd name="T5" fmla="*/ 77 h 420"/>
                <a:gd name="T6" fmla="*/ 379 w 474"/>
                <a:gd name="T7" fmla="*/ 88 h 420"/>
                <a:gd name="T8" fmla="*/ 354 w 474"/>
                <a:gd name="T9" fmla="*/ 99 h 420"/>
                <a:gd name="T10" fmla="*/ 329 w 474"/>
                <a:gd name="T11" fmla="*/ 109 h 420"/>
                <a:gd name="T12" fmla="*/ 304 w 474"/>
                <a:gd name="T13" fmla="*/ 118 h 420"/>
                <a:gd name="T14" fmla="*/ 280 w 474"/>
                <a:gd name="T15" fmla="*/ 127 h 420"/>
                <a:gd name="T16" fmla="*/ 255 w 474"/>
                <a:gd name="T17" fmla="*/ 136 h 420"/>
                <a:gd name="T18" fmla="*/ 232 w 474"/>
                <a:gd name="T19" fmla="*/ 148 h 420"/>
                <a:gd name="T20" fmla="*/ 213 w 474"/>
                <a:gd name="T21" fmla="*/ 162 h 420"/>
                <a:gd name="T22" fmla="*/ 196 w 474"/>
                <a:gd name="T23" fmla="*/ 178 h 420"/>
                <a:gd name="T24" fmla="*/ 182 w 474"/>
                <a:gd name="T25" fmla="*/ 197 h 420"/>
                <a:gd name="T26" fmla="*/ 169 w 474"/>
                <a:gd name="T27" fmla="*/ 217 h 420"/>
                <a:gd name="T28" fmla="*/ 159 w 474"/>
                <a:gd name="T29" fmla="*/ 241 h 420"/>
                <a:gd name="T30" fmla="*/ 152 w 474"/>
                <a:gd name="T31" fmla="*/ 266 h 420"/>
                <a:gd name="T32" fmla="*/ 133 w 474"/>
                <a:gd name="T33" fmla="*/ 363 h 420"/>
                <a:gd name="T34" fmla="*/ 120 w 474"/>
                <a:gd name="T35" fmla="*/ 391 h 420"/>
                <a:gd name="T36" fmla="*/ 101 w 474"/>
                <a:gd name="T37" fmla="*/ 410 h 420"/>
                <a:gd name="T38" fmla="*/ 79 w 474"/>
                <a:gd name="T39" fmla="*/ 418 h 420"/>
                <a:gd name="T40" fmla="*/ 55 w 474"/>
                <a:gd name="T41" fmla="*/ 420 h 420"/>
                <a:gd name="T42" fmla="*/ 32 w 474"/>
                <a:gd name="T43" fmla="*/ 411 h 420"/>
                <a:gd name="T44" fmla="*/ 14 w 474"/>
                <a:gd name="T45" fmla="*/ 396 h 420"/>
                <a:gd name="T46" fmla="*/ 2 w 474"/>
                <a:gd name="T47" fmla="*/ 372 h 420"/>
                <a:gd name="T48" fmla="*/ 2 w 474"/>
                <a:gd name="T49" fmla="*/ 344 h 420"/>
                <a:gd name="T50" fmla="*/ 9 w 474"/>
                <a:gd name="T51" fmla="*/ 286 h 420"/>
                <a:gd name="T52" fmla="*/ 20 w 474"/>
                <a:gd name="T53" fmla="*/ 233 h 420"/>
                <a:gd name="T54" fmla="*/ 36 w 474"/>
                <a:gd name="T55" fmla="*/ 183 h 420"/>
                <a:gd name="T56" fmla="*/ 58 w 474"/>
                <a:gd name="T57" fmla="*/ 139 h 420"/>
                <a:gd name="T58" fmla="*/ 86 w 474"/>
                <a:gd name="T59" fmla="*/ 98 h 420"/>
                <a:gd name="T60" fmla="*/ 124 w 474"/>
                <a:gd name="T61" fmla="*/ 64 h 420"/>
                <a:gd name="T62" fmla="*/ 170 w 474"/>
                <a:gd name="T63" fmla="*/ 33 h 420"/>
                <a:gd name="T64" fmla="*/ 226 w 474"/>
                <a:gd name="T65" fmla="*/ 9 h 420"/>
                <a:gd name="T66" fmla="*/ 252 w 474"/>
                <a:gd name="T67" fmla="*/ 2 h 420"/>
                <a:gd name="T68" fmla="*/ 278 w 474"/>
                <a:gd name="T69" fmla="*/ 1 h 420"/>
                <a:gd name="T70" fmla="*/ 304 w 474"/>
                <a:gd name="T71" fmla="*/ 2 h 420"/>
                <a:gd name="T72" fmla="*/ 330 w 474"/>
                <a:gd name="T73" fmla="*/ 6 h 420"/>
                <a:gd name="T74" fmla="*/ 356 w 474"/>
                <a:gd name="T75" fmla="*/ 8 h 420"/>
                <a:gd name="T76" fmla="*/ 384 w 474"/>
                <a:gd name="T77" fmla="*/ 9 h 420"/>
                <a:gd name="T78" fmla="*/ 411 w 474"/>
                <a:gd name="T79" fmla="*/ 8 h 420"/>
                <a:gd name="T80" fmla="*/ 438 w 474"/>
                <a:gd name="T81" fmla="*/ 2 h 420"/>
                <a:gd name="T82" fmla="*/ 450 w 474"/>
                <a:gd name="T83" fmla="*/ 0 h 420"/>
                <a:gd name="T84" fmla="*/ 460 w 474"/>
                <a:gd name="T85" fmla="*/ 1 h 420"/>
                <a:gd name="T86" fmla="*/ 467 w 474"/>
                <a:gd name="T87" fmla="*/ 6 h 420"/>
                <a:gd name="T88" fmla="*/ 473 w 474"/>
                <a:gd name="T89" fmla="*/ 13 h 420"/>
                <a:gd name="T90" fmla="*/ 474 w 474"/>
                <a:gd name="T91" fmla="*/ 21 h 420"/>
                <a:gd name="T92" fmla="*/ 474 w 474"/>
                <a:gd name="T93" fmla="*/ 31 h 420"/>
                <a:gd name="T94" fmla="*/ 470 w 474"/>
                <a:gd name="T95" fmla="*/ 39 h 420"/>
                <a:gd name="T96" fmla="*/ 460 w 474"/>
                <a:gd name="T97" fmla="*/ 48 h 4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474" h="420">
                  <a:moveTo>
                    <a:pt x="460" y="48"/>
                  </a:moveTo>
                  <a:lnTo>
                    <a:pt x="450" y="54"/>
                  </a:lnTo>
                  <a:lnTo>
                    <a:pt x="439" y="60"/>
                  </a:lnTo>
                  <a:lnTo>
                    <a:pt x="427" y="66"/>
                  </a:lnTo>
                  <a:lnTo>
                    <a:pt x="415" y="72"/>
                  </a:lnTo>
                  <a:lnTo>
                    <a:pt x="404" y="77"/>
                  </a:lnTo>
                  <a:lnTo>
                    <a:pt x="392" y="83"/>
                  </a:lnTo>
                  <a:lnTo>
                    <a:pt x="379" y="88"/>
                  </a:lnTo>
                  <a:lnTo>
                    <a:pt x="367" y="94"/>
                  </a:lnTo>
                  <a:lnTo>
                    <a:pt x="354" y="99"/>
                  </a:lnTo>
                  <a:lnTo>
                    <a:pt x="342" y="104"/>
                  </a:lnTo>
                  <a:lnTo>
                    <a:pt x="329" y="109"/>
                  </a:lnTo>
                  <a:lnTo>
                    <a:pt x="317" y="113"/>
                  </a:lnTo>
                  <a:lnTo>
                    <a:pt x="304" y="118"/>
                  </a:lnTo>
                  <a:lnTo>
                    <a:pt x="291" y="123"/>
                  </a:lnTo>
                  <a:lnTo>
                    <a:pt x="280" y="127"/>
                  </a:lnTo>
                  <a:lnTo>
                    <a:pt x="268" y="131"/>
                  </a:lnTo>
                  <a:lnTo>
                    <a:pt x="255" y="136"/>
                  </a:lnTo>
                  <a:lnTo>
                    <a:pt x="243" y="142"/>
                  </a:lnTo>
                  <a:lnTo>
                    <a:pt x="232" y="148"/>
                  </a:lnTo>
                  <a:lnTo>
                    <a:pt x="223" y="155"/>
                  </a:lnTo>
                  <a:lnTo>
                    <a:pt x="213" y="162"/>
                  </a:lnTo>
                  <a:lnTo>
                    <a:pt x="204" y="170"/>
                  </a:lnTo>
                  <a:lnTo>
                    <a:pt x="196" y="178"/>
                  </a:lnTo>
                  <a:lnTo>
                    <a:pt x="189" y="188"/>
                  </a:lnTo>
                  <a:lnTo>
                    <a:pt x="182" y="197"/>
                  </a:lnTo>
                  <a:lnTo>
                    <a:pt x="176" y="208"/>
                  </a:lnTo>
                  <a:lnTo>
                    <a:pt x="169" y="217"/>
                  </a:lnTo>
                  <a:lnTo>
                    <a:pt x="165" y="230"/>
                  </a:lnTo>
                  <a:lnTo>
                    <a:pt x="159" y="241"/>
                  </a:lnTo>
                  <a:lnTo>
                    <a:pt x="156" y="254"/>
                  </a:lnTo>
                  <a:lnTo>
                    <a:pt x="152" y="266"/>
                  </a:lnTo>
                  <a:lnTo>
                    <a:pt x="150" y="280"/>
                  </a:lnTo>
                  <a:lnTo>
                    <a:pt x="133" y="363"/>
                  </a:lnTo>
                  <a:lnTo>
                    <a:pt x="127" y="378"/>
                  </a:lnTo>
                  <a:lnTo>
                    <a:pt x="120" y="391"/>
                  </a:lnTo>
                  <a:lnTo>
                    <a:pt x="112" y="401"/>
                  </a:lnTo>
                  <a:lnTo>
                    <a:pt x="101" y="410"/>
                  </a:lnTo>
                  <a:lnTo>
                    <a:pt x="89" y="415"/>
                  </a:lnTo>
                  <a:lnTo>
                    <a:pt x="79" y="418"/>
                  </a:lnTo>
                  <a:lnTo>
                    <a:pt x="67" y="420"/>
                  </a:lnTo>
                  <a:lnTo>
                    <a:pt x="55" y="420"/>
                  </a:lnTo>
                  <a:lnTo>
                    <a:pt x="42" y="416"/>
                  </a:lnTo>
                  <a:lnTo>
                    <a:pt x="32" y="411"/>
                  </a:lnTo>
                  <a:lnTo>
                    <a:pt x="21" y="404"/>
                  </a:lnTo>
                  <a:lnTo>
                    <a:pt x="14" y="396"/>
                  </a:lnTo>
                  <a:lnTo>
                    <a:pt x="7" y="385"/>
                  </a:lnTo>
                  <a:lnTo>
                    <a:pt x="2" y="372"/>
                  </a:lnTo>
                  <a:lnTo>
                    <a:pt x="0" y="358"/>
                  </a:lnTo>
                  <a:lnTo>
                    <a:pt x="2" y="344"/>
                  </a:lnTo>
                  <a:lnTo>
                    <a:pt x="4" y="314"/>
                  </a:lnTo>
                  <a:lnTo>
                    <a:pt x="9" y="286"/>
                  </a:lnTo>
                  <a:lnTo>
                    <a:pt x="14" y="259"/>
                  </a:lnTo>
                  <a:lnTo>
                    <a:pt x="20" y="233"/>
                  </a:lnTo>
                  <a:lnTo>
                    <a:pt x="27" y="207"/>
                  </a:lnTo>
                  <a:lnTo>
                    <a:pt x="36" y="183"/>
                  </a:lnTo>
                  <a:lnTo>
                    <a:pt x="46" y="161"/>
                  </a:lnTo>
                  <a:lnTo>
                    <a:pt x="58" y="139"/>
                  </a:lnTo>
                  <a:lnTo>
                    <a:pt x="71" y="118"/>
                  </a:lnTo>
                  <a:lnTo>
                    <a:pt x="86" y="98"/>
                  </a:lnTo>
                  <a:lnTo>
                    <a:pt x="104" y="80"/>
                  </a:lnTo>
                  <a:lnTo>
                    <a:pt x="124" y="64"/>
                  </a:lnTo>
                  <a:lnTo>
                    <a:pt x="145" y="47"/>
                  </a:lnTo>
                  <a:lnTo>
                    <a:pt x="170" y="33"/>
                  </a:lnTo>
                  <a:lnTo>
                    <a:pt x="197" y="20"/>
                  </a:lnTo>
                  <a:lnTo>
                    <a:pt x="226" y="9"/>
                  </a:lnTo>
                  <a:lnTo>
                    <a:pt x="238" y="4"/>
                  </a:lnTo>
                  <a:lnTo>
                    <a:pt x="252" y="2"/>
                  </a:lnTo>
                  <a:lnTo>
                    <a:pt x="264" y="1"/>
                  </a:lnTo>
                  <a:lnTo>
                    <a:pt x="278" y="1"/>
                  </a:lnTo>
                  <a:lnTo>
                    <a:pt x="291" y="1"/>
                  </a:lnTo>
                  <a:lnTo>
                    <a:pt x="304" y="2"/>
                  </a:lnTo>
                  <a:lnTo>
                    <a:pt x="317" y="3"/>
                  </a:lnTo>
                  <a:lnTo>
                    <a:pt x="330" y="6"/>
                  </a:lnTo>
                  <a:lnTo>
                    <a:pt x="343" y="7"/>
                  </a:lnTo>
                  <a:lnTo>
                    <a:pt x="356" y="8"/>
                  </a:lnTo>
                  <a:lnTo>
                    <a:pt x="369" y="9"/>
                  </a:lnTo>
                  <a:lnTo>
                    <a:pt x="384" y="9"/>
                  </a:lnTo>
                  <a:lnTo>
                    <a:pt x="397" y="9"/>
                  </a:lnTo>
                  <a:lnTo>
                    <a:pt x="411" y="8"/>
                  </a:lnTo>
                  <a:lnTo>
                    <a:pt x="424" y="6"/>
                  </a:lnTo>
                  <a:lnTo>
                    <a:pt x="438" y="2"/>
                  </a:lnTo>
                  <a:lnTo>
                    <a:pt x="444" y="0"/>
                  </a:lnTo>
                  <a:lnTo>
                    <a:pt x="450" y="0"/>
                  </a:lnTo>
                  <a:lnTo>
                    <a:pt x="454" y="0"/>
                  </a:lnTo>
                  <a:lnTo>
                    <a:pt x="460" y="1"/>
                  </a:lnTo>
                  <a:lnTo>
                    <a:pt x="464" y="2"/>
                  </a:lnTo>
                  <a:lnTo>
                    <a:pt x="467" y="6"/>
                  </a:lnTo>
                  <a:lnTo>
                    <a:pt x="471" y="9"/>
                  </a:lnTo>
                  <a:lnTo>
                    <a:pt x="473" y="13"/>
                  </a:lnTo>
                  <a:lnTo>
                    <a:pt x="474" y="16"/>
                  </a:lnTo>
                  <a:lnTo>
                    <a:pt x="474" y="21"/>
                  </a:lnTo>
                  <a:lnTo>
                    <a:pt x="474" y="26"/>
                  </a:lnTo>
                  <a:lnTo>
                    <a:pt x="474" y="31"/>
                  </a:lnTo>
                  <a:lnTo>
                    <a:pt x="471" y="34"/>
                  </a:lnTo>
                  <a:lnTo>
                    <a:pt x="470" y="39"/>
                  </a:lnTo>
                  <a:lnTo>
                    <a:pt x="465" y="44"/>
                  </a:lnTo>
                  <a:lnTo>
                    <a:pt x="460" y="48"/>
                  </a:lnTo>
                  <a:lnTo>
                    <a:pt x="460" y="4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18"/>
            <p:cNvSpPr>
              <a:spLocks/>
            </p:cNvSpPr>
            <p:nvPr/>
          </p:nvSpPr>
          <p:spPr bwMode="auto">
            <a:xfrm>
              <a:off x="3918" y="1308"/>
              <a:ext cx="151" cy="387"/>
            </a:xfrm>
            <a:custGeom>
              <a:avLst/>
              <a:gdLst>
                <a:gd name="T0" fmla="*/ 363 w 453"/>
                <a:gd name="T1" fmla="*/ 34 h 1162"/>
                <a:gd name="T2" fmla="*/ 415 w 453"/>
                <a:gd name="T3" fmla="*/ 97 h 1162"/>
                <a:gd name="T4" fmla="*/ 444 w 453"/>
                <a:gd name="T5" fmla="*/ 175 h 1162"/>
                <a:gd name="T6" fmla="*/ 453 w 453"/>
                <a:gd name="T7" fmla="*/ 262 h 1162"/>
                <a:gd name="T8" fmla="*/ 446 w 453"/>
                <a:gd name="T9" fmla="*/ 353 h 1162"/>
                <a:gd name="T10" fmla="*/ 423 w 453"/>
                <a:gd name="T11" fmla="*/ 443 h 1162"/>
                <a:gd name="T12" fmla="*/ 391 w 453"/>
                <a:gd name="T13" fmla="*/ 527 h 1162"/>
                <a:gd name="T14" fmla="*/ 351 w 453"/>
                <a:gd name="T15" fmla="*/ 601 h 1162"/>
                <a:gd name="T16" fmla="*/ 310 w 453"/>
                <a:gd name="T17" fmla="*/ 658 h 1162"/>
                <a:gd name="T18" fmla="*/ 276 w 453"/>
                <a:gd name="T19" fmla="*/ 710 h 1162"/>
                <a:gd name="T20" fmla="*/ 247 w 453"/>
                <a:gd name="T21" fmla="*/ 761 h 1162"/>
                <a:gd name="T22" fmla="*/ 224 w 453"/>
                <a:gd name="T23" fmla="*/ 812 h 1162"/>
                <a:gd name="T24" fmla="*/ 207 w 453"/>
                <a:gd name="T25" fmla="*/ 864 h 1162"/>
                <a:gd name="T26" fmla="*/ 194 w 453"/>
                <a:gd name="T27" fmla="*/ 917 h 1162"/>
                <a:gd name="T28" fmla="*/ 186 w 453"/>
                <a:gd name="T29" fmla="*/ 975 h 1162"/>
                <a:gd name="T30" fmla="*/ 183 w 453"/>
                <a:gd name="T31" fmla="*/ 1036 h 1162"/>
                <a:gd name="T32" fmla="*/ 180 w 453"/>
                <a:gd name="T33" fmla="*/ 1092 h 1162"/>
                <a:gd name="T34" fmla="*/ 165 w 453"/>
                <a:gd name="T35" fmla="*/ 1125 h 1162"/>
                <a:gd name="T36" fmla="*/ 140 w 453"/>
                <a:gd name="T37" fmla="*/ 1147 h 1162"/>
                <a:gd name="T38" fmla="*/ 108 w 453"/>
                <a:gd name="T39" fmla="*/ 1159 h 1162"/>
                <a:gd name="T40" fmla="*/ 74 w 453"/>
                <a:gd name="T41" fmla="*/ 1159 h 1162"/>
                <a:gd name="T42" fmla="*/ 42 w 453"/>
                <a:gd name="T43" fmla="*/ 1147 h 1162"/>
                <a:gd name="T44" fmla="*/ 17 w 453"/>
                <a:gd name="T45" fmla="*/ 1125 h 1162"/>
                <a:gd name="T46" fmla="*/ 2 w 453"/>
                <a:gd name="T47" fmla="*/ 1092 h 1162"/>
                <a:gd name="T48" fmla="*/ 3 w 453"/>
                <a:gd name="T49" fmla="*/ 995 h 1162"/>
                <a:gd name="T50" fmla="*/ 25 w 453"/>
                <a:gd name="T51" fmla="*/ 868 h 1162"/>
                <a:gd name="T52" fmla="*/ 66 w 453"/>
                <a:gd name="T53" fmla="*/ 763 h 1162"/>
                <a:gd name="T54" fmla="*/ 118 w 453"/>
                <a:gd name="T55" fmla="*/ 676 h 1162"/>
                <a:gd name="T56" fmla="*/ 175 w 453"/>
                <a:gd name="T57" fmla="*/ 596 h 1162"/>
                <a:gd name="T58" fmla="*/ 232 w 453"/>
                <a:gd name="T59" fmla="*/ 521 h 1162"/>
                <a:gd name="T60" fmla="*/ 280 w 453"/>
                <a:gd name="T61" fmla="*/ 443 h 1162"/>
                <a:gd name="T62" fmla="*/ 315 w 453"/>
                <a:gd name="T63" fmla="*/ 355 h 1162"/>
                <a:gd name="T64" fmla="*/ 326 w 453"/>
                <a:gd name="T65" fmla="*/ 288 h 1162"/>
                <a:gd name="T66" fmla="*/ 331 w 453"/>
                <a:gd name="T67" fmla="*/ 251 h 1162"/>
                <a:gd name="T68" fmla="*/ 336 w 453"/>
                <a:gd name="T69" fmla="*/ 219 h 1162"/>
                <a:gd name="T70" fmla="*/ 338 w 453"/>
                <a:gd name="T71" fmla="*/ 190 h 1162"/>
                <a:gd name="T72" fmla="*/ 338 w 453"/>
                <a:gd name="T73" fmla="*/ 161 h 1162"/>
                <a:gd name="T74" fmla="*/ 332 w 453"/>
                <a:gd name="T75" fmla="*/ 132 h 1162"/>
                <a:gd name="T76" fmla="*/ 320 w 453"/>
                <a:gd name="T77" fmla="*/ 103 h 1162"/>
                <a:gd name="T78" fmla="*/ 302 w 453"/>
                <a:gd name="T79" fmla="*/ 73 h 1162"/>
                <a:gd name="T80" fmla="*/ 284 w 453"/>
                <a:gd name="T81" fmla="*/ 49 h 1162"/>
                <a:gd name="T82" fmla="*/ 278 w 453"/>
                <a:gd name="T83" fmla="*/ 36 h 1162"/>
                <a:gd name="T84" fmla="*/ 277 w 453"/>
                <a:gd name="T85" fmla="*/ 24 h 1162"/>
                <a:gd name="T86" fmla="*/ 280 w 453"/>
                <a:gd name="T87" fmla="*/ 15 h 1162"/>
                <a:gd name="T88" fmla="*/ 287 w 453"/>
                <a:gd name="T89" fmla="*/ 6 h 1162"/>
                <a:gd name="T90" fmla="*/ 297 w 453"/>
                <a:gd name="T91" fmla="*/ 2 h 1162"/>
                <a:gd name="T92" fmla="*/ 307 w 453"/>
                <a:gd name="T93" fmla="*/ 0 h 1162"/>
                <a:gd name="T94" fmla="*/ 320 w 453"/>
                <a:gd name="T95" fmla="*/ 4 h 1162"/>
                <a:gd name="T96" fmla="*/ 327 w 453"/>
                <a:gd name="T97" fmla="*/ 9 h 1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453" h="1162">
                  <a:moveTo>
                    <a:pt x="327" y="9"/>
                  </a:moveTo>
                  <a:lnTo>
                    <a:pt x="363" y="34"/>
                  </a:lnTo>
                  <a:lnTo>
                    <a:pt x="392" y="63"/>
                  </a:lnTo>
                  <a:lnTo>
                    <a:pt x="415" y="97"/>
                  </a:lnTo>
                  <a:lnTo>
                    <a:pt x="434" y="135"/>
                  </a:lnTo>
                  <a:lnTo>
                    <a:pt x="444" y="175"/>
                  </a:lnTo>
                  <a:lnTo>
                    <a:pt x="451" y="218"/>
                  </a:lnTo>
                  <a:lnTo>
                    <a:pt x="453" y="262"/>
                  </a:lnTo>
                  <a:lnTo>
                    <a:pt x="451" y="308"/>
                  </a:lnTo>
                  <a:lnTo>
                    <a:pt x="446" y="353"/>
                  </a:lnTo>
                  <a:lnTo>
                    <a:pt x="436" y="398"/>
                  </a:lnTo>
                  <a:lnTo>
                    <a:pt x="423" y="443"/>
                  </a:lnTo>
                  <a:lnTo>
                    <a:pt x="408" y="486"/>
                  </a:lnTo>
                  <a:lnTo>
                    <a:pt x="391" y="527"/>
                  </a:lnTo>
                  <a:lnTo>
                    <a:pt x="371" y="566"/>
                  </a:lnTo>
                  <a:lnTo>
                    <a:pt x="351" y="601"/>
                  </a:lnTo>
                  <a:lnTo>
                    <a:pt x="331" y="633"/>
                  </a:lnTo>
                  <a:lnTo>
                    <a:pt x="310" y="658"/>
                  </a:lnTo>
                  <a:lnTo>
                    <a:pt x="292" y="685"/>
                  </a:lnTo>
                  <a:lnTo>
                    <a:pt x="276" y="710"/>
                  </a:lnTo>
                  <a:lnTo>
                    <a:pt x="261" y="736"/>
                  </a:lnTo>
                  <a:lnTo>
                    <a:pt x="247" y="761"/>
                  </a:lnTo>
                  <a:lnTo>
                    <a:pt x="235" y="787"/>
                  </a:lnTo>
                  <a:lnTo>
                    <a:pt x="224" y="812"/>
                  </a:lnTo>
                  <a:lnTo>
                    <a:pt x="215" y="838"/>
                  </a:lnTo>
                  <a:lnTo>
                    <a:pt x="207" y="864"/>
                  </a:lnTo>
                  <a:lnTo>
                    <a:pt x="200" y="890"/>
                  </a:lnTo>
                  <a:lnTo>
                    <a:pt x="194" y="917"/>
                  </a:lnTo>
                  <a:lnTo>
                    <a:pt x="190" y="946"/>
                  </a:lnTo>
                  <a:lnTo>
                    <a:pt x="186" y="975"/>
                  </a:lnTo>
                  <a:lnTo>
                    <a:pt x="185" y="1006"/>
                  </a:lnTo>
                  <a:lnTo>
                    <a:pt x="183" y="1036"/>
                  </a:lnTo>
                  <a:lnTo>
                    <a:pt x="183" y="1071"/>
                  </a:lnTo>
                  <a:lnTo>
                    <a:pt x="180" y="1092"/>
                  </a:lnTo>
                  <a:lnTo>
                    <a:pt x="174" y="1110"/>
                  </a:lnTo>
                  <a:lnTo>
                    <a:pt x="165" y="1125"/>
                  </a:lnTo>
                  <a:lnTo>
                    <a:pt x="154" y="1138"/>
                  </a:lnTo>
                  <a:lnTo>
                    <a:pt x="140" y="1147"/>
                  </a:lnTo>
                  <a:lnTo>
                    <a:pt x="124" y="1156"/>
                  </a:lnTo>
                  <a:lnTo>
                    <a:pt x="108" y="1159"/>
                  </a:lnTo>
                  <a:lnTo>
                    <a:pt x="91" y="1162"/>
                  </a:lnTo>
                  <a:lnTo>
                    <a:pt x="74" y="1159"/>
                  </a:lnTo>
                  <a:lnTo>
                    <a:pt x="58" y="1156"/>
                  </a:lnTo>
                  <a:lnTo>
                    <a:pt x="42" y="1147"/>
                  </a:lnTo>
                  <a:lnTo>
                    <a:pt x="29" y="1138"/>
                  </a:lnTo>
                  <a:lnTo>
                    <a:pt x="17" y="1125"/>
                  </a:lnTo>
                  <a:lnTo>
                    <a:pt x="7" y="1110"/>
                  </a:lnTo>
                  <a:lnTo>
                    <a:pt x="2" y="1092"/>
                  </a:lnTo>
                  <a:lnTo>
                    <a:pt x="0" y="1071"/>
                  </a:lnTo>
                  <a:lnTo>
                    <a:pt x="3" y="995"/>
                  </a:lnTo>
                  <a:lnTo>
                    <a:pt x="12" y="929"/>
                  </a:lnTo>
                  <a:lnTo>
                    <a:pt x="25" y="868"/>
                  </a:lnTo>
                  <a:lnTo>
                    <a:pt x="44" y="814"/>
                  </a:lnTo>
                  <a:lnTo>
                    <a:pt x="66" y="763"/>
                  </a:lnTo>
                  <a:lnTo>
                    <a:pt x="91" y="717"/>
                  </a:lnTo>
                  <a:lnTo>
                    <a:pt x="118" y="676"/>
                  </a:lnTo>
                  <a:lnTo>
                    <a:pt x="147" y="635"/>
                  </a:lnTo>
                  <a:lnTo>
                    <a:pt x="175" y="596"/>
                  </a:lnTo>
                  <a:lnTo>
                    <a:pt x="205" y="559"/>
                  </a:lnTo>
                  <a:lnTo>
                    <a:pt x="232" y="521"/>
                  </a:lnTo>
                  <a:lnTo>
                    <a:pt x="257" y="483"/>
                  </a:lnTo>
                  <a:lnTo>
                    <a:pt x="280" y="443"/>
                  </a:lnTo>
                  <a:lnTo>
                    <a:pt x="299" y="401"/>
                  </a:lnTo>
                  <a:lnTo>
                    <a:pt x="315" y="355"/>
                  </a:lnTo>
                  <a:lnTo>
                    <a:pt x="325" y="307"/>
                  </a:lnTo>
                  <a:lnTo>
                    <a:pt x="326" y="288"/>
                  </a:lnTo>
                  <a:lnTo>
                    <a:pt x="330" y="269"/>
                  </a:lnTo>
                  <a:lnTo>
                    <a:pt x="331" y="251"/>
                  </a:lnTo>
                  <a:lnTo>
                    <a:pt x="335" y="236"/>
                  </a:lnTo>
                  <a:lnTo>
                    <a:pt x="336" y="219"/>
                  </a:lnTo>
                  <a:lnTo>
                    <a:pt x="338" y="204"/>
                  </a:lnTo>
                  <a:lnTo>
                    <a:pt x="338" y="190"/>
                  </a:lnTo>
                  <a:lnTo>
                    <a:pt x="339" y="175"/>
                  </a:lnTo>
                  <a:lnTo>
                    <a:pt x="338" y="161"/>
                  </a:lnTo>
                  <a:lnTo>
                    <a:pt x="336" y="147"/>
                  </a:lnTo>
                  <a:lnTo>
                    <a:pt x="332" y="132"/>
                  </a:lnTo>
                  <a:lnTo>
                    <a:pt x="327" y="118"/>
                  </a:lnTo>
                  <a:lnTo>
                    <a:pt x="320" y="103"/>
                  </a:lnTo>
                  <a:lnTo>
                    <a:pt x="312" y="88"/>
                  </a:lnTo>
                  <a:lnTo>
                    <a:pt x="302" y="73"/>
                  </a:lnTo>
                  <a:lnTo>
                    <a:pt x="289" y="56"/>
                  </a:lnTo>
                  <a:lnTo>
                    <a:pt x="284" y="49"/>
                  </a:lnTo>
                  <a:lnTo>
                    <a:pt x="280" y="42"/>
                  </a:lnTo>
                  <a:lnTo>
                    <a:pt x="278" y="36"/>
                  </a:lnTo>
                  <a:lnTo>
                    <a:pt x="278" y="30"/>
                  </a:lnTo>
                  <a:lnTo>
                    <a:pt x="277" y="24"/>
                  </a:lnTo>
                  <a:lnTo>
                    <a:pt x="279" y="19"/>
                  </a:lnTo>
                  <a:lnTo>
                    <a:pt x="280" y="15"/>
                  </a:lnTo>
                  <a:lnTo>
                    <a:pt x="284" y="10"/>
                  </a:lnTo>
                  <a:lnTo>
                    <a:pt x="287" y="6"/>
                  </a:lnTo>
                  <a:lnTo>
                    <a:pt x="292" y="4"/>
                  </a:lnTo>
                  <a:lnTo>
                    <a:pt x="297" y="2"/>
                  </a:lnTo>
                  <a:lnTo>
                    <a:pt x="303" y="2"/>
                  </a:lnTo>
                  <a:lnTo>
                    <a:pt x="307" y="0"/>
                  </a:lnTo>
                  <a:lnTo>
                    <a:pt x="313" y="2"/>
                  </a:lnTo>
                  <a:lnTo>
                    <a:pt x="320" y="4"/>
                  </a:lnTo>
                  <a:lnTo>
                    <a:pt x="327" y="9"/>
                  </a:lnTo>
                  <a:lnTo>
                    <a:pt x="327" y="9"/>
                  </a:lnTo>
                  <a:close/>
                </a:path>
              </a:pathLst>
            </a:custGeom>
            <a:solidFill>
              <a:srgbClr val="FFC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19"/>
            <p:cNvSpPr>
              <a:spLocks/>
            </p:cNvSpPr>
            <p:nvPr/>
          </p:nvSpPr>
          <p:spPr bwMode="auto">
            <a:xfrm>
              <a:off x="3877" y="1459"/>
              <a:ext cx="120" cy="250"/>
            </a:xfrm>
            <a:custGeom>
              <a:avLst/>
              <a:gdLst>
                <a:gd name="T0" fmla="*/ 353 w 360"/>
                <a:gd name="T1" fmla="*/ 49 h 750"/>
                <a:gd name="T2" fmla="*/ 341 w 360"/>
                <a:gd name="T3" fmla="*/ 77 h 750"/>
                <a:gd name="T4" fmla="*/ 333 w 360"/>
                <a:gd name="T5" fmla="*/ 103 h 750"/>
                <a:gd name="T6" fmla="*/ 324 w 360"/>
                <a:gd name="T7" fmla="*/ 128 h 750"/>
                <a:gd name="T8" fmla="*/ 316 w 360"/>
                <a:gd name="T9" fmla="*/ 153 h 750"/>
                <a:gd name="T10" fmla="*/ 307 w 360"/>
                <a:gd name="T11" fmla="*/ 177 h 750"/>
                <a:gd name="T12" fmla="*/ 295 w 360"/>
                <a:gd name="T13" fmla="*/ 201 h 750"/>
                <a:gd name="T14" fmla="*/ 280 w 360"/>
                <a:gd name="T15" fmla="*/ 226 h 750"/>
                <a:gd name="T16" fmla="*/ 255 w 360"/>
                <a:gd name="T17" fmla="*/ 264 h 750"/>
                <a:gd name="T18" fmla="*/ 226 w 360"/>
                <a:gd name="T19" fmla="*/ 312 h 750"/>
                <a:gd name="T20" fmla="*/ 205 w 360"/>
                <a:gd name="T21" fmla="*/ 360 h 750"/>
                <a:gd name="T22" fmla="*/ 190 w 360"/>
                <a:gd name="T23" fmla="*/ 408 h 750"/>
                <a:gd name="T24" fmla="*/ 179 w 360"/>
                <a:gd name="T25" fmla="*/ 457 h 750"/>
                <a:gd name="T26" fmla="*/ 176 w 360"/>
                <a:gd name="T27" fmla="*/ 506 h 750"/>
                <a:gd name="T28" fmla="*/ 177 w 360"/>
                <a:gd name="T29" fmla="*/ 560 h 750"/>
                <a:gd name="T30" fmla="*/ 184 w 360"/>
                <a:gd name="T31" fmla="*/ 615 h 750"/>
                <a:gd name="T32" fmla="*/ 190 w 360"/>
                <a:gd name="T33" fmla="*/ 667 h 750"/>
                <a:gd name="T34" fmla="*/ 180 w 360"/>
                <a:gd name="T35" fmla="*/ 703 h 750"/>
                <a:gd name="T36" fmla="*/ 158 w 360"/>
                <a:gd name="T37" fmla="*/ 729 h 750"/>
                <a:gd name="T38" fmla="*/ 128 w 360"/>
                <a:gd name="T39" fmla="*/ 745 h 750"/>
                <a:gd name="T40" fmla="*/ 95 w 360"/>
                <a:gd name="T41" fmla="*/ 750 h 750"/>
                <a:gd name="T42" fmla="*/ 61 w 360"/>
                <a:gd name="T43" fmla="*/ 744 h 750"/>
                <a:gd name="T44" fmla="*/ 33 w 360"/>
                <a:gd name="T45" fmla="*/ 726 h 750"/>
                <a:gd name="T46" fmla="*/ 13 w 360"/>
                <a:gd name="T47" fmla="*/ 696 h 750"/>
                <a:gd name="T48" fmla="*/ 2 w 360"/>
                <a:gd name="T49" fmla="*/ 636 h 750"/>
                <a:gd name="T50" fmla="*/ 0 w 360"/>
                <a:gd name="T51" fmla="*/ 567 h 750"/>
                <a:gd name="T52" fmla="*/ 8 w 360"/>
                <a:gd name="T53" fmla="*/ 501 h 750"/>
                <a:gd name="T54" fmla="*/ 25 w 360"/>
                <a:gd name="T55" fmla="*/ 440 h 750"/>
                <a:gd name="T56" fmla="*/ 48 w 360"/>
                <a:gd name="T57" fmla="*/ 382 h 750"/>
                <a:gd name="T58" fmla="*/ 79 w 360"/>
                <a:gd name="T59" fmla="*/ 324 h 750"/>
                <a:gd name="T60" fmla="*/ 115 w 360"/>
                <a:gd name="T61" fmla="*/ 266 h 750"/>
                <a:gd name="T62" fmla="*/ 157 w 360"/>
                <a:gd name="T63" fmla="*/ 207 h 750"/>
                <a:gd name="T64" fmla="*/ 187 w 360"/>
                <a:gd name="T65" fmla="*/ 164 h 750"/>
                <a:gd name="T66" fmla="*/ 205 w 360"/>
                <a:gd name="T67" fmla="*/ 142 h 750"/>
                <a:gd name="T68" fmla="*/ 224 w 360"/>
                <a:gd name="T69" fmla="*/ 122 h 750"/>
                <a:gd name="T70" fmla="*/ 243 w 360"/>
                <a:gd name="T71" fmla="*/ 106 h 750"/>
                <a:gd name="T72" fmla="*/ 261 w 360"/>
                <a:gd name="T73" fmla="*/ 89 h 750"/>
                <a:gd name="T74" fmla="*/ 277 w 360"/>
                <a:gd name="T75" fmla="*/ 70 h 750"/>
                <a:gd name="T76" fmla="*/ 293 w 360"/>
                <a:gd name="T77" fmla="*/ 51 h 750"/>
                <a:gd name="T78" fmla="*/ 307 w 360"/>
                <a:gd name="T79" fmla="*/ 29 h 750"/>
                <a:gd name="T80" fmla="*/ 316 w 360"/>
                <a:gd name="T81" fmla="*/ 10 h 750"/>
                <a:gd name="T82" fmla="*/ 323 w 360"/>
                <a:gd name="T83" fmla="*/ 3 h 750"/>
                <a:gd name="T84" fmla="*/ 332 w 360"/>
                <a:gd name="T85" fmla="*/ 0 h 750"/>
                <a:gd name="T86" fmla="*/ 341 w 360"/>
                <a:gd name="T87" fmla="*/ 2 h 750"/>
                <a:gd name="T88" fmla="*/ 349 w 360"/>
                <a:gd name="T89" fmla="*/ 4 h 750"/>
                <a:gd name="T90" fmla="*/ 355 w 360"/>
                <a:gd name="T91" fmla="*/ 11 h 750"/>
                <a:gd name="T92" fmla="*/ 360 w 360"/>
                <a:gd name="T93" fmla="*/ 19 h 750"/>
                <a:gd name="T94" fmla="*/ 360 w 360"/>
                <a:gd name="T95" fmla="*/ 29 h 750"/>
                <a:gd name="T96" fmla="*/ 359 w 360"/>
                <a:gd name="T97" fmla="*/ 35 h 7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0" h="750">
                  <a:moveTo>
                    <a:pt x="359" y="35"/>
                  </a:moveTo>
                  <a:lnTo>
                    <a:pt x="353" y="49"/>
                  </a:lnTo>
                  <a:lnTo>
                    <a:pt x="347" y="63"/>
                  </a:lnTo>
                  <a:lnTo>
                    <a:pt x="341" y="77"/>
                  </a:lnTo>
                  <a:lnTo>
                    <a:pt x="337" y="90"/>
                  </a:lnTo>
                  <a:lnTo>
                    <a:pt x="333" y="103"/>
                  </a:lnTo>
                  <a:lnTo>
                    <a:pt x="328" y="116"/>
                  </a:lnTo>
                  <a:lnTo>
                    <a:pt x="324" y="128"/>
                  </a:lnTo>
                  <a:lnTo>
                    <a:pt x="321" y="141"/>
                  </a:lnTo>
                  <a:lnTo>
                    <a:pt x="316" y="153"/>
                  </a:lnTo>
                  <a:lnTo>
                    <a:pt x="311" y="165"/>
                  </a:lnTo>
                  <a:lnTo>
                    <a:pt x="307" y="177"/>
                  </a:lnTo>
                  <a:lnTo>
                    <a:pt x="301" y="190"/>
                  </a:lnTo>
                  <a:lnTo>
                    <a:pt x="295" y="201"/>
                  </a:lnTo>
                  <a:lnTo>
                    <a:pt x="289" y="214"/>
                  </a:lnTo>
                  <a:lnTo>
                    <a:pt x="280" y="226"/>
                  </a:lnTo>
                  <a:lnTo>
                    <a:pt x="273" y="240"/>
                  </a:lnTo>
                  <a:lnTo>
                    <a:pt x="255" y="264"/>
                  </a:lnTo>
                  <a:lnTo>
                    <a:pt x="239" y="289"/>
                  </a:lnTo>
                  <a:lnTo>
                    <a:pt x="226" y="312"/>
                  </a:lnTo>
                  <a:lnTo>
                    <a:pt x="216" y="336"/>
                  </a:lnTo>
                  <a:lnTo>
                    <a:pt x="205" y="360"/>
                  </a:lnTo>
                  <a:lnTo>
                    <a:pt x="197" y="383"/>
                  </a:lnTo>
                  <a:lnTo>
                    <a:pt x="190" y="408"/>
                  </a:lnTo>
                  <a:lnTo>
                    <a:pt x="184" y="432"/>
                  </a:lnTo>
                  <a:lnTo>
                    <a:pt x="179" y="457"/>
                  </a:lnTo>
                  <a:lnTo>
                    <a:pt x="177" y="480"/>
                  </a:lnTo>
                  <a:lnTo>
                    <a:pt x="176" y="506"/>
                  </a:lnTo>
                  <a:lnTo>
                    <a:pt x="176" y="532"/>
                  </a:lnTo>
                  <a:lnTo>
                    <a:pt x="177" y="560"/>
                  </a:lnTo>
                  <a:lnTo>
                    <a:pt x="179" y="587"/>
                  </a:lnTo>
                  <a:lnTo>
                    <a:pt x="184" y="615"/>
                  </a:lnTo>
                  <a:lnTo>
                    <a:pt x="189" y="646"/>
                  </a:lnTo>
                  <a:lnTo>
                    <a:pt x="190" y="667"/>
                  </a:lnTo>
                  <a:lnTo>
                    <a:pt x="186" y="685"/>
                  </a:lnTo>
                  <a:lnTo>
                    <a:pt x="180" y="703"/>
                  </a:lnTo>
                  <a:lnTo>
                    <a:pt x="171" y="717"/>
                  </a:lnTo>
                  <a:lnTo>
                    <a:pt x="158" y="729"/>
                  </a:lnTo>
                  <a:lnTo>
                    <a:pt x="145" y="738"/>
                  </a:lnTo>
                  <a:lnTo>
                    <a:pt x="128" y="745"/>
                  </a:lnTo>
                  <a:lnTo>
                    <a:pt x="113" y="750"/>
                  </a:lnTo>
                  <a:lnTo>
                    <a:pt x="95" y="750"/>
                  </a:lnTo>
                  <a:lnTo>
                    <a:pt x="78" y="749"/>
                  </a:lnTo>
                  <a:lnTo>
                    <a:pt x="61" y="744"/>
                  </a:lnTo>
                  <a:lnTo>
                    <a:pt x="47" y="737"/>
                  </a:lnTo>
                  <a:lnTo>
                    <a:pt x="33" y="726"/>
                  </a:lnTo>
                  <a:lnTo>
                    <a:pt x="22" y="712"/>
                  </a:lnTo>
                  <a:lnTo>
                    <a:pt x="13" y="696"/>
                  </a:lnTo>
                  <a:lnTo>
                    <a:pt x="8" y="676"/>
                  </a:lnTo>
                  <a:lnTo>
                    <a:pt x="2" y="636"/>
                  </a:lnTo>
                  <a:lnTo>
                    <a:pt x="0" y="601"/>
                  </a:lnTo>
                  <a:lnTo>
                    <a:pt x="0" y="567"/>
                  </a:lnTo>
                  <a:lnTo>
                    <a:pt x="3" y="534"/>
                  </a:lnTo>
                  <a:lnTo>
                    <a:pt x="8" y="501"/>
                  </a:lnTo>
                  <a:lnTo>
                    <a:pt x="15" y="470"/>
                  </a:lnTo>
                  <a:lnTo>
                    <a:pt x="25" y="440"/>
                  </a:lnTo>
                  <a:lnTo>
                    <a:pt x="36" y="412"/>
                  </a:lnTo>
                  <a:lnTo>
                    <a:pt x="48" y="382"/>
                  </a:lnTo>
                  <a:lnTo>
                    <a:pt x="63" y="354"/>
                  </a:lnTo>
                  <a:lnTo>
                    <a:pt x="79" y="324"/>
                  </a:lnTo>
                  <a:lnTo>
                    <a:pt x="97" y="296"/>
                  </a:lnTo>
                  <a:lnTo>
                    <a:pt x="115" y="266"/>
                  </a:lnTo>
                  <a:lnTo>
                    <a:pt x="136" y="237"/>
                  </a:lnTo>
                  <a:lnTo>
                    <a:pt x="157" y="207"/>
                  </a:lnTo>
                  <a:lnTo>
                    <a:pt x="179" y="177"/>
                  </a:lnTo>
                  <a:lnTo>
                    <a:pt x="187" y="164"/>
                  </a:lnTo>
                  <a:lnTo>
                    <a:pt x="197" y="153"/>
                  </a:lnTo>
                  <a:lnTo>
                    <a:pt x="205" y="142"/>
                  </a:lnTo>
                  <a:lnTo>
                    <a:pt x="216" y="133"/>
                  </a:lnTo>
                  <a:lnTo>
                    <a:pt x="224" y="122"/>
                  </a:lnTo>
                  <a:lnTo>
                    <a:pt x="234" y="115"/>
                  </a:lnTo>
                  <a:lnTo>
                    <a:pt x="243" y="106"/>
                  </a:lnTo>
                  <a:lnTo>
                    <a:pt x="252" y="98"/>
                  </a:lnTo>
                  <a:lnTo>
                    <a:pt x="261" y="89"/>
                  </a:lnTo>
                  <a:lnTo>
                    <a:pt x="269" y="80"/>
                  </a:lnTo>
                  <a:lnTo>
                    <a:pt x="277" y="70"/>
                  </a:lnTo>
                  <a:lnTo>
                    <a:pt x="286" y="62"/>
                  </a:lnTo>
                  <a:lnTo>
                    <a:pt x="293" y="51"/>
                  </a:lnTo>
                  <a:lnTo>
                    <a:pt x="300" y="41"/>
                  </a:lnTo>
                  <a:lnTo>
                    <a:pt x="307" y="29"/>
                  </a:lnTo>
                  <a:lnTo>
                    <a:pt x="314" y="16"/>
                  </a:lnTo>
                  <a:lnTo>
                    <a:pt x="316" y="10"/>
                  </a:lnTo>
                  <a:lnTo>
                    <a:pt x="320" y="6"/>
                  </a:lnTo>
                  <a:lnTo>
                    <a:pt x="323" y="3"/>
                  </a:lnTo>
                  <a:lnTo>
                    <a:pt x="328" y="2"/>
                  </a:lnTo>
                  <a:lnTo>
                    <a:pt x="332" y="0"/>
                  </a:lnTo>
                  <a:lnTo>
                    <a:pt x="336" y="0"/>
                  </a:lnTo>
                  <a:lnTo>
                    <a:pt x="341" y="2"/>
                  </a:lnTo>
                  <a:lnTo>
                    <a:pt x="346" y="3"/>
                  </a:lnTo>
                  <a:lnTo>
                    <a:pt x="349" y="4"/>
                  </a:lnTo>
                  <a:lnTo>
                    <a:pt x="353" y="7"/>
                  </a:lnTo>
                  <a:lnTo>
                    <a:pt x="355" y="11"/>
                  </a:lnTo>
                  <a:lnTo>
                    <a:pt x="359" y="15"/>
                  </a:lnTo>
                  <a:lnTo>
                    <a:pt x="360" y="19"/>
                  </a:lnTo>
                  <a:lnTo>
                    <a:pt x="360" y="24"/>
                  </a:lnTo>
                  <a:lnTo>
                    <a:pt x="360" y="29"/>
                  </a:lnTo>
                  <a:lnTo>
                    <a:pt x="359" y="35"/>
                  </a:lnTo>
                  <a:lnTo>
                    <a:pt x="359" y="35"/>
                  </a:lnTo>
                  <a:close/>
                </a:path>
              </a:pathLst>
            </a:custGeom>
            <a:solidFill>
              <a:srgbClr val="FF99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0"/>
            <p:cNvSpPr>
              <a:spLocks/>
            </p:cNvSpPr>
            <p:nvPr/>
          </p:nvSpPr>
          <p:spPr bwMode="auto">
            <a:xfrm>
              <a:off x="3761" y="1199"/>
              <a:ext cx="309" cy="290"/>
            </a:xfrm>
            <a:custGeom>
              <a:avLst/>
              <a:gdLst>
                <a:gd name="T0" fmla="*/ 879 w 927"/>
                <a:gd name="T1" fmla="*/ 435 h 871"/>
                <a:gd name="T2" fmla="*/ 863 w 927"/>
                <a:gd name="T3" fmla="*/ 413 h 871"/>
                <a:gd name="T4" fmla="*/ 846 w 927"/>
                <a:gd name="T5" fmla="*/ 395 h 871"/>
                <a:gd name="T6" fmla="*/ 823 w 927"/>
                <a:gd name="T7" fmla="*/ 377 h 871"/>
                <a:gd name="T8" fmla="*/ 803 w 927"/>
                <a:gd name="T9" fmla="*/ 357 h 871"/>
                <a:gd name="T10" fmla="*/ 782 w 927"/>
                <a:gd name="T11" fmla="*/ 325 h 871"/>
                <a:gd name="T12" fmla="*/ 751 w 927"/>
                <a:gd name="T13" fmla="*/ 284 h 871"/>
                <a:gd name="T14" fmla="*/ 719 w 927"/>
                <a:gd name="T15" fmla="*/ 248 h 871"/>
                <a:gd name="T16" fmla="*/ 686 w 927"/>
                <a:gd name="T17" fmla="*/ 217 h 871"/>
                <a:gd name="T18" fmla="*/ 646 w 927"/>
                <a:gd name="T19" fmla="*/ 188 h 871"/>
                <a:gd name="T20" fmla="*/ 604 w 927"/>
                <a:gd name="T21" fmla="*/ 158 h 871"/>
                <a:gd name="T22" fmla="*/ 495 w 927"/>
                <a:gd name="T23" fmla="*/ 130 h 871"/>
                <a:gd name="T24" fmla="*/ 386 w 927"/>
                <a:gd name="T25" fmla="*/ 150 h 871"/>
                <a:gd name="T26" fmla="*/ 287 w 927"/>
                <a:gd name="T27" fmla="*/ 206 h 871"/>
                <a:gd name="T28" fmla="*/ 209 w 927"/>
                <a:gd name="T29" fmla="*/ 292 h 871"/>
                <a:gd name="T30" fmla="*/ 163 w 927"/>
                <a:gd name="T31" fmla="*/ 396 h 871"/>
                <a:gd name="T32" fmla="*/ 150 w 927"/>
                <a:gd name="T33" fmla="*/ 485 h 871"/>
                <a:gd name="T34" fmla="*/ 150 w 927"/>
                <a:gd name="T35" fmla="*/ 553 h 871"/>
                <a:gd name="T36" fmla="*/ 160 w 927"/>
                <a:gd name="T37" fmla="*/ 617 h 871"/>
                <a:gd name="T38" fmla="*/ 174 w 927"/>
                <a:gd name="T39" fmla="*/ 681 h 871"/>
                <a:gd name="T40" fmla="*/ 193 w 927"/>
                <a:gd name="T41" fmla="*/ 748 h 871"/>
                <a:gd name="T42" fmla="*/ 209 w 927"/>
                <a:gd name="T43" fmla="*/ 811 h 871"/>
                <a:gd name="T44" fmla="*/ 200 w 927"/>
                <a:gd name="T45" fmla="*/ 844 h 871"/>
                <a:gd name="T46" fmla="*/ 175 w 927"/>
                <a:gd name="T47" fmla="*/ 865 h 871"/>
                <a:gd name="T48" fmla="*/ 143 w 927"/>
                <a:gd name="T49" fmla="*/ 871 h 871"/>
                <a:gd name="T50" fmla="*/ 112 w 927"/>
                <a:gd name="T51" fmla="*/ 861 h 871"/>
                <a:gd name="T52" fmla="*/ 92 w 927"/>
                <a:gd name="T53" fmla="*/ 831 h 871"/>
                <a:gd name="T54" fmla="*/ 66 w 927"/>
                <a:gd name="T55" fmla="*/ 746 h 871"/>
                <a:gd name="T56" fmla="*/ 40 w 927"/>
                <a:gd name="T57" fmla="*/ 672 h 871"/>
                <a:gd name="T58" fmla="*/ 18 w 927"/>
                <a:gd name="T59" fmla="*/ 599 h 871"/>
                <a:gd name="T60" fmla="*/ 4 w 927"/>
                <a:gd name="T61" fmla="*/ 526 h 871"/>
                <a:gd name="T62" fmla="*/ 1 w 927"/>
                <a:gd name="T63" fmla="*/ 445 h 871"/>
                <a:gd name="T64" fmla="*/ 32 w 927"/>
                <a:gd name="T65" fmla="*/ 309 h 871"/>
                <a:gd name="T66" fmla="*/ 119 w 927"/>
                <a:gd name="T67" fmla="*/ 170 h 871"/>
                <a:gd name="T68" fmla="*/ 249 w 927"/>
                <a:gd name="T69" fmla="*/ 67 h 871"/>
                <a:gd name="T70" fmla="*/ 404 w 927"/>
                <a:gd name="T71" fmla="*/ 8 h 871"/>
                <a:gd name="T72" fmla="*/ 566 w 927"/>
                <a:gd name="T73" fmla="*/ 7 h 871"/>
                <a:gd name="T74" fmla="*/ 687 w 927"/>
                <a:gd name="T75" fmla="*/ 54 h 871"/>
                <a:gd name="T76" fmla="*/ 738 w 927"/>
                <a:gd name="T77" fmla="*/ 94 h 871"/>
                <a:gd name="T78" fmla="*/ 781 w 927"/>
                <a:gd name="T79" fmla="*/ 135 h 871"/>
                <a:gd name="T80" fmla="*/ 819 w 927"/>
                <a:gd name="T81" fmla="*/ 178 h 871"/>
                <a:gd name="T82" fmla="*/ 854 w 927"/>
                <a:gd name="T83" fmla="*/ 227 h 871"/>
                <a:gd name="T84" fmla="*/ 888 w 927"/>
                <a:gd name="T85" fmla="*/ 284 h 871"/>
                <a:gd name="T86" fmla="*/ 902 w 927"/>
                <a:gd name="T87" fmla="*/ 313 h 871"/>
                <a:gd name="T88" fmla="*/ 912 w 927"/>
                <a:gd name="T89" fmla="*/ 344 h 871"/>
                <a:gd name="T90" fmla="*/ 917 w 927"/>
                <a:gd name="T91" fmla="*/ 372 h 871"/>
                <a:gd name="T92" fmla="*/ 920 w 927"/>
                <a:gd name="T93" fmla="*/ 403 h 871"/>
                <a:gd name="T94" fmla="*/ 924 w 927"/>
                <a:gd name="T95" fmla="*/ 435 h 871"/>
                <a:gd name="T96" fmla="*/ 926 w 927"/>
                <a:gd name="T97" fmla="*/ 458 h 871"/>
                <a:gd name="T98" fmla="*/ 918 w 927"/>
                <a:gd name="T99" fmla="*/ 467 h 871"/>
                <a:gd name="T100" fmla="*/ 908 w 927"/>
                <a:gd name="T101" fmla="*/ 473 h 871"/>
                <a:gd name="T102" fmla="*/ 895 w 927"/>
                <a:gd name="T103" fmla="*/ 471 h 871"/>
                <a:gd name="T104" fmla="*/ 887 w 927"/>
                <a:gd name="T105" fmla="*/ 463 h 871"/>
                <a:gd name="T106" fmla="*/ 885 w 927"/>
                <a:gd name="T107" fmla="*/ 454 h 8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27" h="871">
                  <a:moveTo>
                    <a:pt x="885" y="454"/>
                  </a:moveTo>
                  <a:lnTo>
                    <a:pt x="882" y="443"/>
                  </a:lnTo>
                  <a:lnTo>
                    <a:pt x="879" y="435"/>
                  </a:lnTo>
                  <a:lnTo>
                    <a:pt x="874" y="427"/>
                  </a:lnTo>
                  <a:lnTo>
                    <a:pt x="871" y="420"/>
                  </a:lnTo>
                  <a:lnTo>
                    <a:pt x="863" y="413"/>
                  </a:lnTo>
                  <a:lnTo>
                    <a:pt x="859" y="407"/>
                  </a:lnTo>
                  <a:lnTo>
                    <a:pt x="852" y="401"/>
                  </a:lnTo>
                  <a:lnTo>
                    <a:pt x="846" y="395"/>
                  </a:lnTo>
                  <a:lnTo>
                    <a:pt x="839" y="389"/>
                  </a:lnTo>
                  <a:lnTo>
                    <a:pt x="830" y="383"/>
                  </a:lnTo>
                  <a:lnTo>
                    <a:pt x="823" y="377"/>
                  </a:lnTo>
                  <a:lnTo>
                    <a:pt x="817" y="371"/>
                  </a:lnTo>
                  <a:lnTo>
                    <a:pt x="809" y="364"/>
                  </a:lnTo>
                  <a:lnTo>
                    <a:pt x="803" y="357"/>
                  </a:lnTo>
                  <a:lnTo>
                    <a:pt x="797" y="350"/>
                  </a:lnTo>
                  <a:lnTo>
                    <a:pt x="793" y="342"/>
                  </a:lnTo>
                  <a:lnTo>
                    <a:pt x="782" y="325"/>
                  </a:lnTo>
                  <a:lnTo>
                    <a:pt x="771" y="310"/>
                  </a:lnTo>
                  <a:lnTo>
                    <a:pt x="762" y="297"/>
                  </a:lnTo>
                  <a:lnTo>
                    <a:pt x="751" y="284"/>
                  </a:lnTo>
                  <a:lnTo>
                    <a:pt x="741" y="271"/>
                  </a:lnTo>
                  <a:lnTo>
                    <a:pt x="730" y="260"/>
                  </a:lnTo>
                  <a:lnTo>
                    <a:pt x="719" y="248"/>
                  </a:lnTo>
                  <a:lnTo>
                    <a:pt x="710" y="239"/>
                  </a:lnTo>
                  <a:lnTo>
                    <a:pt x="698" y="228"/>
                  </a:lnTo>
                  <a:lnTo>
                    <a:pt x="686" y="217"/>
                  </a:lnTo>
                  <a:lnTo>
                    <a:pt x="673" y="208"/>
                  </a:lnTo>
                  <a:lnTo>
                    <a:pt x="661" y="199"/>
                  </a:lnTo>
                  <a:lnTo>
                    <a:pt x="646" y="188"/>
                  </a:lnTo>
                  <a:lnTo>
                    <a:pt x="633" y="178"/>
                  </a:lnTo>
                  <a:lnTo>
                    <a:pt x="618" y="168"/>
                  </a:lnTo>
                  <a:lnTo>
                    <a:pt x="604" y="158"/>
                  </a:lnTo>
                  <a:lnTo>
                    <a:pt x="567" y="143"/>
                  </a:lnTo>
                  <a:lnTo>
                    <a:pt x="532" y="135"/>
                  </a:lnTo>
                  <a:lnTo>
                    <a:pt x="495" y="130"/>
                  </a:lnTo>
                  <a:lnTo>
                    <a:pt x="458" y="132"/>
                  </a:lnTo>
                  <a:lnTo>
                    <a:pt x="422" y="138"/>
                  </a:lnTo>
                  <a:lnTo>
                    <a:pt x="386" y="150"/>
                  </a:lnTo>
                  <a:lnTo>
                    <a:pt x="351" y="164"/>
                  </a:lnTo>
                  <a:lnTo>
                    <a:pt x="319" y="184"/>
                  </a:lnTo>
                  <a:lnTo>
                    <a:pt x="287" y="206"/>
                  </a:lnTo>
                  <a:lnTo>
                    <a:pt x="259" y="232"/>
                  </a:lnTo>
                  <a:lnTo>
                    <a:pt x="232" y="260"/>
                  </a:lnTo>
                  <a:lnTo>
                    <a:pt x="209" y="292"/>
                  </a:lnTo>
                  <a:lnTo>
                    <a:pt x="190" y="324"/>
                  </a:lnTo>
                  <a:lnTo>
                    <a:pt x="174" y="359"/>
                  </a:lnTo>
                  <a:lnTo>
                    <a:pt x="163" y="396"/>
                  </a:lnTo>
                  <a:lnTo>
                    <a:pt x="157" y="435"/>
                  </a:lnTo>
                  <a:lnTo>
                    <a:pt x="152" y="460"/>
                  </a:lnTo>
                  <a:lnTo>
                    <a:pt x="150" y="485"/>
                  </a:lnTo>
                  <a:lnTo>
                    <a:pt x="149" y="508"/>
                  </a:lnTo>
                  <a:lnTo>
                    <a:pt x="149" y="531"/>
                  </a:lnTo>
                  <a:lnTo>
                    <a:pt x="150" y="553"/>
                  </a:lnTo>
                  <a:lnTo>
                    <a:pt x="152" y="575"/>
                  </a:lnTo>
                  <a:lnTo>
                    <a:pt x="155" y="596"/>
                  </a:lnTo>
                  <a:lnTo>
                    <a:pt x="160" y="617"/>
                  </a:lnTo>
                  <a:lnTo>
                    <a:pt x="163" y="638"/>
                  </a:lnTo>
                  <a:lnTo>
                    <a:pt x="169" y="660"/>
                  </a:lnTo>
                  <a:lnTo>
                    <a:pt x="174" y="681"/>
                  </a:lnTo>
                  <a:lnTo>
                    <a:pt x="180" y="702"/>
                  </a:lnTo>
                  <a:lnTo>
                    <a:pt x="186" y="725"/>
                  </a:lnTo>
                  <a:lnTo>
                    <a:pt x="193" y="748"/>
                  </a:lnTo>
                  <a:lnTo>
                    <a:pt x="200" y="772"/>
                  </a:lnTo>
                  <a:lnTo>
                    <a:pt x="208" y="799"/>
                  </a:lnTo>
                  <a:lnTo>
                    <a:pt x="209" y="811"/>
                  </a:lnTo>
                  <a:lnTo>
                    <a:pt x="208" y="823"/>
                  </a:lnTo>
                  <a:lnTo>
                    <a:pt x="204" y="835"/>
                  </a:lnTo>
                  <a:lnTo>
                    <a:pt x="200" y="844"/>
                  </a:lnTo>
                  <a:lnTo>
                    <a:pt x="193" y="852"/>
                  </a:lnTo>
                  <a:lnTo>
                    <a:pt x="184" y="860"/>
                  </a:lnTo>
                  <a:lnTo>
                    <a:pt x="175" y="865"/>
                  </a:lnTo>
                  <a:lnTo>
                    <a:pt x="165" y="870"/>
                  </a:lnTo>
                  <a:lnTo>
                    <a:pt x="154" y="871"/>
                  </a:lnTo>
                  <a:lnTo>
                    <a:pt x="143" y="871"/>
                  </a:lnTo>
                  <a:lnTo>
                    <a:pt x="132" y="870"/>
                  </a:lnTo>
                  <a:lnTo>
                    <a:pt x="122" y="868"/>
                  </a:lnTo>
                  <a:lnTo>
                    <a:pt x="112" y="861"/>
                  </a:lnTo>
                  <a:lnTo>
                    <a:pt x="104" y="854"/>
                  </a:lnTo>
                  <a:lnTo>
                    <a:pt x="97" y="843"/>
                  </a:lnTo>
                  <a:lnTo>
                    <a:pt x="92" y="831"/>
                  </a:lnTo>
                  <a:lnTo>
                    <a:pt x="84" y="800"/>
                  </a:lnTo>
                  <a:lnTo>
                    <a:pt x="76" y="773"/>
                  </a:lnTo>
                  <a:lnTo>
                    <a:pt x="66" y="746"/>
                  </a:lnTo>
                  <a:lnTo>
                    <a:pt x="57" y="720"/>
                  </a:lnTo>
                  <a:lnTo>
                    <a:pt x="49" y="695"/>
                  </a:lnTo>
                  <a:lnTo>
                    <a:pt x="40" y="672"/>
                  </a:lnTo>
                  <a:lnTo>
                    <a:pt x="32" y="648"/>
                  </a:lnTo>
                  <a:lnTo>
                    <a:pt x="25" y="624"/>
                  </a:lnTo>
                  <a:lnTo>
                    <a:pt x="18" y="599"/>
                  </a:lnTo>
                  <a:lnTo>
                    <a:pt x="12" y="576"/>
                  </a:lnTo>
                  <a:lnTo>
                    <a:pt x="7" y="551"/>
                  </a:lnTo>
                  <a:lnTo>
                    <a:pt x="4" y="526"/>
                  </a:lnTo>
                  <a:lnTo>
                    <a:pt x="1" y="500"/>
                  </a:lnTo>
                  <a:lnTo>
                    <a:pt x="0" y="474"/>
                  </a:lnTo>
                  <a:lnTo>
                    <a:pt x="1" y="445"/>
                  </a:lnTo>
                  <a:lnTo>
                    <a:pt x="6" y="416"/>
                  </a:lnTo>
                  <a:lnTo>
                    <a:pt x="14" y="361"/>
                  </a:lnTo>
                  <a:lnTo>
                    <a:pt x="32" y="309"/>
                  </a:lnTo>
                  <a:lnTo>
                    <a:pt x="56" y="259"/>
                  </a:lnTo>
                  <a:lnTo>
                    <a:pt x="85" y="213"/>
                  </a:lnTo>
                  <a:lnTo>
                    <a:pt x="119" y="170"/>
                  </a:lnTo>
                  <a:lnTo>
                    <a:pt x="160" y="131"/>
                  </a:lnTo>
                  <a:lnTo>
                    <a:pt x="202" y="97"/>
                  </a:lnTo>
                  <a:lnTo>
                    <a:pt x="249" y="67"/>
                  </a:lnTo>
                  <a:lnTo>
                    <a:pt x="299" y="41"/>
                  </a:lnTo>
                  <a:lnTo>
                    <a:pt x="351" y="22"/>
                  </a:lnTo>
                  <a:lnTo>
                    <a:pt x="404" y="8"/>
                  </a:lnTo>
                  <a:lnTo>
                    <a:pt x="458" y="1"/>
                  </a:lnTo>
                  <a:lnTo>
                    <a:pt x="512" y="0"/>
                  </a:lnTo>
                  <a:lnTo>
                    <a:pt x="566" y="7"/>
                  </a:lnTo>
                  <a:lnTo>
                    <a:pt x="618" y="20"/>
                  </a:lnTo>
                  <a:lnTo>
                    <a:pt x="670" y="42"/>
                  </a:lnTo>
                  <a:lnTo>
                    <a:pt x="687" y="54"/>
                  </a:lnTo>
                  <a:lnTo>
                    <a:pt x="706" y="67"/>
                  </a:lnTo>
                  <a:lnTo>
                    <a:pt x="722" y="80"/>
                  </a:lnTo>
                  <a:lnTo>
                    <a:pt x="738" y="94"/>
                  </a:lnTo>
                  <a:lnTo>
                    <a:pt x="754" y="108"/>
                  </a:lnTo>
                  <a:lnTo>
                    <a:pt x="768" y="121"/>
                  </a:lnTo>
                  <a:lnTo>
                    <a:pt x="781" y="135"/>
                  </a:lnTo>
                  <a:lnTo>
                    <a:pt x="795" y="150"/>
                  </a:lnTo>
                  <a:lnTo>
                    <a:pt x="807" y="163"/>
                  </a:lnTo>
                  <a:lnTo>
                    <a:pt x="819" y="178"/>
                  </a:lnTo>
                  <a:lnTo>
                    <a:pt x="830" y="194"/>
                  </a:lnTo>
                  <a:lnTo>
                    <a:pt x="842" y="210"/>
                  </a:lnTo>
                  <a:lnTo>
                    <a:pt x="854" y="227"/>
                  </a:lnTo>
                  <a:lnTo>
                    <a:pt x="866" y="245"/>
                  </a:lnTo>
                  <a:lnTo>
                    <a:pt x="876" y="264"/>
                  </a:lnTo>
                  <a:lnTo>
                    <a:pt x="888" y="284"/>
                  </a:lnTo>
                  <a:lnTo>
                    <a:pt x="894" y="293"/>
                  </a:lnTo>
                  <a:lnTo>
                    <a:pt x="899" y="304"/>
                  </a:lnTo>
                  <a:lnTo>
                    <a:pt x="902" y="313"/>
                  </a:lnTo>
                  <a:lnTo>
                    <a:pt x="907" y="324"/>
                  </a:lnTo>
                  <a:lnTo>
                    <a:pt x="910" y="333"/>
                  </a:lnTo>
                  <a:lnTo>
                    <a:pt x="912" y="344"/>
                  </a:lnTo>
                  <a:lnTo>
                    <a:pt x="913" y="352"/>
                  </a:lnTo>
                  <a:lnTo>
                    <a:pt x="915" y="363"/>
                  </a:lnTo>
                  <a:lnTo>
                    <a:pt x="917" y="372"/>
                  </a:lnTo>
                  <a:lnTo>
                    <a:pt x="918" y="382"/>
                  </a:lnTo>
                  <a:lnTo>
                    <a:pt x="918" y="392"/>
                  </a:lnTo>
                  <a:lnTo>
                    <a:pt x="920" y="403"/>
                  </a:lnTo>
                  <a:lnTo>
                    <a:pt x="921" y="413"/>
                  </a:lnTo>
                  <a:lnTo>
                    <a:pt x="922" y="423"/>
                  </a:lnTo>
                  <a:lnTo>
                    <a:pt x="924" y="435"/>
                  </a:lnTo>
                  <a:lnTo>
                    <a:pt x="927" y="448"/>
                  </a:lnTo>
                  <a:lnTo>
                    <a:pt x="926" y="453"/>
                  </a:lnTo>
                  <a:lnTo>
                    <a:pt x="926" y="458"/>
                  </a:lnTo>
                  <a:lnTo>
                    <a:pt x="924" y="461"/>
                  </a:lnTo>
                  <a:lnTo>
                    <a:pt x="921" y="465"/>
                  </a:lnTo>
                  <a:lnTo>
                    <a:pt x="918" y="467"/>
                  </a:lnTo>
                  <a:lnTo>
                    <a:pt x="915" y="469"/>
                  </a:lnTo>
                  <a:lnTo>
                    <a:pt x="912" y="471"/>
                  </a:lnTo>
                  <a:lnTo>
                    <a:pt x="908" y="473"/>
                  </a:lnTo>
                  <a:lnTo>
                    <a:pt x="904" y="472"/>
                  </a:lnTo>
                  <a:lnTo>
                    <a:pt x="900" y="472"/>
                  </a:lnTo>
                  <a:lnTo>
                    <a:pt x="895" y="471"/>
                  </a:lnTo>
                  <a:lnTo>
                    <a:pt x="893" y="469"/>
                  </a:lnTo>
                  <a:lnTo>
                    <a:pt x="889" y="466"/>
                  </a:lnTo>
                  <a:lnTo>
                    <a:pt x="887" y="463"/>
                  </a:lnTo>
                  <a:lnTo>
                    <a:pt x="885" y="459"/>
                  </a:lnTo>
                  <a:lnTo>
                    <a:pt x="885" y="454"/>
                  </a:lnTo>
                  <a:lnTo>
                    <a:pt x="885" y="454"/>
                  </a:lnTo>
                  <a:close/>
                </a:path>
              </a:pathLst>
            </a:custGeom>
            <a:solidFill>
              <a:srgbClr val="FFCC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1"/>
            <p:cNvSpPr>
              <a:spLocks/>
            </p:cNvSpPr>
            <p:nvPr/>
          </p:nvSpPr>
          <p:spPr bwMode="auto">
            <a:xfrm>
              <a:off x="3776" y="1305"/>
              <a:ext cx="80" cy="372"/>
            </a:xfrm>
            <a:custGeom>
              <a:avLst/>
              <a:gdLst>
                <a:gd name="T0" fmla="*/ 82 w 240"/>
                <a:gd name="T1" fmla="*/ 33 h 1115"/>
                <a:gd name="T2" fmla="*/ 78 w 240"/>
                <a:gd name="T3" fmla="*/ 42 h 1115"/>
                <a:gd name="T4" fmla="*/ 77 w 240"/>
                <a:gd name="T5" fmla="*/ 50 h 1115"/>
                <a:gd name="T6" fmla="*/ 74 w 240"/>
                <a:gd name="T7" fmla="*/ 59 h 1115"/>
                <a:gd name="T8" fmla="*/ 71 w 240"/>
                <a:gd name="T9" fmla="*/ 69 h 1115"/>
                <a:gd name="T10" fmla="*/ 67 w 240"/>
                <a:gd name="T11" fmla="*/ 78 h 1115"/>
                <a:gd name="T12" fmla="*/ 65 w 240"/>
                <a:gd name="T13" fmla="*/ 88 h 1115"/>
                <a:gd name="T14" fmla="*/ 64 w 240"/>
                <a:gd name="T15" fmla="*/ 97 h 1115"/>
                <a:gd name="T16" fmla="*/ 61 w 240"/>
                <a:gd name="T17" fmla="*/ 120 h 1115"/>
                <a:gd name="T18" fmla="*/ 64 w 240"/>
                <a:gd name="T19" fmla="*/ 153 h 1115"/>
                <a:gd name="T20" fmla="*/ 71 w 240"/>
                <a:gd name="T21" fmla="*/ 186 h 1115"/>
                <a:gd name="T22" fmla="*/ 80 w 240"/>
                <a:gd name="T23" fmla="*/ 219 h 1115"/>
                <a:gd name="T24" fmla="*/ 91 w 240"/>
                <a:gd name="T25" fmla="*/ 251 h 1115"/>
                <a:gd name="T26" fmla="*/ 103 w 240"/>
                <a:gd name="T27" fmla="*/ 283 h 1115"/>
                <a:gd name="T28" fmla="*/ 115 w 240"/>
                <a:gd name="T29" fmla="*/ 316 h 1115"/>
                <a:gd name="T30" fmla="*/ 125 w 240"/>
                <a:gd name="T31" fmla="*/ 348 h 1115"/>
                <a:gd name="T32" fmla="*/ 142 w 240"/>
                <a:gd name="T33" fmla="*/ 406 h 1115"/>
                <a:gd name="T34" fmla="*/ 165 w 240"/>
                <a:gd name="T35" fmla="*/ 486 h 1115"/>
                <a:gd name="T36" fmla="*/ 188 w 240"/>
                <a:gd name="T37" fmla="*/ 561 h 1115"/>
                <a:gd name="T38" fmla="*/ 208 w 240"/>
                <a:gd name="T39" fmla="*/ 634 h 1115"/>
                <a:gd name="T40" fmla="*/ 224 w 240"/>
                <a:gd name="T41" fmla="*/ 706 h 1115"/>
                <a:gd name="T42" fmla="*/ 235 w 240"/>
                <a:gd name="T43" fmla="*/ 779 h 1115"/>
                <a:gd name="T44" fmla="*/ 240 w 240"/>
                <a:gd name="T45" fmla="*/ 859 h 1115"/>
                <a:gd name="T46" fmla="*/ 235 w 240"/>
                <a:gd name="T47" fmla="*/ 944 h 1115"/>
                <a:gd name="T48" fmla="*/ 222 w 240"/>
                <a:gd name="T49" fmla="*/ 1025 h 1115"/>
                <a:gd name="T50" fmla="*/ 201 w 240"/>
                <a:gd name="T51" fmla="*/ 1075 h 1115"/>
                <a:gd name="T52" fmla="*/ 171 w 240"/>
                <a:gd name="T53" fmla="*/ 1105 h 1115"/>
                <a:gd name="T54" fmla="*/ 141 w 240"/>
                <a:gd name="T55" fmla="*/ 1115 h 1115"/>
                <a:gd name="T56" fmla="*/ 109 w 240"/>
                <a:gd name="T57" fmla="*/ 1110 h 1115"/>
                <a:gd name="T58" fmla="*/ 82 w 240"/>
                <a:gd name="T59" fmla="*/ 1092 h 1115"/>
                <a:gd name="T60" fmla="*/ 61 w 240"/>
                <a:gd name="T61" fmla="*/ 1064 h 1115"/>
                <a:gd name="T62" fmla="*/ 53 w 240"/>
                <a:gd name="T63" fmla="*/ 1031 h 1115"/>
                <a:gd name="T64" fmla="*/ 59 w 240"/>
                <a:gd name="T65" fmla="*/ 963 h 1115"/>
                <a:gd name="T66" fmla="*/ 69 w 240"/>
                <a:gd name="T67" fmla="*/ 874 h 1115"/>
                <a:gd name="T68" fmla="*/ 74 w 240"/>
                <a:gd name="T69" fmla="*/ 800 h 1115"/>
                <a:gd name="T70" fmla="*/ 76 w 240"/>
                <a:gd name="T71" fmla="*/ 733 h 1115"/>
                <a:gd name="T72" fmla="*/ 73 w 240"/>
                <a:gd name="T73" fmla="*/ 668 h 1115"/>
                <a:gd name="T74" fmla="*/ 65 w 240"/>
                <a:gd name="T75" fmla="*/ 601 h 1115"/>
                <a:gd name="T76" fmla="*/ 51 w 240"/>
                <a:gd name="T77" fmla="*/ 528 h 1115"/>
                <a:gd name="T78" fmla="*/ 33 w 240"/>
                <a:gd name="T79" fmla="*/ 441 h 1115"/>
                <a:gd name="T80" fmla="*/ 17 w 240"/>
                <a:gd name="T81" fmla="*/ 373 h 1115"/>
                <a:gd name="T82" fmla="*/ 9 w 240"/>
                <a:gd name="T83" fmla="*/ 328 h 1115"/>
                <a:gd name="T84" fmla="*/ 4 w 240"/>
                <a:gd name="T85" fmla="*/ 277 h 1115"/>
                <a:gd name="T86" fmla="*/ 0 w 240"/>
                <a:gd name="T87" fmla="*/ 225 h 1115"/>
                <a:gd name="T88" fmla="*/ 0 w 240"/>
                <a:gd name="T89" fmla="*/ 172 h 1115"/>
                <a:gd name="T90" fmla="*/ 5 w 240"/>
                <a:gd name="T91" fmla="*/ 120 h 1115"/>
                <a:gd name="T92" fmla="*/ 15 w 240"/>
                <a:gd name="T93" fmla="*/ 71 h 1115"/>
                <a:gd name="T94" fmla="*/ 32 w 240"/>
                <a:gd name="T95" fmla="*/ 31 h 1115"/>
                <a:gd name="T96" fmla="*/ 46 w 240"/>
                <a:gd name="T97" fmla="*/ 8 h 1115"/>
                <a:gd name="T98" fmla="*/ 53 w 240"/>
                <a:gd name="T99" fmla="*/ 4 h 1115"/>
                <a:gd name="T100" fmla="*/ 64 w 240"/>
                <a:gd name="T101" fmla="*/ 0 h 1115"/>
                <a:gd name="T102" fmla="*/ 76 w 240"/>
                <a:gd name="T103" fmla="*/ 5 h 1115"/>
                <a:gd name="T104" fmla="*/ 80 w 240"/>
                <a:gd name="T105" fmla="*/ 14 h 1115"/>
                <a:gd name="T106" fmla="*/ 82 w 240"/>
                <a:gd name="T107" fmla="*/ 23 h 1115"/>
                <a:gd name="T108" fmla="*/ 83 w 240"/>
                <a:gd name="T109" fmla="*/ 29 h 1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240" h="1115">
                  <a:moveTo>
                    <a:pt x="83" y="29"/>
                  </a:moveTo>
                  <a:lnTo>
                    <a:pt x="82" y="33"/>
                  </a:lnTo>
                  <a:lnTo>
                    <a:pt x="80" y="37"/>
                  </a:lnTo>
                  <a:lnTo>
                    <a:pt x="78" y="42"/>
                  </a:lnTo>
                  <a:lnTo>
                    <a:pt x="78" y="46"/>
                  </a:lnTo>
                  <a:lnTo>
                    <a:pt x="77" y="50"/>
                  </a:lnTo>
                  <a:lnTo>
                    <a:pt x="76" y="55"/>
                  </a:lnTo>
                  <a:lnTo>
                    <a:pt x="74" y="59"/>
                  </a:lnTo>
                  <a:lnTo>
                    <a:pt x="72" y="65"/>
                  </a:lnTo>
                  <a:lnTo>
                    <a:pt x="71" y="69"/>
                  </a:lnTo>
                  <a:lnTo>
                    <a:pt x="70" y="73"/>
                  </a:lnTo>
                  <a:lnTo>
                    <a:pt x="67" y="78"/>
                  </a:lnTo>
                  <a:lnTo>
                    <a:pt x="66" y="84"/>
                  </a:lnTo>
                  <a:lnTo>
                    <a:pt x="65" y="88"/>
                  </a:lnTo>
                  <a:lnTo>
                    <a:pt x="65" y="92"/>
                  </a:lnTo>
                  <a:lnTo>
                    <a:pt x="64" y="97"/>
                  </a:lnTo>
                  <a:lnTo>
                    <a:pt x="64" y="103"/>
                  </a:lnTo>
                  <a:lnTo>
                    <a:pt x="61" y="120"/>
                  </a:lnTo>
                  <a:lnTo>
                    <a:pt x="63" y="136"/>
                  </a:lnTo>
                  <a:lnTo>
                    <a:pt x="64" y="153"/>
                  </a:lnTo>
                  <a:lnTo>
                    <a:pt x="67" y="169"/>
                  </a:lnTo>
                  <a:lnTo>
                    <a:pt x="71" y="186"/>
                  </a:lnTo>
                  <a:lnTo>
                    <a:pt x="76" y="202"/>
                  </a:lnTo>
                  <a:lnTo>
                    <a:pt x="80" y="219"/>
                  </a:lnTo>
                  <a:lnTo>
                    <a:pt x="86" y="235"/>
                  </a:lnTo>
                  <a:lnTo>
                    <a:pt x="91" y="251"/>
                  </a:lnTo>
                  <a:lnTo>
                    <a:pt x="97" y="267"/>
                  </a:lnTo>
                  <a:lnTo>
                    <a:pt x="103" y="283"/>
                  </a:lnTo>
                  <a:lnTo>
                    <a:pt x="110" y="299"/>
                  </a:lnTo>
                  <a:lnTo>
                    <a:pt x="115" y="316"/>
                  </a:lnTo>
                  <a:lnTo>
                    <a:pt x="120" y="331"/>
                  </a:lnTo>
                  <a:lnTo>
                    <a:pt x="125" y="348"/>
                  </a:lnTo>
                  <a:lnTo>
                    <a:pt x="131" y="363"/>
                  </a:lnTo>
                  <a:lnTo>
                    <a:pt x="142" y="406"/>
                  </a:lnTo>
                  <a:lnTo>
                    <a:pt x="154" y="447"/>
                  </a:lnTo>
                  <a:lnTo>
                    <a:pt x="165" y="486"/>
                  </a:lnTo>
                  <a:lnTo>
                    <a:pt x="177" y="524"/>
                  </a:lnTo>
                  <a:lnTo>
                    <a:pt x="188" y="561"/>
                  </a:lnTo>
                  <a:lnTo>
                    <a:pt x="198" y="598"/>
                  </a:lnTo>
                  <a:lnTo>
                    <a:pt x="208" y="634"/>
                  </a:lnTo>
                  <a:lnTo>
                    <a:pt x="217" y="669"/>
                  </a:lnTo>
                  <a:lnTo>
                    <a:pt x="224" y="706"/>
                  </a:lnTo>
                  <a:lnTo>
                    <a:pt x="230" y="742"/>
                  </a:lnTo>
                  <a:lnTo>
                    <a:pt x="235" y="779"/>
                  </a:lnTo>
                  <a:lnTo>
                    <a:pt x="239" y="818"/>
                  </a:lnTo>
                  <a:lnTo>
                    <a:pt x="240" y="859"/>
                  </a:lnTo>
                  <a:lnTo>
                    <a:pt x="239" y="900"/>
                  </a:lnTo>
                  <a:lnTo>
                    <a:pt x="235" y="944"/>
                  </a:lnTo>
                  <a:lnTo>
                    <a:pt x="230" y="991"/>
                  </a:lnTo>
                  <a:lnTo>
                    <a:pt x="222" y="1025"/>
                  </a:lnTo>
                  <a:lnTo>
                    <a:pt x="213" y="1053"/>
                  </a:lnTo>
                  <a:lnTo>
                    <a:pt x="201" y="1075"/>
                  </a:lnTo>
                  <a:lnTo>
                    <a:pt x="187" y="1093"/>
                  </a:lnTo>
                  <a:lnTo>
                    <a:pt x="171" y="1105"/>
                  </a:lnTo>
                  <a:lnTo>
                    <a:pt x="156" y="1112"/>
                  </a:lnTo>
                  <a:lnTo>
                    <a:pt x="141" y="1115"/>
                  </a:lnTo>
                  <a:lnTo>
                    <a:pt x="125" y="1115"/>
                  </a:lnTo>
                  <a:lnTo>
                    <a:pt x="109" y="1110"/>
                  </a:lnTo>
                  <a:lnTo>
                    <a:pt x="94" y="1102"/>
                  </a:lnTo>
                  <a:lnTo>
                    <a:pt x="82" y="1092"/>
                  </a:lnTo>
                  <a:lnTo>
                    <a:pt x="71" y="1080"/>
                  </a:lnTo>
                  <a:lnTo>
                    <a:pt x="61" y="1064"/>
                  </a:lnTo>
                  <a:lnTo>
                    <a:pt x="56" y="1049"/>
                  </a:lnTo>
                  <a:lnTo>
                    <a:pt x="53" y="1031"/>
                  </a:lnTo>
                  <a:lnTo>
                    <a:pt x="54" y="1014"/>
                  </a:lnTo>
                  <a:lnTo>
                    <a:pt x="59" y="963"/>
                  </a:lnTo>
                  <a:lnTo>
                    <a:pt x="65" y="917"/>
                  </a:lnTo>
                  <a:lnTo>
                    <a:pt x="69" y="874"/>
                  </a:lnTo>
                  <a:lnTo>
                    <a:pt x="72" y="836"/>
                  </a:lnTo>
                  <a:lnTo>
                    <a:pt x="74" y="800"/>
                  </a:lnTo>
                  <a:lnTo>
                    <a:pt x="76" y="765"/>
                  </a:lnTo>
                  <a:lnTo>
                    <a:pt x="76" y="733"/>
                  </a:lnTo>
                  <a:lnTo>
                    <a:pt x="76" y="701"/>
                  </a:lnTo>
                  <a:lnTo>
                    <a:pt x="73" y="668"/>
                  </a:lnTo>
                  <a:lnTo>
                    <a:pt x="70" y="635"/>
                  </a:lnTo>
                  <a:lnTo>
                    <a:pt x="65" y="601"/>
                  </a:lnTo>
                  <a:lnTo>
                    <a:pt x="59" y="567"/>
                  </a:lnTo>
                  <a:lnTo>
                    <a:pt x="51" y="528"/>
                  </a:lnTo>
                  <a:lnTo>
                    <a:pt x="44" y="486"/>
                  </a:lnTo>
                  <a:lnTo>
                    <a:pt x="33" y="441"/>
                  </a:lnTo>
                  <a:lnTo>
                    <a:pt x="21" y="393"/>
                  </a:lnTo>
                  <a:lnTo>
                    <a:pt x="17" y="373"/>
                  </a:lnTo>
                  <a:lnTo>
                    <a:pt x="13" y="351"/>
                  </a:lnTo>
                  <a:lnTo>
                    <a:pt x="9" y="328"/>
                  </a:lnTo>
                  <a:lnTo>
                    <a:pt x="6" y="303"/>
                  </a:lnTo>
                  <a:lnTo>
                    <a:pt x="4" y="277"/>
                  </a:lnTo>
                  <a:lnTo>
                    <a:pt x="1" y="251"/>
                  </a:lnTo>
                  <a:lnTo>
                    <a:pt x="0" y="225"/>
                  </a:lnTo>
                  <a:lnTo>
                    <a:pt x="0" y="199"/>
                  </a:lnTo>
                  <a:lnTo>
                    <a:pt x="0" y="172"/>
                  </a:lnTo>
                  <a:lnTo>
                    <a:pt x="1" y="146"/>
                  </a:lnTo>
                  <a:lnTo>
                    <a:pt x="5" y="120"/>
                  </a:lnTo>
                  <a:lnTo>
                    <a:pt x="9" y="96"/>
                  </a:lnTo>
                  <a:lnTo>
                    <a:pt x="15" y="71"/>
                  </a:lnTo>
                  <a:lnTo>
                    <a:pt x="22" y="50"/>
                  </a:lnTo>
                  <a:lnTo>
                    <a:pt x="32" y="31"/>
                  </a:lnTo>
                  <a:lnTo>
                    <a:pt x="44" y="13"/>
                  </a:lnTo>
                  <a:lnTo>
                    <a:pt x="46" y="8"/>
                  </a:lnTo>
                  <a:lnTo>
                    <a:pt x="50" y="6"/>
                  </a:lnTo>
                  <a:lnTo>
                    <a:pt x="53" y="4"/>
                  </a:lnTo>
                  <a:lnTo>
                    <a:pt x="57" y="1"/>
                  </a:lnTo>
                  <a:lnTo>
                    <a:pt x="64" y="0"/>
                  </a:lnTo>
                  <a:lnTo>
                    <a:pt x="70" y="1"/>
                  </a:lnTo>
                  <a:lnTo>
                    <a:pt x="76" y="5"/>
                  </a:lnTo>
                  <a:lnTo>
                    <a:pt x="80" y="11"/>
                  </a:lnTo>
                  <a:lnTo>
                    <a:pt x="80" y="14"/>
                  </a:lnTo>
                  <a:lnTo>
                    <a:pt x="82" y="18"/>
                  </a:lnTo>
                  <a:lnTo>
                    <a:pt x="82" y="23"/>
                  </a:lnTo>
                  <a:lnTo>
                    <a:pt x="83" y="29"/>
                  </a:lnTo>
                  <a:lnTo>
                    <a:pt x="83" y="29"/>
                  </a:lnTo>
                  <a:close/>
                </a:path>
              </a:pathLst>
            </a:custGeom>
            <a:solidFill>
              <a:srgbClr val="FF4D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2"/>
            <p:cNvSpPr>
              <a:spLocks/>
            </p:cNvSpPr>
            <p:nvPr/>
          </p:nvSpPr>
          <p:spPr bwMode="auto">
            <a:xfrm>
              <a:off x="3822" y="1711"/>
              <a:ext cx="128" cy="45"/>
            </a:xfrm>
            <a:custGeom>
              <a:avLst/>
              <a:gdLst>
                <a:gd name="T0" fmla="*/ 57 w 383"/>
                <a:gd name="T1" fmla="*/ 6 h 134"/>
                <a:gd name="T2" fmla="*/ 94 w 383"/>
                <a:gd name="T3" fmla="*/ 17 h 134"/>
                <a:gd name="T4" fmla="*/ 129 w 383"/>
                <a:gd name="T5" fmla="*/ 27 h 134"/>
                <a:gd name="T6" fmla="*/ 167 w 383"/>
                <a:gd name="T7" fmla="*/ 37 h 134"/>
                <a:gd name="T8" fmla="*/ 205 w 383"/>
                <a:gd name="T9" fmla="*/ 46 h 134"/>
                <a:gd name="T10" fmla="*/ 242 w 383"/>
                <a:gd name="T11" fmla="*/ 52 h 134"/>
                <a:gd name="T12" fmla="*/ 280 w 383"/>
                <a:gd name="T13" fmla="*/ 56 h 134"/>
                <a:gd name="T14" fmla="*/ 317 w 383"/>
                <a:gd name="T15" fmla="*/ 56 h 134"/>
                <a:gd name="T16" fmla="*/ 344 w 383"/>
                <a:gd name="T17" fmla="*/ 52 h 134"/>
                <a:gd name="T18" fmla="*/ 359 w 383"/>
                <a:gd name="T19" fmla="*/ 53 h 134"/>
                <a:gd name="T20" fmla="*/ 371 w 383"/>
                <a:gd name="T21" fmla="*/ 62 h 134"/>
                <a:gd name="T22" fmla="*/ 379 w 383"/>
                <a:gd name="T23" fmla="*/ 73 h 134"/>
                <a:gd name="T24" fmla="*/ 383 w 383"/>
                <a:gd name="T25" fmla="*/ 86 h 134"/>
                <a:gd name="T26" fmla="*/ 381 w 383"/>
                <a:gd name="T27" fmla="*/ 101 h 134"/>
                <a:gd name="T28" fmla="*/ 375 w 383"/>
                <a:gd name="T29" fmla="*/ 112 h 134"/>
                <a:gd name="T30" fmla="*/ 363 w 383"/>
                <a:gd name="T31" fmla="*/ 123 h 134"/>
                <a:gd name="T32" fmla="*/ 335 w 383"/>
                <a:gd name="T33" fmla="*/ 131 h 134"/>
                <a:gd name="T34" fmla="*/ 293 w 383"/>
                <a:gd name="T35" fmla="*/ 134 h 134"/>
                <a:gd name="T36" fmla="*/ 250 w 383"/>
                <a:gd name="T37" fmla="*/ 131 h 134"/>
                <a:gd name="T38" fmla="*/ 206 w 383"/>
                <a:gd name="T39" fmla="*/ 123 h 134"/>
                <a:gd name="T40" fmla="*/ 161 w 383"/>
                <a:gd name="T41" fmla="*/ 111 h 134"/>
                <a:gd name="T42" fmla="*/ 117 w 383"/>
                <a:gd name="T43" fmla="*/ 96 h 134"/>
                <a:gd name="T44" fmla="*/ 75 w 383"/>
                <a:gd name="T45" fmla="*/ 81 h 134"/>
                <a:gd name="T46" fmla="*/ 37 w 383"/>
                <a:gd name="T47" fmla="*/ 64 h 134"/>
                <a:gd name="T48" fmla="*/ 15 w 383"/>
                <a:gd name="T49" fmla="*/ 52 h 134"/>
                <a:gd name="T50" fmla="*/ 5 w 383"/>
                <a:gd name="T51" fmla="*/ 44 h 134"/>
                <a:gd name="T52" fmla="*/ 0 w 383"/>
                <a:gd name="T53" fmla="*/ 34 h 134"/>
                <a:gd name="T54" fmla="*/ 0 w 383"/>
                <a:gd name="T55" fmla="*/ 24 h 134"/>
                <a:gd name="T56" fmla="*/ 4 w 383"/>
                <a:gd name="T57" fmla="*/ 14 h 134"/>
                <a:gd name="T58" fmla="*/ 10 w 383"/>
                <a:gd name="T59" fmla="*/ 6 h 134"/>
                <a:gd name="T60" fmla="*/ 19 w 383"/>
                <a:gd name="T61" fmla="*/ 1 h 134"/>
                <a:gd name="T62" fmla="*/ 32 w 383"/>
                <a:gd name="T63" fmla="*/ 0 h 134"/>
                <a:gd name="T64" fmla="*/ 41 w 383"/>
                <a:gd name="T65" fmla="*/ 2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83" h="134">
                  <a:moveTo>
                    <a:pt x="41" y="2"/>
                  </a:moveTo>
                  <a:lnTo>
                    <a:pt x="57" y="6"/>
                  </a:lnTo>
                  <a:lnTo>
                    <a:pt x="75" y="12"/>
                  </a:lnTo>
                  <a:lnTo>
                    <a:pt x="94" y="17"/>
                  </a:lnTo>
                  <a:lnTo>
                    <a:pt x="111" y="23"/>
                  </a:lnTo>
                  <a:lnTo>
                    <a:pt x="129" y="27"/>
                  </a:lnTo>
                  <a:lnTo>
                    <a:pt x="148" y="33"/>
                  </a:lnTo>
                  <a:lnTo>
                    <a:pt x="167" y="37"/>
                  </a:lnTo>
                  <a:lnTo>
                    <a:pt x="186" y="43"/>
                  </a:lnTo>
                  <a:lnTo>
                    <a:pt x="205" y="46"/>
                  </a:lnTo>
                  <a:lnTo>
                    <a:pt x="224" y="50"/>
                  </a:lnTo>
                  <a:lnTo>
                    <a:pt x="242" y="52"/>
                  </a:lnTo>
                  <a:lnTo>
                    <a:pt x="261" y="56"/>
                  </a:lnTo>
                  <a:lnTo>
                    <a:pt x="280" y="56"/>
                  </a:lnTo>
                  <a:lnTo>
                    <a:pt x="298" y="56"/>
                  </a:lnTo>
                  <a:lnTo>
                    <a:pt x="317" y="56"/>
                  </a:lnTo>
                  <a:lnTo>
                    <a:pt x="336" y="53"/>
                  </a:lnTo>
                  <a:lnTo>
                    <a:pt x="344" y="52"/>
                  </a:lnTo>
                  <a:lnTo>
                    <a:pt x="352" y="52"/>
                  </a:lnTo>
                  <a:lnTo>
                    <a:pt x="359" y="53"/>
                  </a:lnTo>
                  <a:lnTo>
                    <a:pt x="366" y="58"/>
                  </a:lnTo>
                  <a:lnTo>
                    <a:pt x="371" y="62"/>
                  </a:lnTo>
                  <a:lnTo>
                    <a:pt x="376" y="67"/>
                  </a:lnTo>
                  <a:lnTo>
                    <a:pt x="379" y="73"/>
                  </a:lnTo>
                  <a:lnTo>
                    <a:pt x="382" y="81"/>
                  </a:lnTo>
                  <a:lnTo>
                    <a:pt x="383" y="86"/>
                  </a:lnTo>
                  <a:lnTo>
                    <a:pt x="383" y="94"/>
                  </a:lnTo>
                  <a:lnTo>
                    <a:pt x="381" y="101"/>
                  </a:lnTo>
                  <a:lnTo>
                    <a:pt x="378" y="107"/>
                  </a:lnTo>
                  <a:lnTo>
                    <a:pt x="375" y="112"/>
                  </a:lnTo>
                  <a:lnTo>
                    <a:pt x="369" y="118"/>
                  </a:lnTo>
                  <a:lnTo>
                    <a:pt x="363" y="123"/>
                  </a:lnTo>
                  <a:lnTo>
                    <a:pt x="355" y="128"/>
                  </a:lnTo>
                  <a:lnTo>
                    <a:pt x="335" y="131"/>
                  </a:lnTo>
                  <a:lnTo>
                    <a:pt x="315" y="134"/>
                  </a:lnTo>
                  <a:lnTo>
                    <a:pt x="293" y="134"/>
                  </a:lnTo>
                  <a:lnTo>
                    <a:pt x="273" y="134"/>
                  </a:lnTo>
                  <a:lnTo>
                    <a:pt x="250" y="131"/>
                  </a:lnTo>
                  <a:lnTo>
                    <a:pt x="228" y="128"/>
                  </a:lnTo>
                  <a:lnTo>
                    <a:pt x="206" y="123"/>
                  </a:lnTo>
                  <a:lnTo>
                    <a:pt x="183" y="118"/>
                  </a:lnTo>
                  <a:lnTo>
                    <a:pt x="161" y="111"/>
                  </a:lnTo>
                  <a:lnTo>
                    <a:pt x="139" y="104"/>
                  </a:lnTo>
                  <a:lnTo>
                    <a:pt x="117" y="96"/>
                  </a:lnTo>
                  <a:lnTo>
                    <a:pt x="96" y="89"/>
                  </a:lnTo>
                  <a:lnTo>
                    <a:pt x="75" y="81"/>
                  </a:lnTo>
                  <a:lnTo>
                    <a:pt x="56" y="72"/>
                  </a:lnTo>
                  <a:lnTo>
                    <a:pt x="37" y="64"/>
                  </a:lnTo>
                  <a:lnTo>
                    <a:pt x="20" y="57"/>
                  </a:lnTo>
                  <a:lnTo>
                    <a:pt x="15" y="52"/>
                  </a:lnTo>
                  <a:lnTo>
                    <a:pt x="9" y="49"/>
                  </a:lnTo>
                  <a:lnTo>
                    <a:pt x="5" y="44"/>
                  </a:lnTo>
                  <a:lnTo>
                    <a:pt x="3" y="39"/>
                  </a:lnTo>
                  <a:lnTo>
                    <a:pt x="0" y="34"/>
                  </a:lnTo>
                  <a:lnTo>
                    <a:pt x="0" y="28"/>
                  </a:lnTo>
                  <a:lnTo>
                    <a:pt x="0" y="24"/>
                  </a:lnTo>
                  <a:lnTo>
                    <a:pt x="3" y="19"/>
                  </a:lnTo>
                  <a:lnTo>
                    <a:pt x="4" y="14"/>
                  </a:lnTo>
                  <a:lnTo>
                    <a:pt x="6" y="10"/>
                  </a:lnTo>
                  <a:lnTo>
                    <a:pt x="10" y="6"/>
                  </a:lnTo>
                  <a:lnTo>
                    <a:pt x="15" y="4"/>
                  </a:lnTo>
                  <a:lnTo>
                    <a:pt x="19" y="1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41" y="2"/>
                  </a:lnTo>
                  <a:lnTo>
                    <a:pt x="41" y="2"/>
                  </a:lnTo>
                  <a:close/>
                </a:path>
              </a:pathLst>
            </a:custGeom>
            <a:solidFill>
              <a:srgbClr val="FF4D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3"/>
            <p:cNvSpPr>
              <a:spLocks/>
            </p:cNvSpPr>
            <p:nvPr/>
          </p:nvSpPr>
          <p:spPr bwMode="auto">
            <a:xfrm>
              <a:off x="3821" y="1742"/>
              <a:ext cx="111" cy="46"/>
            </a:xfrm>
            <a:custGeom>
              <a:avLst/>
              <a:gdLst>
                <a:gd name="T0" fmla="*/ 70 w 332"/>
                <a:gd name="T1" fmla="*/ 15 h 138"/>
                <a:gd name="T2" fmla="*/ 106 w 332"/>
                <a:gd name="T3" fmla="*/ 33 h 138"/>
                <a:gd name="T4" fmla="*/ 132 w 332"/>
                <a:gd name="T5" fmla="*/ 46 h 138"/>
                <a:gd name="T6" fmla="*/ 155 w 332"/>
                <a:gd name="T7" fmla="*/ 54 h 138"/>
                <a:gd name="T8" fmla="*/ 175 w 332"/>
                <a:gd name="T9" fmla="*/ 59 h 138"/>
                <a:gd name="T10" fmla="*/ 197 w 332"/>
                <a:gd name="T11" fmla="*/ 60 h 138"/>
                <a:gd name="T12" fmla="*/ 228 w 332"/>
                <a:gd name="T13" fmla="*/ 60 h 138"/>
                <a:gd name="T14" fmla="*/ 267 w 332"/>
                <a:gd name="T15" fmla="*/ 59 h 138"/>
                <a:gd name="T16" fmla="*/ 300 w 332"/>
                <a:gd name="T17" fmla="*/ 59 h 138"/>
                <a:gd name="T18" fmla="*/ 315 w 332"/>
                <a:gd name="T19" fmla="*/ 65 h 138"/>
                <a:gd name="T20" fmla="*/ 325 w 332"/>
                <a:gd name="T21" fmla="*/ 74 h 138"/>
                <a:gd name="T22" fmla="*/ 331 w 332"/>
                <a:gd name="T23" fmla="*/ 86 h 138"/>
                <a:gd name="T24" fmla="*/ 332 w 332"/>
                <a:gd name="T25" fmla="*/ 99 h 138"/>
                <a:gd name="T26" fmla="*/ 327 w 332"/>
                <a:gd name="T27" fmla="*/ 112 h 138"/>
                <a:gd name="T28" fmla="*/ 319 w 332"/>
                <a:gd name="T29" fmla="*/ 124 h 138"/>
                <a:gd name="T30" fmla="*/ 306 w 332"/>
                <a:gd name="T31" fmla="*/ 131 h 138"/>
                <a:gd name="T32" fmla="*/ 275 w 332"/>
                <a:gd name="T33" fmla="*/ 135 h 138"/>
                <a:gd name="T34" fmla="*/ 234 w 332"/>
                <a:gd name="T35" fmla="*/ 137 h 138"/>
                <a:gd name="T36" fmla="*/ 197 w 332"/>
                <a:gd name="T37" fmla="*/ 137 h 138"/>
                <a:gd name="T38" fmla="*/ 164 w 332"/>
                <a:gd name="T39" fmla="*/ 132 h 138"/>
                <a:gd name="T40" fmla="*/ 133 w 332"/>
                <a:gd name="T41" fmla="*/ 124 h 138"/>
                <a:gd name="T42" fmla="*/ 102 w 332"/>
                <a:gd name="T43" fmla="*/ 109 h 138"/>
                <a:gd name="T44" fmla="*/ 69 w 332"/>
                <a:gd name="T45" fmla="*/ 92 h 138"/>
                <a:gd name="T46" fmla="*/ 34 w 332"/>
                <a:gd name="T47" fmla="*/ 70 h 138"/>
                <a:gd name="T48" fmla="*/ 9 w 332"/>
                <a:gd name="T49" fmla="*/ 53 h 138"/>
                <a:gd name="T50" fmla="*/ 2 w 332"/>
                <a:gd name="T51" fmla="*/ 42 h 138"/>
                <a:gd name="T52" fmla="*/ 0 w 332"/>
                <a:gd name="T53" fmla="*/ 30 h 138"/>
                <a:gd name="T54" fmla="*/ 2 w 332"/>
                <a:gd name="T55" fmla="*/ 18 h 138"/>
                <a:gd name="T56" fmla="*/ 8 w 332"/>
                <a:gd name="T57" fmla="*/ 9 h 138"/>
                <a:gd name="T58" fmla="*/ 17 w 332"/>
                <a:gd name="T59" fmla="*/ 2 h 138"/>
                <a:gd name="T60" fmla="*/ 28 w 332"/>
                <a:gd name="T61" fmla="*/ 0 h 138"/>
                <a:gd name="T62" fmla="*/ 41 w 332"/>
                <a:gd name="T63" fmla="*/ 1 h 138"/>
                <a:gd name="T64" fmla="*/ 48 w 332"/>
                <a:gd name="T65" fmla="*/ 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32" h="138">
                  <a:moveTo>
                    <a:pt x="48" y="4"/>
                  </a:moveTo>
                  <a:lnTo>
                    <a:pt x="70" y="15"/>
                  </a:lnTo>
                  <a:lnTo>
                    <a:pt x="89" y="26"/>
                  </a:lnTo>
                  <a:lnTo>
                    <a:pt x="106" y="33"/>
                  </a:lnTo>
                  <a:lnTo>
                    <a:pt x="120" y="40"/>
                  </a:lnTo>
                  <a:lnTo>
                    <a:pt x="132" y="46"/>
                  </a:lnTo>
                  <a:lnTo>
                    <a:pt x="144" y="50"/>
                  </a:lnTo>
                  <a:lnTo>
                    <a:pt x="155" y="54"/>
                  </a:lnTo>
                  <a:lnTo>
                    <a:pt x="165" y="56"/>
                  </a:lnTo>
                  <a:lnTo>
                    <a:pt x="175" y="59"/>
                  </a:lnTo>
                  <a:lnTo>
                    <a:pt x="185" y="60"/>
                  </a:lnTo>
                  <a:lnTo>
                    <a:pt x="197" y="60"/>
                  </a:lnTo>
                  <a:lnTo>
                    <a:pt x="213" y="60"/>
                  </a:lnTo>
                  <a:lnTo>
                    <a:pt x="228" y="60"/>
                  </a:lnTo>
                  <a:lnTo>
                    <a:pt x="246" y="60"/>
                  </a:lnTo>
                  <a:lnTo>
                    <a:pt x="267" y="59"/>
                  </a:lnTo>
                  <a:lnTo>
                    <a:pt x="293" y="59"/>
                  </a:lnTo>
                  <a:lnTo>
                    <a:pt x="300" y="59"/>
                  </a:lnTo>
                  <a:lnTo>
                    <a:pt x="308" y="61"/>
                  </a:lnTo>
                  <a:lnTo>
                    <a:pt x="315" y="65"/>
                  </a:lnTo>
                  <a:lnTo>
                    <a:pt x="321" y="69"/>
                  </a:lnTo>
                  <a:lnTo>
                    <a:pt x="325" y="74"/>
                  </a:lnTo>
                  <a:lnTo>
                    <a:pt x="330" y="80"/>
                  </a:lnTo>
                  <a:lnTo>
                    <a:pt x="331" y="86"/>
                  </a:lnTo>
                  <a:lnTo>
                    <a:pt x="332" y="93"/>
                  </a:lnTo>
                  <a:lnTo>
                    <a:pt x="332" y="99"/>
                  </a:lnTo>
                  <a:lnTo>
                    <a:pt x="331" y="106"/>
                  </a:lnTo>
                  <a:lnTo>
                    <a:pt x="327" y="112"/>
                  </a:lnTo>
                  <a:lnTo>
                    <a:pt x="325" y="119"/>
                  </a:lnTo>
                  <a:lnTo>
                    <a:pt x="319" y="124"/>
                  </a:lnTo>
                  <a:lnTo>
                    <a:pt x="314" y="128"/>
                  </a:lnTo>
                  <a:lnTo>
                    <a:pt x="306" y="131"/>
                  </a:lnTo>
                  <a:lnTo>
                    <a:pt x="299" y="133"/>
                  </a:lnTo>
                  <a:lnTo>
                    <a:pt x="275" y="135"/>
                  </a:lnTo>
                  <a:lnTo>
                    <a:pt x="254" y="137"/>
                  </a:lnTo>
                  <a:lnTo>
                    <a:pt x="234" y="137"/>
                  </a:lnTo>
                  <a:lnTo>
                    <a:pt x="216" y="138"/>
                  </a:lnTo>
                  <a:lnTo>
                    <a:pt x="197" y="137"/>
                  </a:lnTo>
                  <a:lnTo>
                    <a:pt x="181" y="134"/>
                  </a:lnTo>
                  <a:lnTo>
                    <a:pt x="164" y="132"/>
                  </a:lnTo>
                  <a:lnTo>
                    <a:pt x="149" y="128"/>
                  </a:lnTo>
                  <a:lnTo>
                    <a:pt x="133" y="124"/>
                  </a:lnTo>
                  <a:lnTo>
                    <a:pt x="117" y="118"/>
                  </a:lnTo>
                  <a:lnTo>
                    <a:pt x="102" y="109"/>
                  </a:lnTo>
                  <a:lnTo>
                    <a:pt x="85" y="102"/>
                  </a:lnTo>
                  <a:lnTo>
                    <a:pt x="69" y="92"/>
                  </a:lnTo>
                  <a:lnTo>
                    <a:pt x="52" y="82"/>
                  </a:lnTo>
                  <a:lnTo>
                    <a:pt x="34" y="70"/>
                  </a:lnTo>
                  <a:lnTo>
                    <a:pt x="17" y="59"/>
                  </a:lnTo>
                  <a:lnTo>
                    <a:pt x="9" y="53"/>
                  </a:lnTo>
                  <a:lnTo>
                    <a:pt x="6" y="48"/>
                  </a:lnTo>
                  <a:lnTo>
                    <a:pt x="2" y="42"/>
                  </a:lnTo>
                  <a:lnTo>
                    <a:pt x="1" y="36"/>
                  </a:lnTo>
                  <a:lnTo>
                    <a:pt x="0" y="30"/>
                  </a:lnTo>
                  <a:lnTo>
                    <a:pt x="1" y="26"/>
                  </a:lnTo>
                  <a:lnTo>
                    <a:pt x="2" y="18"/>
                  </a:lnTo>
                  <a:lnTo>
                    <a:pt x="6" y="15"/>
                  </a:lnTo>
                  <a:lnTo>
                    <a:pt x="8" y="9"/>
                  </a:lnTo>
                  <a:lnTo>
                    <a:pt x="13" y="5"/>
                  </a:lnTo>
                  <a:lnTo>
                    <a:pt x="17" y="2"/>
                  </a:lnTo>
                  <a:lnTo>
                    <a:pt x="22" y="1"/>
                  </a:lnTo>
                  <a:lnTo>
                    <a:pt x="28" y="0"/>
                  </a:lnTo>
                  <a:lnTo>
                    <a:pt x="34" y="0"/>
                  </a:lnTo>
                  <a:lnTo>
                    <a:pt x="41" y="1"/>
                  </a:lnTo>
                  <a:lnTo>
                    <a:pt x="48" y="4"/>
                  </a:lnTo>
                  <a:lnTo>
                    <a:pt x="48" y="4"/>
                  </a:lnTo>
                  <a:close/>
                </a:path>
              </a:pathLst>
            </a:custGeom>
            <a:solidFill>
              <a:srgbClr val="FF4D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24"/>
            <p:cNvSpPr>
              <a:spLocks/>
            </p:cNvSpPr>
            <p:nvPr/>
          </p:nvSpPr>
          <p:spPr bwMode="auto">
            <a:xfrm>
              <a:off x="3826" y="1791"/>
              <a:ext cx="86" cy="32"/>
            </a:xfrm>
            <a:custGeom>
              <a:avLst/>
              <a:gdLst>
                <a:gd name="T0" fmla="*/ 51 w 257"/>
                <a:gd name="T1" fmla="*/ 2 h 98"/>
                <a:gd name="T2" fmla="*/ 74 w 257"/>
                <a:gd name="T3" fmla="*/ 8 h 98"/>
                <a:gd name="T4" fmla="*/ 97 w 257"/>
                <a:gd name="T5" fmla="*/ 13 h 98"/>
                <a:gd name="T6" fmla="*/ 120 w 257"/>
                <a:gd name="T7" fmla="*/ 18 h 98"/>
                <a:gd name="T8" fmla="*/ 142 w 257"/>
                <a:gd name="T9" fmla="*/ 21 h 98"/>
                <a:gd name="T10" fmla="*/ 165 w 257"/>
                <a:gd name="T11" fmla="*/ 25 h 98"/>
                <a:gd name="T12" fmla="*/ 189 w 257"/>
                <a:gd name="T13" fmla="*/ 27 h 98"/>
                <a:gd name="T14" fmla="*/ 213 w 257"/>
                <a:gd name="T15" fmla="*/ 30 h 98"/>
                <a:gd name="T16" fmla="*/ 233 w 257"/>
                <a:gd name="T17" fmla="*/ 30 h 98"/>
                <a:gd name="T18" fmla="*/ 245 w 257"/>
                <a:gd name="T19" fmla="*/ 35 h 98"/>
                <a:gd name="T20" fmla="*/ 252 w 257"/>
                <a:gd name="T21" fmla="*/ 45 h 98"/>
                <a:gd name="T22" fmla="*/ 257 w 257"/>
                <a:gd name="T23" fmla="*/ 57 h 98"/>
                <a:gd name="T24" fmla="*/ 257 w 257"/>
                <a:gd name="T25" fmla="*/ 70 h 98"/>
                <a:gd name="T26" fmla="*/ 252 w 257"/>
                <a:gd name="T27" fmla="*/ 82 h 98"/>
                <a:gd name="T28" fmla="*/ 245 w 257"/>
                <a:gd name="T29" fmla="*/ 91 h 98"/>
                <a:gd name="T30" fmla="*/ 233 w 257"/>
                <a:gd name="T31" fmla="*/ 97 h 98"/>
                <a:gd name="T32" fmla="*/ 212 w 257"/>
                <a:gd name="T33" fmla="*/ 97 h 98"/>
                <a:gd name="T34" fmla="*/ 185 w 257"/>
                <a:gd name="T35" fmla="*/ 96 h 98"/>
                <a:gd name="T36" fmla="*/ 159 w 257"/>
                <a:gd name="T37" fmla="*/ 93 h 98"/>
                <a:gd name="T38" fmla="*/ 135 w 257"/>
                <a:gd name="T39" fmla="*/ 90 h 98"/>
                <a:gd name="T40" fmla="*/ 110 w 257"/>
                <a:gd name="T41" fmla="*/ 85 h 98"/>
                <a:gd name="T42" fmla="*/ 84 w 257"/>
                <a:gd name="T43" fmla="*/ 79 h 98"/>
                <a:gd name="T44" fmla="*/ 61 w 257"/>
                <a:gd name="T45" fmla="*/ 72 h 98"/>
                <a:gd name="T46" fmla="*/ 36 w 257"/>
                <a:gd name="T47" fmla="*/ 65 h 98"/>
                <a:gd name="T48" fmla="*/ 17 w 257"/>
                <a:gd name="T49" fmla="*/ 59 h 98"/>
                <a:gd name="T50" fmla="*/ 6 w 257"/>
                <a:gd name="T51" fmla="*/ 50 h 98"/>
                <a:gd name="T52" fmla="*/ 2 w 257"/>
                <a:gd name="T53" fmla="*/ 40 h 98"/>
                <a:gd name="T54" fmla="*/ 0 w 257"/>
                <a:gd name="T55" fmla="*/ 30 h 98"/>
                <a:gd name="T56" fmla="*/ 3 w 257"/>
                <a:gd name="T57" fmla="*/ 18 h 98"/>
                <a:gd name="T58" fmla="*/ 10 w 257"/>
                <a:gd name="T59" fmla="*/ 8 h 98"/>
                <a:gd name="T60" fmla="*/ 18 w 257"/>
                <a:gd name="T61" fmla="*/ 2 h 98"/>
                <a:gd name="T62" fmla="*/ 32 w 257"/>
                <a:gd name="T63" fmla="*/ 0 h 98"/>
                <a:gd name="T64" fmla="*/ 39 w 257"/>
                <a:gd name="T65" fmla="*/ 1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57" h="98">
                  <a:moveTo>
                    <a:pt x="39" y="1"/>
                  </a:moveTo>
                  <a:lnTo>
                    <a:pt x="51" y="2"/>
                  </a:lnTo>
                  <a:lnTo>
                    <a:pt x="63" y="6"/>
                  </a:lnTo>
                  <a:lnTo>
                    <a:pt x="74" y="8"/>
                  </a:lnTo>
                  <a:lnTo>
                    <a:pt x="87" y="11"/>
                  </a:lnTo>
                  <a:lnTo>
                    <a:pt x="97" y="13"/>
                  </a:lnTo>
                  <a:lnTo>
                    <a:pt x="109" y="15"/>
                  </a:lnTo>
                  <a:lnTo>
                    <a:pt x="120" y="18"/>
                  </a:lnTo>
                  <a:lnTo>
                    <a:pt x="131" y="20"/>
                  </a:lnTo>
                  <a:lnTo>
                    <a:pt x="142" y="21"/>
                  </a:lnTo>
                  <a:lnTo>
                    <a:pt x="154" y="24"/>
                  </a:lnTo>
                  <a:lnTo>
                    <a:pt x="165" y="25"/>
                  </a:lnTo>
                  <a:lnTo>
                    <a:pt x="176" y="27"/>
                  </a:lnTo>
                  <a:lnTo>
                    <a:pt x="189" y="27"/>
                  </a:lnTo>
                  <a:lnTo>
                    <a:pt x="201" y="28"/>
                  </a:lnTo>
                  <a:lnTo>
                    <a:pt x="213" y="30"/>
                  </a:lnTo>
                  <a:lnTo>
                    <a:pt x="226" y="30"/>
                  </a:lnTo>
                  <a:lnTo>
                    <a:pt x="233" y="30"/>
                  </a:lnTo>
                  <a:lnTo>
                    <a:pt x="239" y="33"/>
                  </a:lnTo>
                  <a:lnTo>
                    <a:pt x="245" y="35"/>
                  </a:lnTo>
                  <a:lnTo>
                    <a:pt x="250" y="40"/>
                  </a:lnTo>
                  <a:lnTo>
                    <a:pt x="252" y="45"/>
                  </a:lnTo>
                  <a:lnTo>
                    <a:pt x="255" y="51"/>
                  </a:lnTo>
                  <a:lnTo>
                    <a:pt x="257" y="57"/>
                  </a:lnTo>
                  <a:lnTo>
                    <a:pt x="257" y="64"/>
                  </a:lnTo>
                  <a:lnTo>
                    <a:pt x="257" y="70"/>
                  </a:lnTo>
                  <a:lnTo>
                    <a:pt x="255" y="76"/>
                  </a:lnTo>
                  <a:lnTo>
                    <a:pt x="252" y="82"/>
                  </a:lnTo>
                  <a:lnTo>
                    <a:pt x="250" y="86"/>
                  </a:lnTo>
                  <a:lnTo>
                    <a:pt x="245" y="91"/>
                  </a:lnTo>
                  <a:lnTo>
                    <a:pt x="239" y="95"/>
                  </a:lnTo>
                  <a:lnTo>
                    <a:pt x="233" y="97"/>
                  </a:lnTo>
                  <a:lnTo>
                    <a:pt x="226" y="98"/>
                  </a:lnTo>
                  <a:lnTo>
                    <a:pt x="212" y="97"/>
                  </a:lnTo>
                  <a:lnTo>
                    <a:pt x="198" y="97"/>
                  </a:lnTo>
                  <a:lnTo>
                    <a:pt x="185" y="96"/>
                  </a:lnTo>
                  <a:lnTo>
                    <a:pt x="172" y="96"/>
                  </a:lnTo>
                  <a:lnTo>
                    <a:pt x="159" y="93"/>
                  </a:lnTo>
                  <a:lnTo>
                    <a:pt x="147" y="92"/>
                  </a:lnTo>
                  <a:lnTo>
                    <a:pt x="135" y="90"/>
                  </a:lnTo>
                  <a:lnTo>
                    <a:pt x="122" y="87"/>
                  </a:lnTo>
                  <a:lnTo>
                    <a:pt x="110" y="85"/>
                  </a:lnTo>
                  <a:lnTo>
                    <a:pt x="97" y="83"/>
                  </a:lnTo>
                  <a:lnTo>
                    <a:pt x="84" y="79"/>
                  </a:lnTo>
                  <a:lnTo>
                    <a:pt x="72" y="77"/>
                  </a:lnTo>
                  <a:lnTo>
                    <a:pt x="61" y="72"/>
                  </a:lnTo>
                  <a:lnTo>
                    <a:pt x="49" y="70"/>
                  </a:lnTo>
                  <a:lnTo>
                    <a:pt x="36" y="65"/>
                  </a:lnTo>
                  <a:lnTo>
                    <a:pt x="24" y="61"/>
                  </a:lnTo>
                  <a:lnTo>
                    <a:pt x="17" y="59"/>
                  </a:lnTo>
                  <a:lnTo>
                    <a:pt x="11" y="54"/>
                  </a:lnTo>
                  <a:lnTo>
                    <a:pt x="6" y="50"/>
                  </a:lnTo>
                  <a:lnTo>
                    <a:pt x="4" y="46"/>
                  </a:lnTo>
                  <a:lnTo>
                    <a:pt x="2" y="40"/>
                  </a:lnTo>
                  <a:lnTo>
                    <a:pt x="0" y="34"/>
                  </a:lnTo>
                  <a:lnTo>
                    <a:pt x="0" y="30"/>
                  </a:lnTo>
                  <a:lnTo>
                    <a:pt x="2" y="24"/>
                  </a:lnTo>
                  <a:lnTo>
                    <a:pt x="3" y="18"/>
                  </a:lnTo>
                  <a:lnTo>
                    <a:pt x="5" y="13"/>
                  </a:lnTo>
                  <a:lnTo>
                    <a:pt x="10" y="8"/>
                  </a:lnTo>
                  <a:lnTo>
                    <a:pt x="13" y="6"/>
                  </a:lnTo>
                  <a:lnTo>
                    <a:pt x="18" y="2"/>
                  </a:lnTo>
                  <a:lnTo>
                    <a:pt x="25" y="0"/>
                  </a:lnTo>
                  <a:lnTo>
                    <a:pt x="32" y="0"/>
                  </a:lnTo>
                  <a:lnTo>
                    <a:pt x="39" y="1"/>
                  </a:lnTo>
                  <a:lnTo>
                    <a:pt x="39" y="1"/>
                  </a:lnTo>
                  <a:close/>
                </a:path>
              </a:pathLst>
            </a:custGeom>
            <a:solidFill>
              <a:srgbClr val="FF4D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8" name="Freeform 25"/>
            <p:cNvSpPr>
              <a:spLocks/>
            </p:cNvSpPr>
            <p:nvPr/>
          </p:nvSpPr>
          <p:spPr bwMode="auto">
            <a:xfrm>
              <a:off x="3817" y="1825"/>
              <a:ext cx="54" cy="55"/>
            </a:xfrm>
            <a:custGeom>
              <a:avLst/>
              <a:gdLst>
                <a:gd name="T0" fmla="*/ 68 w 160"/>
                <a:gd name="T1" fmla="*/ 29 h 165"/>
                <a:gd name="T2" fmla="*/ 72 w 160"/>
                <a:gd name="T3" fmla="*/ 39 h 165"/>
                <a:gd name="T4" fmla="*/ 78 w 160"/>
                <a:gd name="T5" fmla="*/ 46 h 165"/>
                <a:gd name="T6" fmla="*/ 86 w 160"/>
                <a:gd name="T7" fmla="*/ 52 h 165"/>
                <a:gd name="T8" fmla="*/ 96 w 160"/>
                <a:gd name="T9" fmla="*/ 56 h 165"/>
                <a:gd name="T10" fmla="*/ 106 w 160"/>
                <a:gd name="T11" fmla="*/ 60 h 165"/>
                <a:gd name="T12" fmla="*/ 117 w 160"/>
                <a:gd name="T13" fmla="*/ 65 h 165"/>
                <a:gd name="T14" fmla="*/ 129 w 160"/>
                <a:gd name="T15" fmla="*/ 69 h 165"/>
                <a:gd name="T16" fmla="*/ 143 w 160"/>
                <a:gd name="T17" fmla="*/ 79 h 165"/>
                <a:gd name="T18" fmla="*/ 156 w 160"/>
                <a:gd name="T19" fmla="*/ 94 h 165"/>
                <a:gd name="T20" fmla="*/ 160 w 160"/>
                <a:gd name="T21" fmla="*/ 113 h 165"/>
                <a:gd name="T22" fmla="*/ 156 w 160"/>
                <a:gd name="T23" fmla="*/ 131 h 165"/>
                <a:gd name="T24" fmla="*/ 147 w 160"/>
                <a:gd name="T25" fmla="*/ 147 h 165"/>
                <a:gd name="T26" fmla="*/ 132 w 160"/>
                <a:gd name="T27" fmla="*/ 159 h 165"/>
                <a:gd name="T28" fmla="*/ 116 w 160"/>
                <a:gd name="T29" fmla="*/ 165 h 165"/>
                <a:gd name="T30" fmla="*/ 96 w 160"/>
                <a:gd name="T31" fmla="*/ 164 h 165"/>
                <a:gd name="T32" fmla="*/ 77 w 160"/>
                <a:gd name="T33" fmla="*/ 153 h 165"/>
                <a:gd name="T34" fmla="*/ 60 w 160"/>
                <a:gd name="T35" fmla="*/ 143 h 165"/>
                <a:gd name="T36" fmla="*/ 47 w 160"/>
                <a:gd name="T37" fmla="*/ 130 h 165"/>
                <a:gd name="T38" fmla="*/ 37 w 160"/>
                <a:gd name="T39" fmla="*/ 116 h 165"/>
                <a:gd name="T40" fmla="*/ 26 w 160"/>
                <a:gd name="T41" fmla="*/ 101 h 165"/>
                <a:gd name="T42" fmla="*/ 18 w 160"/>
                <a:gd name="T43" fmla="*/ 85 h 165"/>
                <a:gd name="T44" fmla="*/ 11 w 160"/>
                <a:gd name="T45" fmla="*/ 67 h 165"/>
                <a:gd name="T46" fmla="*/ 5 w 160"/>
                <a:gd name="T47" fmla="*/ 49 h 165"/>
                <a:gd name="T48" fmla="*/ 0 w 160"/>
                <a:gd name="T49" fmla="*/ 33 h 165"/>
                <a:gd name="T50" fmla="*/ 3 w 160"/>
                <a:gd name="T51" fmla="*/ 20 h 165"/>
                <a:gd name="T52" fmla="*/ 11 w 160"/>
                <a:gd name="T53" fmla="*/ 9 h 165"/>
                <a:gd name="T54" fmla="*/ 21 w 160"/>
                <a:gd name="T55" fmla="*/ 2 h 165"/>
                <a:gd name="T56" fmla="*/ 33 w 160"/>
                <a:gd name="T57" fmla="*/ 0 h 165"/>
                <a:gd name="T58" fmla="*/ 45 w 160"/>
                <a:gd name="T59" fmla="*/ 1 h 165"/>
                <a:gd name="T60" fmla="*/ 56 w 160"/>
                <a:gd name="T61" fmla="*/ 6 h 165"/>
                <a:gd name="T62" fmla="*/ 64 w 160"/>
                <a:gd name="T63" fmla="*/ 16 h 165"/>
                <a:gd name="T64" fmla="*/ 66 w 160"/>
                <a:gd name="T65" fmla="*/ 24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0" h="165">
                  <a:moveTo>
                    <a:pt x="66" y="24"/>
                  </a:moveTo>
                  <a:lnTo>
                    <a:pt x="68" y="29"/>
                  </a:lnTo>
                  <a:lnTo>
                    <a:pt x="70" y="34"/>
                  </a:lnTo>
                  <a:lnTo>
                    <a:pt x="72" y="39"/>
                  </a:lnTo>
                  <a:lnTo>
                    <a:pt x="76" y="43"/>
                  </a:lnTo>
                  <a:lnTo>
                    <a:pt x="78" y="46"/>
                  </a:lnTo>
                  <a:lnTo>
                    <a:pt x="83" y="49"/>
                  </a:lnTo>
                  <a:lnTo>
                    <a:pt x="86" y="52"/>
                  </a:lnTo>
                  <a:lnTo>
                    <a:pt x="92" y="54"/>
                  </a:lnTo>
                  <a:lnTo>
                    <a:pt x="96" y="56"/>
                  </a:lnTo>
                  <a:lnTo>
                    <a:pt x="101" y="59"/>
                  </a:lnTo>
                  <a:lnTo>
                    <a:pt x="106" y="60"/>
                  </a:lnTo>
                  <a:lnTo>
                    <a:pt x="111" y="62"/>
                  </a:lnTo>
                  <a:lnTo>
                    <a:pt x="117" y="65"/>
                  </a:lnTo>
                  <a:lnTo>
                    <a:pt x="123" y="67"/>
                  </a:lnTo>
                  <a:lnTo>
                    <a:pt x="129" y="69"/>
                  </a:lnTo>
                  <a:lnTo>
                    <a:pt x="135" y="73"/>
                  </a:lnTo>
                  <a:lnTo>
                    <a:pt x="143" y="79"/>
                  </a:lnTo>
                  <a:lnTo>
                    <a:pt x="150" y="87"/>
                  </a:lnTo>
                  <a:lnTo>
                    <a:pt x="156" y="94"/>
                  </a:lnTo>
                  <a:lnTo>
                    <a:pt x="158" y="104"/>
                  </a:lnTo>
                  <a:lnTo>
                    <a:pt x="160" y="113"/>
                  </a:lnTo>
                  <a:lnTo>
                    <a:pt x="158" y="121"/>
                  </a:lnTo>
                  <a:lnTo>
                    <a:pt x="156" y="131"/>
                  </a:lnTo>
                  <a:lnTo>
                    <a:pt x="153" y="140"/>
                  </a:lnTo>
                  <a:lnTo>
                    <a:pt x="147" y="147"/>
                  </a:lnTo>
                  <a:lnTo>
                    <a:pt x="141" y="153"/>
                  </a:lnTo>
                  <a:lnTo>
                    <a:pt x="132" y="159"/>
                  </a:lnTo>
                  <a:lnTo>
                    <a:pt x="125" y="164"/>
                  </a:lnTo>
                  <a:lnTo>
                    <a:pt x="116" y="165"/>
                  </a:lnTo>
                  <a:lnTo>
                    <a:pt x="106" y="165"/>
                  </a:lnTo>
                  <a:lnTo>
                    <a:pt x="96" y="164"/>
                  </a:lnTo>
                  <a:lnTo>
                    <a:pt x="86" y="159"/>
                  </a:lnTo>
                  <a:lnTo>
                    <a:pt x="77" y="153"/>
                  </a:lnTo>
                  <a:lnTo>
                    <a:pt x="69" y="149"/>
                  </a:lnTo>
                  <a:lnTo>
                    <a:pt x="60" y="143"/>
                  </a:lnTo>
                  <a:lnTo>
                    <a:pt x="55" y="137"/>
                  </a:lnTo>
                  <a:lnTo>
                    <a:pt x="47" y="130"/>
                  </a:lnTo>
                  <a:lnTo>
                    <a:pt x="42" y="124"/>
                  </a:lnTo>
                  <a:lnTo>
                    <a:pt x="37" y="116"/>
                  </a:lnTo>
                  <a:lnTo>
                    <a:pt x="32" y="110"/>
                  </a:lnTo>
                  <a:lnTo>
                    <a:pt x="26" y="101"/>
                  </a:lnTo>
                  <a:lnTo>
                    <a:pt x="23" y="93"/>
                  </a:lnTo>
                  <a:lnTo>
                    <a:pt x="18" y="85"/>
                  </a:lnTo>
                  <a:lnTo>
                    <a:pt x="16" y="77"/>
                  </a:lnTo>
                  <a:lnTo>
                    <a:pt x="11" y="67"/>
                  </a:lnTo>
                  <a:lnTo>
                    <a:pt x="8" y="59"/>
                  </a:lnTo>
                  <a:lnTo>
                    <a:pt x="5" y="49"/>
                  </a:lnTo>
                  <a:lnTo>
                    <a:pt x="3" y="41"/>
                  </a:lnTo>
                  <a:lnTo>
                    <a:pt x="0" y="33"/>
                  </a:lnTo>
                  <a:lnTo>
                    <a:pt x="1" y="26"/>
                  </a:lnTo>
                  <a:lnTo>
                    <a:pt x="3" y="20"/>
                  </a:lnTo>
                  <a:lnTo>
                    <a:pt x="6" y="14"/>
                  </a:lnTo>
                  <a:lnTo>
                    <a:pt x="11" y="9"/>
                  </a:lnTo>
                  <a:lnTo>
                    <a:pt x="16" y="6"/>
                  </a:lnTo>
                  <a:lnTo>
                    <a:pt x="21" y="2"/>
                  </a:lnTo>
                  <a:lnTo>
                    <a:pt x="27" y="1"/>
                  </a:lnTo>
                  <a:lnTo>
                    <a:pt x="33" y="0"/>
                  </a:lnTo>
                  <a:lnTo>
                    <a:pt x="39" y="0"/>
                  </a:lnTo>
                  <a:lnTo>
                    <a:pt x="45" y="1"/>
                  </a:lnTo>
                  <a:lnTo>
                    <a:pt x="51" y="3"/>
                  </a:lnTo>
                  <a:lnTo>
                    <a:pt x="56" y="6"/>
                  </a:lnTo>
                  <a:lnTo>
                    <a:pt x="60" y="10"/>
                  </a:lnTo>
                  <a:lnTo>
                    <a:pt x="64" y="16"/>
                  </a:lnTo>
                  <a:lnTo>
                    <a:pt x="66" y="24"/>
                  </a:lnTo>
                  <a:lnTo>
                    <a:pt x="66" y="24"/>
                  </a:lnTo>
                  <a:close/>
                </a:path>
              </a:pathLst>
            </a:custGeom>
            <a:solidFill>
              <a:srgbClr val="FF1A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9" name="Freeform 26"/>
            <p:cNvSpPr>
              <a:spLocks/>
            </p:cNvSpPr>
            <p:nvPr/>
          </p:nvSpPr>
          <p:spPr bwMode="auto">
            <a:xfrm>
              <a:off x="3791" y="1579"/>
              <a:ext cx="46" cy="115"/>
            </a:xfrm>
            <a:custGeom>
              <a:avLst/>
              <a:gdLst>
                <a:gd name="T0" fmla="*/ 138 w 138"/>
                <a:gd name="T1" fmla="*/ 45 h 345"/>
                <a:gd name="T2" fmla="*/ 138 w 138"/>
                <a:gd name="T3" fmla="*/ 77 h 345"/>
                <a:gd name="T4" fmla="*/ 135 w 138"/>
                <a:gd name="T5" fmla="*/ 116 h 345"/>
                <a:gd name="T6" fmla="*/ 130 w 138"/>
                <a:gd name="T7" fmla="*/ 158 h 345"/>
                <a:gd name="T8" fmla="*/ 123 w 138"/>
                <a:gd name="T9" fmla="*/ 201 h 345"/>
                <a:gd name="T10" fmla="*/ 114 w 138"/>
                <a:gd name="T11" fmla="*/ 242 h 345"/>
                <a:gd name="T12" fmla="*/ 104 w 138"/>
                <a:gd name="T13" fmla="*/ 280 h 345"/>
                <a:gd name="T14" fmla="*/ 93 w 138"/>
                <a:gd name="T15" fmla="*/ 310 h 345"/>
                <a:gd name="T16" fmla="*/ 81 w 138"/>
                <a:gd name="T17" fmla="*/ 330 h 345"/>
                <a:gd name="T18" fmla="*/ 66 w 138"/>
                <a:gd name="T19" fmla="*/ 340 h 345"/>
                <a:gd name="T20" fmla="*/ 49 w 138"/>
                <a:gd name="T21" fmla="*/ 345 h 345"/>
                <a:gd name="T22" fmla="*/ 33 w 138"/>
                <a:gd name="T23" fmla="*/ 344 h 345"/>
                <a:gd name="T24" fmla="*/ 18 w 138"/>
                <a:gd name="T25" fmla="*/ 337 h 345"/>
                <a:gd name="T26" fmla="*/ 6 w 138"/>
                <a:gd name="T27" fmla="*/ 325 h 345"/>
                <a:gd name="T28" fmla="*/ 0 w 138"/>
                <a:gd name="T29" fmla="*/ 308 h 345"/>
                <a:gd name="T30" fmla="*/ 1 w 138"/>
                <a:gd name="T31" fmla="*/ 289 h 345"/>
                <a:gd name="T32" fmla="*/ 11 w 138"/>
                <a:gd name="T33" fmla="*/ 265 h 345"/>
                <a:gd name="T34" fmla="*/ 21 w 138"/>
                <a:gd name="T35" fmla="*/ 236 h 345"/>
                <a:gd name="T36" fmla="*/ 31 w 138"/>
                <a:gd name="T37" fmla="*/ 206 h 345"/>
                <a:gd name="T38" fmla="*/ 40 w 138"/>
                <a:gd name="T39" fmla="*/ 176 h 345"/>
                <a:gd name="T40" fmla="*/ 48 w 138"/>
                <a:gd name="T41" fmla="*/ 144 h 345"/>
                <a:gd name="T42" fmla="*/ 57 w 138"/>
                <a:gd name="T43" fmla="*/ 113 h 345"/>
                <a:gd name="T44" fmla="*/ 61 w 138"/>
                <a:gd name="T45" fmla="*/ 83 h 345"/>
                <a:gd name="T46" fmla="*/ 65 w 138"/>
                <a:gd name="T47" fmla="*/ 53 h 345"/>
                <a:gd name="T48" fmla="*/ 67 w 138"/>
                <a:gd name="T49" fmla="*/ 29 h 345"/>
                <a:gd name="T50" fmla="*/ 72 w 138"/>
                <a:gd name="T51" fmla="*/ 15 h 345"/>
                <a:gd name="T52" fmla="*/ 80 w 138"/>
                <a:gd name="T53" fmla="*/ 6 h 345"/>
                <a:gd name="T54" fmla="*/ 92 w 138"/>
                <a:gd name="T55" fmla="*/ 1 h 345"/>
                <a:gd name="T56" fmla="*/ 105 w 138"/>
                <a:gd name="T57" fmla="*/ 0 h 345"/>
                <a:gd name="T58" fmla="*/ 117 w 138"/>
                <a:gd name="T59" fmla="*/ 3 h 345"/>
                <a:gd name="T60" fmla="*/ 127 w 138"/>
                <a:gd name="T61" fmla="*/ 10 h 345"/>
                <a:gd name="T62" fmla="*/ 135 w 138"/>
                <a:gd name="T63" fmla="*/ 23 h 345"/>
                <a:gd name="T64" fmla="*/ 137 w 138"/>
                <a:gd name="T65" fmla="*/ 32 h 3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8" h="345">
                  <a:moveTo>
                    <a:pt x="137" y="32"/>
                  </a:moveTo>
                  <a:lnTo>
                    <a:pt x="138" y="45"/>
                  </a:lnTo>
                  <a:lnTo>
                    <a:pt x="138" y="60"/>
                  </a:lnTo>
                  <a:lnTo>
                    <a:pt x="138" y="77"/>
                  </a:lnTo>
                  <a:lnTo>
                    <a:pt x="137" y="97"/>
                  </a:lnTo>
                  <a:lnTo>
                    <a:pt x="135" y="116"/>
                  </a:lnTo>
                  <a:lnTo>
                    <a:pt x="133" y="137"/>
                  </a:lnTo>
                  <a:lnTo>
                    <a:pt x="130" y="158"/>
                  </a:lnTo>
                  <a:lnTo>
                    <a:pt x="127" y="180"/>
                  </a:lnTo>
                  <a:lnTo>
                    <a:pt x="123" y="201"/>
                  </a:lnTo>
                  <a:lnTo>
                    <a:pt x="119" y="222"/>
                  </a:lnTo>
                  <a:lnTo>
                    <a:pt x="114" y="242"/>
                  </a:lnTo>
                  <a:lnTo>
                    <a:pt x="110" y="262"/>
                  </a:lnTo>
                  <a:lnTo>
                    <a:pt x="104" y="280"/>
                  </a:lnTo>
                  <a:lnTo>
                    <a:pt x="99" y="295"/>
                  </a:lnTo>
                  <a:lnTo>
                    <a:pt x="93" y="310"/>
                  </a:lnTo>
                  <a:lnTo>
                    <a:pt x="90" y="321"/>
                  </a:lnTo>
                  <a:lnTo>
                    <a:pt x="81" y="330"/>
                  </a:lnTo>
                  <a:lnTo>
                    <a:pt x="74" y="336"/>
                  </a:lnTo>
                  <a:lnTo>
                    <a:pt x="66" y="340"/>
                  </a:lnTo>
                  <a:lnTo>
                    <a:pt x="58" y="345"/>
                  </a:lnTo>
                  <a:lnTo>
                    <a:pt x="49" y="345"/>
                  </a:lnTo>
                  <a:lnTo>
                    <a:pt x="41" y="345"/>
                  </a:lnTo>
                  <a:lnTo>
                    <a:pt x="33" y="344"/>
                  </a:lnTo>
                  <a:lnTo>
                    <a:pt x="26" y="342"/>
                  </a:lnTo>
                  <a:lnTo>
                    <a:pt x="18" y="337"/>
                  </a:lnTo>
                  <a:lnTo>
                    <a:pt x="12" y="332"/>
                  </a:lnTo>
                  <a:lnTo>
                    <a:pt x="6" y="325"/>
                  </a:lnTo>
                  <a:lnTo>
                    <a:pt x="2" y="318"/>
                  </a:lnTo>
                  <a:lnTo>
                    <a:pt x="0" y="308"/>
                  </a:lnTo>
                  <a:lnTo>
                    <a:pt x="0" y="300"/>
                  </a:lnTo>
                  <a:lnTo>
                    <a:pt x="1" y="289"/>
                  </a:lnTo>
                  <a:lnTo>
                    <a:pt x="6" y="280"/>
                  </a:lnTo>
                  <a:lnTo>
                    <a:pt x="11" y="265"/>
                  </a:lnTo>
                  <a:lnTo>
                    <a:pt x="15" y="250"/>
                  </a:lnTo>
                  <a:lnTo>
                    <a:pt x="21" y="236"/>
                  </a:lnTo>
                  <a:lnTo>
                    <a:pt x="26" y="221"/>
                  </a:lnTo>
                  <a:lnTo>
                    <a:pt x="31" y="206"/>
                  </a:lnTo>
                  <a:lnTo>
                    <a:pt x="35" y="190"/>
                  </a:lnTo>
                  <a:lnTo>
                    <a:pt x="40" y="176"/>
                  </a:lnTo>
                  <a:lnTo>
                    <a:pt x="46" y="161"/>
                  </a:lnTo>
                  <a:lnTo>
                    <a:pt x="48" y="144"/>
                  </a:lnTo>
                  <a:lnTo>
                    <a:pt x="53" y="129"/>
                  </a:lnTo>
                  <a:lnTo>
                    <a:pt x="57" y="113"/>
                  </a:lnTo>
                  <a:lnTo>
                    <a:pt x="59" y="98"/>
                  </a:lnTo>
                  <a:lnTo>
                    <a:pt x="61" y="83"/>
                  </a:lnTo>
                  <a:lnTo>
                    <a:pt x="64" y="68"/>
                  </a:lnTo>
                  <a:lnTo>
                    <a:pt x="65" y="53"/>
                  </a:lnTo>
                  <a:lnTo>
                    <a:pt x="67" y="39"/>
                  </a:lnTo>
                  <a:lnTo>
                    <a:pt x="67" y="29"/>
                  </a:lnTo>
                  <a:lnTo>
                    <a:pt x="70" y="22"/>
                  </a:lnTo>
                  <a:lnTo>
                    <a:pt x="72" y="15"/>
                  </a:lnTo>
                  <a:lnTo>
                    <a:pt x="77" y="10"/>
                  </a:lnTo>
                  <a:lnTo>
                    <a:pt x="80" y="6"/>
                  </a:lnTo>
                  <a:lnTo>
                    <a:pt x="86" y="3"/>
                  </a:lnTo>
                  <a:lnTo>
                    <a:pt x="92" y="1"/>
                  </a:lnTo>
                  <a:lnTo>
                    <a:pt x="99" y="0"/>
                  </a:lnTo>
                  <a:lnTo>
                    <a:pt x="105" y="0"/>
                  </a:lnTo>
                  <a:lnTo>
                    <a:pt x="112" y="1"/>
                  </a:lnTo>
                  <a:lnTo>
                    <a:pt x="117" y="3"/>
                  </a:lnTo>
                  <a:lnTo>
                    <a:pt x="123" y="7"/>
                  </a:lnTo>
                  <a:lnTo>
                    <a:pt x="127" y="10"/>
                  </a:lnTo>
                  <a:lnTo>
                    <a:pt x="131" y="16"/>
                  </a:lnTo>
                  <a:lnTo>
                    <a:pt x="135" y="23"/>
                  </a:lnTo>
                  <a:lnTo>
                    <a:pt x="137" y="32"/>
                  </a:lnTo>
                  <a:lnTo>
                    <a:pt x="137" y="32"/>
                  </a:lnTo>
                  <a:close/>
                </a:path>
              </a:pathLst>
            </a:custGeom>
            <a:solidFill>
              <a:srgbClr val="FF1A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3" name="Freeform 27"/>
            <p:cNvSpPr>
              <a:spLocks/>
            </p:cNvSpPr>
            <p:nvPr/>
          </p:nvSpPr>
          <p:spPr bwMode="auto">
            <a:xfrm>
              <a:off x="3612" y="1247"/>
              <a:ext cx="102" cy="77"/>
            </a:xfrm>
            <a:custGeom>
              <a:avLst/>
              <a:gdLst>
                <a:gd name="T0" fmla="*/ 70 w 307"/>
                <a:gd name="T1" fmla="*/ 20 h 233"/>
                <a:gd name="T2" fmla="*/ 93 w 307"/>
                <a:gd name="T3" fmla="*/ 39 h 233"/>
                <a:gd name="T4" fmla="*/ 115 w 307"/>
                <a:gd name="T5" fmla="*/ 56 h 233"/>
                <a:gd name="T6" fmla="*/ 138 w 307"/>
                <a:gd name="T7" fmla="*/ 71 h 233"/>
                <a:gd name="T8" fmla="*/ 161 w 307"/>
                <a:gd name="T9" fmla="*/ 83 h 233"/>
                <a:gd name="T10" fmla="*/ 185 w 307"/>
                <a:gd name="T11" fmla="*/ 94 h 233"/>
                <a:gd name="T12" fmla="*/ 211 w 307"/>
                <a:gd name="T13" fmla="*/ 103 h 233"/>
                <a:gd name="T14" fmla="*/ 240 w 307"/>
                <a:gd name="T15" fmla="*/ 110 h 233"/>
                <a:gd name="T16" fmla="*/ 270 w 307"/>
                <a:gd name="T17" fmla="*/ 117 h 233"/>
                <a:gd name="T18" fmla="*/ 290 w 307"/>
                <a:gd name="T19" fmla="*/ 130 h 233"/>
                <a:gd name="T20" fmla="*/ 303 w 307"/>
                <a:gd name="T21" fmla="*/ 149 h 233"/>
                <a:gd name="T22" fmla="*/ 307 w 307"/>
                <a:gd name="T23" fmla="*/ 170 h 233"/>
                <a:gd name="T24" fmla="*/ 303 w 307"/>
                <a:gd name="T25" fmla="*/ 193 h 233"/>
                <a:gd name="T26" fmla="*/ 292 w 307"/>
                <a:gd name="T27" fmla="*/ 213 h 233"/>
                <a:gd name="T28" fmla="*/ 275 w 307"/>
                <a:gd name="T29" fmla="*/ 227 h 233"/>
                <a:gd name="T30" fmla="*/ 251 w 307"/>
                <a:gd name="T31" fmla="*/ 233 h 233"/>
                <a:gd name="T32" fmla="*/ 217 w 307"/>
                <a:gd name="T33" fmla="*/ 228 h 233"/>
                <a:gd name="T34" fmla="*/ 183 w 307"/>
                <a:gd name="T35" fmla="*/ 215 h 233"/>
                <a:gd name="T36" fmla="*/ 153 w 307"/>
                <a:gd name="T37" fmla="*/ 199 h 233"/>
                <a:gd name="T38" fmla="*/ 127 w 307"/>
                <a:gd name="T39" fmla="*/ 179 h 233"/>
                <a:gd name="T40" fmla="*/ 102 w 307"/>
                <a:gd name="T41" fmla="*/ 155 h 233"/>
                <a:gd name="T42" fmla="*/ 79 w 307"/>
                <a:gd name="T43" fmla="*/ 131 h 233"/>
                <a:gd name="T44" fmla="*/ 55 w 307"/>
                <a:gd name="T45" fmla="*/ 104 h 233"/>
                <a:gd name="T46" fmla="*/ 28 w 307"/>
                <a:gd name="T47" fmla="*/ 78 h 233"/>
                <a:gd name="T48" fmla="*/ 7 w 307"/>
                <a:gd name="T49" fmla="*/ 58 h 233"/>
                <a:gd name="T50" fmla="*/ 0 w 307"/>
                <a:gd name="T51" fmla="*/ 45 h 233"/>
                <a:gd name="T52" fmla="*/ 0 w 307"/>
                <a:gd name="T53" fmla="*/ 31 h 233"/>
                <a:gd name="T54" fmla="*/ 4 w 307"/>
                <a:gd name="T55" fmla="*/ 19 h 233"/>
                <a:gd name="T56" fmla="*/ 13 w 307"/>
                <a:gd name="T57" fmla="*/ 8 h 233"/>
                <a:gd name="T58" fmla="*/ 23 w 307"/>
                <a:gd name="T59" fmla="*/ 3 h 233"/>
                <a:gd name="T60" fmla="*/ 36 w 307"/>
                <a:gd name="T61" fmla="*/ 0 h 233"/>
                <a:gd name="T62" fmla="*/ 50 w 307"/>
                <a:gd name="T63" fmla="*/ 6 h 233"/>
                <a:gd name="T64" fmla="*/ 57 w 307"/>
                <a:gd name="T65" fmla="*/ 11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07" h="233">
                  <a:moveTo>
                    <a:pt x="57" y="11"/>
                  </a:moveTo>
                  <a:lnTo>
                    <a:pt x="70" y="20"/>
                  </a:lnTo>
                  <a:lnTo>
                    <a:pt x="82" y="31"/>
                  </a:lnTo>
                  <a:lnTo>
                    <a:pt x="93" y="39"/>
                  </a:lnTo>
                  <a:lnTo>
                    <a:pt x="105" y="49"/>
                  </a:lnTo>
                  <a:lnTo>
                    <a:pt x="115" y="56"/>
                  </a:lnTo>
                  <a:lnTo>
                    <a:pt x="127" y="64"/>
                  </a:lnTo>
                  <a:lnTo>
                    <a:pt x="138" y="71"/>
                  </a:lnTo>
                  <a:lnTo>
                    <a:pt x="150" y="78"/>
                  </a:lnTo>
                  <a:lnTo>
                    <a:pt x="161" y="83"/>
                  </a:lnTo>
                  <a:lnTo>
                    <a:pt x="173" y="89"/>
                  </a:lnTo>
                  <a:lnTo>
                    <a:pt x="185" y="94"/>
                  </a:lnTo>
                  <a:lnTo>
                    <a:pt x="198" y="98"/>
                  </a:lnTo>
                  <a:lnTo>
                    <a:pt x="211" y="103"/>
                  </a:lnTo>
                  <a:lnTo>
                    <a:pt x="225" y="107"/>
                  </a:lnTo>
                  <a:lnTo>
                    <a:pt x="240" y="110"/>
                  </a:lnTo>
                  <a:lnTo>
                    <a:pt x="257" y="114"/>
                  </a:lnTo>
                  <a:lnTo>
                    <a:pt x="270" y="117"/>
                  </a:lnTo>
                  <a:lnTo>
                    <a:pt x="281" y="122"/>
                  </a:lnTo>
                  <a:lnTo>
                    <a:pt x="290" y="130"/>
                  </a:lnTo>
                  <a:lnTo>
                    <a:pt x="298" y="139"/>
                  </a:lnTo>
                  <a:lnTo>
                    <a:pt x="303" y="149"/>
                  </a:lnTo>
                  <a:lnTo>
                    <a:pt x="307" y="160"/>
                  </a:lnTo>
                  <a:lnTo>
                    <a:pt x="307" y="170"/>
                  </a:lnTo>
                  <a:lnTo>
                    <a:pt x="307" y="182"/>
                  </a:lnTo>
                  <a:lnTo>
                    <a:pt x="303" y="193"/>
                  </a:lnTo>
                  <a:lnTo>
                    <a:pt x="300" y="204"/>
                  </a:lnTo>
                  <a:lnTo>
                    <a:pt x="292" y="213"/>
                  </a:lnTo>
                  <a:lnTo>
                    <a:pt x="285" y="221"/>
                  </a:lnTo>
                  <a:lnTo>
                    <a:pt x="275" y="227"/>
                  </a:lnTo>
                  <a:lnTo>
                    <a:pt x="264" y="231"/>
                  </a:lnTo>
                  <a:lnTo>
                    <a:pt x="251" y="233"/>
                  </a:lnTo>
                  <a:lnTo>
                    <a:pt x="237" y="233"/>
                  </a:lnTo>
                  <a:lnTo>
                    <a:pt x="217" y="228"/>
                  </a:lnTo>
                  <a:lnTo>
                    <a:pt x="199" y="222"/>
                  </a:lnTo>
                  <a:lnTo>
                    <a:pt x="183" y="215"/>
                  </a:lnTo>
                  <a:lnTo>
                    <a:pt x="167" y="208"/>
                  </a:lnTo>
                  <a:lnTo>
                    <a:pt x="153" y="199"/>
                  </a:lnTo>
                  <a:lnTo>
                    <a:pt x="139" y="189"/>
                  </a:lnTo>
                  <a:lnTo>
                    <a:pt x="127" y="179"/>
                  </a:lnTo>
                  <a:lnTo>
                    <a:pt x="115" y="168"/>
                  </a:lnTo>
                  <a:lnTo>
                    <a:pt x="102" y="155"/>
                  </a:lnTo>
                  <a:lnTo>
                    <a:pt x="90" y="143"/>
                  </a:lnTo>
                  <a:lnTo>
                    <a:pt x="79" y="131"/>
                  </a:lnTo>
                  <a:lnTo>
                    <a:pt x="67" y="118"/>
                  </a:lnTo>
                  <a:lnTo>
                    <a:pt x="55" y="104"/>
                  </a:lnTo>
                  <a:lnTo>
                    <a:pt x="41" y="91"/>
                  </a:lnTo>
                  <a:lnTo>
                    <a:pt x="28" y="78"/>
                  </a:lnTo>
                  <a:lnTo>
                    <a:pt x="13" y="65"/>
                  </a:lnTo>
                  <a:lnTo>
                    <a:pt x="7" y="58"/>
                  </a:lnTo>
                  <a:lnTo>
                    <a:pt x="2" y="52"/>
                  </a:lnTo>
                  <a:lnTo>
                    <a:pt x="0" y="45"/>
                  </a:lnTo>
                  <a:lnTo>
                    <a:pt x="0" y="39"/>
                  </a:lnTo>
                  <a:lnTo>
                    <a:pt x="0" y="31"/>
                  </a:lnTo>
                  <a:lnTo>
                    <a:pt x="2" y="25"/>
                  </a:lnTo>
                  <a:lnTo>
                    <a:pt x="4" y="19"/>
                  </a:lnTo>
                  <a:lnTo>
                    <a:pt x="8" y="14"/>
                  </a:lnTo>
                  <a:lnTo>
                    <a:pt x="13" y="8"/>
                  </a:lnTo>
                  <a:lnTo>
                    <a:pt x="17" y="5"/>
                  </a:lnTo>
                  <a:lnTo>
                    <a:pt x="23" y="3"/>
                  </a:lnTo>
                  <a:lnTo>
                    <a:pt x="30" y="1"/>
                  </a:lnTo>
                  <a:lnTo>
                    <a:pt x="36" y="0"/>
                  </a:lnTo>
                  <a:lnTo>
                    <a:pt x="44" y="3"/>
                  </a:lnTo>
                  <a:lnTo>
                    <a:pt x="50" y="6"/>
                  </a:lnTo>
                  <a:lnTo>
                    <a:pt x="57" y="11"/>
                  </a:lnTo>
                  <a:lnTo>
                    <a:pt x="57" y="11"/>
                  </a:lnTo>
                  <a:close/>
                </a:path>
              </a:pathLst>
            </a:custGeom>
            <a:solidFill>
              <a:srgbClr val="FFFF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4" name="Freeform 28"/>
            <p:cNvSpPr>
              <a:spLocks/>
            </p:cNvSpPr>
            <p:nvPr/>
          </p:nvSpPr>
          <p:spPr bwMode="auto">
            <a:xfrm>
              <a:off x="3719" y="1113"/>
              <a:ext cx="88" cy="94"/>
            </a:xfrm>
            <a:custGeom>
              <a:avLst/>
              <a:gdLst>
                <a:gd name="T0" fmla="*/ 83 w 264"/>
                <a:gd name="T1" fmla="*/ 23 h 280"/>
                <a:gd name="T2" fmla="*/ 110 w 264"/>
                <a:gd name="T3" fmla="*/ 42 h 280"/>
                <a:gd name="T4" fmla="*/ 136 w 264"/>
                <a:gd name="T5" fmla="*/ 61 h 280"/>
                <a:gd name="T6" fmla="*/ 161 w 264"/>
                <a:gd name="T7" fmla="*/ 77 h 280"/>
                <a:gd name="T8" fmla="*/ 184 w 264"/>
                <a:gd name="T9" fmla="*/ 94 h 280"/>
                <a:gd name="T10" fmla="*/ 207 w 264"/>
                <a:gd name="T11" fmla="*/ 113 h 280"/>
                <a:gd name="T12" fmla="*/ 227 w 264"/>
                <a:gd name="T13" fmla="*/ 134 h 280"/>
                <a:gd name="T14" fmla="*/ 247 w 264"/>
                <a:gd name="T15" fmla="*/ 160 h 280"/>
                <a:gd name="T16" fmla="*/ 262 w 264"/>
                <a:gd name="T17" fmla="*/ 191 h 280"/>
                <a:gd name="T18" fmla="*/ 264 w 264"/>
                <a:gd name="T19" fmla="*/ 219 h 280"/>
                <a:gd name="T20" fmla="*/ 256 w 264"/>
                <a:gd name="T21" fmla="*/ 244 h 280"/>
                <a:gd name="T22" fmla="*/ 239 w 264"/>
                <a:gd name="T23" fmla="*/ 263 h 280"/>
                <a:gd name="T24" fmla="*/ 216 w 264"/>
                <a:gd name="T25" fmla="*/ 275 h 280"/>
                <a:gd name="T26" fmla="*/ 190 w 264"/>
                <a:gd name="T27" fmla="*/ 280 h 280"/>
                <a:gd name="T28" fmla="*/ 165 w 264"/>
                <a:gd name="T29" fmla="*/ 274 h 280"/>
                <a:gd name="T30" fmla="*/ 143 w 264"/>
                <a:gd name="T31" fmla="*/ 256 h 280"/>
                <a:gd name="T32" fmla="*/ 126 w 264"/>
                <a:gd name="T33" fmla="*/ 230 h 280"/>
                <a:gd name="T34" fmla="*/ 113 w 264"/>
                <a:gd name="T35" fmla="*/ 205 h 280"/>
                <a:gd name="T36" fmla="*/ 100 w 264"/>
                <a:gd name="T37" fmla="*/ 183 h 280"/>
                <a:gd name="T38" fmla="*/ 89 w 264"/>
                <a:gd name="T39" fmla="*/ 162 h 280"/>
                <a:gd name="T40" fmla="*/ 76 w 264"/>
                <a:gd name="T41" fmla="*/ 141 h 280"/>
                <a:gd name="T42" fmla="*/ 61 w 264"/>
                <a:gd name="T43" fmla="*/ 121 h 280"/>
                <a:gd name="T44" fmla="*/ 45 w 264"/>
                <a:gd name="T45" fmla="*/ 102 h 280"/>
                <a:gd name="T46" fmla="*/ 25 w 264"/>
                <a:gd name="T47" fmla="*/ 82 h 280"/>
                <a:gd name="T48" fmla="*/ 7 w 264"/>
                <a:gd name="T49" fmla="*/ 66 h 280"/>
                <a:gd name="T50" fmla="*/ 0 w 264"/>
                <a:gd name="T51" fmla="*/ 50 h 280"/>
                <a:gd name="T52" fmla="*/ 0 w 264"/>
                <a:gd name="T53" fmla="*/ 35 h 280"/>
                <a:gd name="T54" fmla="*/ 6 w 264"/>
                <a:gd name="T55" fmla="*/ 21 h 280"/>
                <a:gd name="T56" fmla="*/ 16 w 264"/>
                <a:gd name="T57" fmla="*/ 10 h 280"/>
                <a:gd name="T58" fmla="*/ 29 w 264"/>
                <a:gd name="T59" fmla="*/ 3 h 280"/>
                <a:gd name="T60" fmla="*/ 45 w 264"/>
                <a:gd name="T61" fmla="*/ 0 h 280"/>
                <a:gd name="T62" fmla="*/ 61 w 264"/>
                <a:gd name="T63" fmla="*/ 6 h 280"/>
                <a:gd name="T64" fmla="*/ 70 w 264"/>
                <a:gd name="T65" fmla="*/ 12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64" h="280">
                  <a:moveTo>
                    <a:pt x="70" y="12"/>
                  </a:moveTo>
                  <a:lnTo>
                    <a:pt x="83" y="23"/>
                  </a:lnTo>
                  <a:lnTo>
                    <a:pt x="96" y="34"/>
                  </a:lnTo>
                  <a:lnTo>
                    <a:pt x="110" y="42"/>
                  </a:lnTo>
                  <a:lnTo>
                    <a:pt x="123" y="53"/>
                  </a:lnTo>
                  <a:lnTo>
                    <a:pt x="136" y="61"/>
                  </a:lnTo>
                  <a:lnTo>
                    <a:pt x="148" y="69"/>
                  </a:lnTo>
                  <a:lnTo>
                    <a:pt x="161" y="77"/>
                  </a:lnTo>
                  <a:lnTo>
                    <a:pt x="174" y="86"/>
                  </a:lnTo>
                  <a:lnTo>
                    <a:pt x="184" y="94"/>
                  </a:lnTo>
                  <a:lnTo>
                    <a:pt x="196" y="103"/>
                  </a:lnTo>
                  <a:lnTo>
                    <a:pt x="207" y="113"/>
                  </a:lnTo>
                  <a:lnTo>
                    <a:pt x="217" y="123"/>
                  </a:lnTo>
                  <a:lnTo>
                    <a:pt x="227" y="134"/>
                  </a:lnTo>
                  <a:lnTo>
                    <a:pt x="237" y="147"/>
                  </a:lnTo>
                  <a:lnTo>
                    <a:pt x="247" y="160"/>
                  </a:lnTo>
                  <a:lnTo>
                    <a:pt x="256" y="175"/>
                  </a:lnTo>
                  <a:lnTo>
                    <a:pt x="262" y="191"/>
                  </a:lnTo>
                  <a:lnTo>
                    <a:pt x="264" y="206"/>
                  </a:lnTo>
                  <a:lnTo>
                    <a:pt x="264" y="219"/>
                  </a:lnTo>
                  <a:lnTo>
                    <a:pt x="262" y="232"/>
                  </a:lnTo>
                  <a:lnTo>
                    <a:pt x="256" y="244"/>
                  </a:lnTo>
                  <a:lnTo>
                    <a:pt x="248" y="254"/>
                  </a:lnTo>
                  <a:lnTo>
                    <a:pt x="239" y="263"/>
                  </a:lnTo>
                  <a:lnTo>
                    <a:pt x="229" y="271"/>
                  </a:lnTo>
                  <a:lnTo>
                    <a:pt x="216" y="275"/>
                  </a:lnTo>
                  <a:lnTo>
                    <a:pt x="203" y="278"/>
                  </a:lnTo>
                  <a:lnTo>
                    <a:pt x="190" y="280"/>
                  </a:lnTo>
                  <a:lnTo>
                    <a:pt x="178" y="278"/>
                  </a:lnTo>
                  <a:lnTo>
                    <a:pt x="165" y="274"/>
                  </a:lnTo>
                  <a:lnTo>
                    <a:pt x="153" y="267"/>
                  </a:lnTo>
                  <a:lnTo>
                    <a:pt x="143" y="256"/>
                  </a:lnTo>
                  <a:lnTo>
                    <a:pt x="133" y="244"/>
                  </a:lnTo>
                  <a:lnTo>
                    <a:pt x="126" y="230"/>
                  </a:lnTo>
                  <a:lnTo>
                    <a:pt x="119" y="218"/>
                  </a:lnTo>
                  <a:lnTo>
                    <a:pt x="113" y="205"/>
                  </a:lnTo>
                  <a:lnTo>
                    <a:pt x="107" y="193"/>
                  </a:lnTo>
                  <a:lnTo>
                    <a:pt x="100" y="183"/>
                  </a:lnTo>
                  <a:lnTo>
                    <a:pt x="94" y="172"/>
                  </a:lnTo>
                  <a:lnTo>
                    <a:pt x="89" y="162"/>
                  </a:lnTo>
                  <a:lnTo>
                    <a:pt x="83" y="152"/>
                  </a:lnTo>
                  <a:lnTo>
                    <a:pt x="76" y="141"/>
                  </a:lnTo>
                  <a:lnTo>
                    <a:pt x="68" y="132"/>
                  </a:lnTo>
                  <a:lnTo>
                    <a:pt x="61" y="121"/>
                  </a:lnTo>
                  <a:lnTo>
                    <a:pt x="54" y="112"/>
                  </a:lnTo>
                  <a:lnTo>
                    <a:pt x="45" y="102"/>
                  </a:lnTo>
                  <a:lnTo>
                    <a:pt x="35" y="93"/>
                  </a:lnTo>
                  <a:lnTo>
                    <a:pt x="25" y="82"/>
                  </a:lnTo>
                  <a:lnTo>
                    <a:pt x="15" y="73"/>
                  </a:lnTo>
                  <a:lnTo>
                    <a:pt x="7" y="66"/>
                  </a:lnTo>
                  <a:lnTo>
                    <a:pt x="2" y="57"/>
                  </a:lnTo>
                  <a:lnTo>
                    <a:pt x="0" y="50"/>
                  </a:lnTo>
                  <a:lnTo>
                    <a:pt x="0" y="43"/>
                  </a:lnTo>
                  <a:lnTo>
                    <a:pt x="0" y="35"/>
                  </a:lnTo>
                  <a:lnTo>
                    <a:pt x="2" y="29"/>
                  </a:lnTo>
                  <a:lnTo>
                    <a:pt x="6" y="21"/>
                  </a:lnTo>
                  <a:lnTo>
                    <a:pt x="11" y="16"/>
                  </a:lnTo>
                  <a:lnTo>
                    <a:pt x="16" y="10"/>
                  </a:lnTo>
                  <a:lnTo>
                    <a:pt x="22" y="6"/>
                  </a:lnTo>
                  <a:lnTo>
                    <a:pt x="29" y="3"/>
                  </a:lnTo>
                  <a:lnTo>
                    <a:pt x="38" y="2"/>
                  </a:lnTo>
                  <a:lnTo>
                    <a:pt x="45" y="0"/>
                  </a:lnTo>
                  <a:lnTo>
                    <a:pt x="53" y="3"/>
                  </a:lnTo>
                  <a:lnTo>
                    <a:pt x="61" y="6"/>
                  </a:lnTo>
                  <a:lnTo>
                    <a:pt x="70" y="12"/>
                  </a:lnTo>
                  <a:lnTo>
                    <a:pt x="70" y="12"/>
                  </a:lnTo>
                  <a:close/>
                </a:path>
              </a:pathLst>
            </a:custGeom>
            <a:solidFill>
              <a:srgbClr val="FFFF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5" name="Freeform 29"/>
            <p:cNvSpPr>
              <a:spLocks/>
            </p:cNvSpPr>
            <p:nvPr/>
          </p:nvSpPr>
          <p:spPr bwMode="auto">
            <a:xfrm>
              <a:off x="3927" y="1047"/>
              <a:ext cx="53" cy="104"/>
            </a:xfrm>
            <a:custGeom>
              <a:avLst/>
              <a:gdLst>
                <a:gd name="T0" fmla="*/ 62 w 159"/>
                <a:gd name="T1" fmla="*/ 29 h 312"/>
                <a:gd name="T2" fmla="*/ 62 w 159"/>
                <a:gd name="T3" fmla="*/ 13 h 312"/>
                <a:gd name="T4" fmla="*/ 72 w 159"/>
                <a:gd name="T5" fmla="*/ 3 h 312"/>
                <a:gd name="T6" fmla="*/ 88 w 159"/>
                <a:gd name="T7" fmla="*/ 0 h 312"/>
                <a:gd name="T8" fmla="*/ 110 w 159"/>
                <a:gd name="T9" fmla="*/ 2 h 312"/>
                <a:gd name="T10" fmla="*/ 128 w 159"/>
                <a:gd name="T11" fmla="*/ 11 h 312"/>
                <a:gd name="T12" fmla="*/ 145 w 159"/>
                <a:gd name="T13" fmla="*/ 24 h 312"/>
                <a:gd name="T14" fmla="*/ 156 w 159"/>
                <a:gd name="T15" fmla="*/ 43 h 312"/>
                <a:gd name="T16" fmla="*/ 157 w 159"/>
                <a:gd name="T17" fmla="*/ 68 h 312"/>
                <a:gd name="T18" fmla="*/ 157 w 159"/>
                <a:gd name="T19" fmla="*/ 93 h 312"/>
                <a:gd name="T20" fmla="*/ 158 w 159"/>
                <a:gd name="T21" fmla="*/ 119 h 312"/>
                <a:gd name="T22" fmla="*/ 159 w 159"/>
                <a:gd name="T23" fmla="*/ 144 h 312"/>
                <a:gd name="T24" fmla="*/ 159 w 159"/>
                <a:gd name="T25" fmla="*/ 169 h 312"/>
                <a:gd name="T26" fmla="*/ 158 w 159"/>
                <a:gd name="T27" fmla="*/ 194 h 312"/>
                <a:gd name="T28" fmla="*/ 156 w 159"/>
                <a:gd name="T29" fmla="*/ 218 h 312"/>
                <a:gd name="T30" fmla="*/ 151 w 159"/>
                <a:gd name="T31" fmla="*/ 243 h 312"/>
                <a:gd name="T32" fmla="*/ 141 w 159"/>
                <a:gd name="T33" fmla="*/ 272 h 312"/>
                <a:gd name="T34" fmla="*/ 123 w 159"/>
                <a:gd name="T35" fmla="*/ 295 h 312"/>
                <a:gd name="T36" fmla="*/ 98 w 159"/>
                <a:gd name="T37" fmla="*/ 309 h 312"/>
                <a:gd name="T38" fmla="*/ 71 w 159"/>
                <a:gd name="T39" fmla="*/ 312 h 312"/>
                <a:gd name="T40" fmla="*/ 43 w 159"/>
                <a:gd name="T41" fmla="*/ 305 h 312"/>
                <a:gd name="T42" fmla="*/ 21 w 159"/>
                <a:gd name="T43" fmla="*/ 289 h 312"/>
                <a:gd name="T44" fmla="*/ 6 w 159"/>
                <a:gd name="T45" fmla="*/ 267 h 312"/>
                <a:gd name="T46" fmla="*/ 0 w 159"/>
                <a:gd name="T47" fmla="*/ 236 h 312"/>
                <a:gd name="T48" fmla="*/ 4 w 159"/>
                <a:gd name="T49" fmla="*/ 212 h 312"/>
                <a:gd name="T50" fmla="*/ 9 w 159"/>
                <a:gd name="T51" fmla="*/ 197 h 312"/>
                <a:gd name="T52" fmla="*/ 15 w 159"/>
                <a:gd name="T53" fmla="*/ 182 h 312"/>
                <a:gd name="T54" fmla="*/ 22 w 159"/>
                <a:gd name="T55" fmla="*/ 169 h 312"/>
                <a:gd name="T56" fmla="*/ 29 w 159"/>
                <a:gd name="T57" fmla="*/ 155 h 312"/>
                <a:gd name="T58" fmla="*/ 36 w 159"/>
                <a:gd name="T59" fmla="*/ 142 h 312"/>
                <a:gd name="T60" fmla="*/ 42 w 159"/>
                <a:gd name="T61" fmla="*/ 127 h 312"/>
                <a:gd name="T62" fmla="*/ 48 w 159"/>
                <a:gd name="T63" fmla="*/ 114 h 312"/>
                <a:gd name="T64" fmla="*/ 53 w 159"/>
                <a:gd name="T65" fmla="*/ 101 h 312"/>
                <a:gd name="T66" fmla="*/ 55 w 159"/>
                <a:gd name="T67" fmla="*/ 88 h 312"/>
                <a:gd name="T68" fmla="*/ 56 w 159"/>
                <a:gd name="T69" fmla="*/ 74 h 312"/>
                <a:gd name="T70" fmla="*/ 59 w 159"/>
                <a:gd name="T71" fmla="*/ 62 h 312"/>
                <a:gd name="T72" fmla="*/ 61 w 159"/>
                <a:gd name="T73" fmla="*/ 53 h 312"/>
                <a:gd name="T74" fmla="*/ 65 w 159"/>
                <a:gd name="T75" fmla="*/ 45 h 312"/>
                <a:gd name="T76" fmla="*/ 67 w 159"/>
                <a:gd name="T77" fmla="*/ 40 h 3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59" h="312">
                  <a:moveTo>
                    <a:pt x="67" y="40"/>
                  </a:moveTo>
                  <a:lnTo>
                    <a:pt x="62" y="29"/>
                  </a:lnTo>
                  <a:lnTo>
                    <a:pt x="61" y="20"/>
                  </a:lnTo>
                  <a:lnTo>
                    <a:pt x="62" y="13"/>
                  </a:lnTo>
                  <a:lnTo>
                    <a:pt x="66" y="8"/>
                  </a:lnTo>
                  <a:lnTo>
                    <a:pt x="72" y="3"/>
                  </a:lnTo>
                  <a:lnTo>
                    <a:pt x="79" y="1"/>
                  </a:lnTo>
                  <a:lnTo>
                    <a:pt x="88" y="0"/>
                  </a:lnTo>
                  <a:lnTo>
                    <a:pt x="99" y="1"/>
                  </a:lnTo>
                  <a:lnTo>
                    <a:pt x="110" y="2"/>
                  </a:lnTo>
                  <a:lnTo>
                    <a:pt x="119" y="7"/>
                  </a:lnTo>
                  <a:lnTo>
                    <a:pt x="128" y="11"/>
                  </a:lnTo>
                  <a:lnTo>
                    <a:pt x="138" y="17"/>
                  </a:lnTo>
                  <a:lnTo>
                    <a:pt x="145" y="24"/>
                  </a:lnTo>
                  <a:lnTo>
                    <a:pt x="151" y="34"/>
                  </a:lnTo>
                  <a:lnTo>
                    <a:pt x="156" y="43"/>
                  </a:lnTo>
                  <a:lnTo>
                    <a:pt x="157" y="56"/>
                  </a:lnTo>
                  <a:lnTo>
                    <a:pt x="157" y="68"/>
                  </a:lnTo>
                  <a:lnTo>
                    <a:pt x="157" y="81"/>
                  </a:lnTo>
                  <a:lnTo>
                    <a:pt x="157" y="93"/>
                  </a:lnTo>
                  <a:lnTo>
                    <a:pt x="158" y="106"/>
                  </a:lnTo>
                  <a:lnTo>
                    <a:pt x="158" y="119"/>
                  </a:lnTo>
                  <a:lnTo>
                    <a:pt x="159" y="132"/>
                  </a:lnTo>
                  <a:lnTo>
                    <a:pt x="159" y="144"/>
                  </a:lnTo>
                  <a:lnTo>
                    <a:pt x="159" y="157"/>
                  </a:lnTo>
                  <a:lnTo>
                    <a:pt x="159" y="169"/>
                  </a:lnTo>
                  <a:lnTo>
                    <a:pt x="159" y="182"/>
                  </a:lnTo>
                  <a:lnTo>
                    <a:pt x="158" y="194"/>
                  </a:lnTo>
                  <a:lnTo>
                    <a:pt x="157" y="207"/>
                  </a:lnTo>
                  <a:lnTo>
                    <a:pt x="156" y="218"/>
                  </a:lnTo>
                  <a:lnTo>
                    <a:pt x="153" y="230"/>
                  </a:lnTo>
                  <a:lnTo>
                    <a:pt x="151" y="243"/>
                  </a:lnTo>
                  <a:lnTo>
                    <a:pt x="149" y="256"/>
                  </a:lnTo>
                  <a:lnTo>
                    <a:pt x="141" y="272"/>
                  </a:lnTo>
                  <a:lnTo>
                    <a:pt x="133" y="285"/>
                  </a:lnTo>
                  <a:lnTo>
                    <a:pt x="123" y="295"/>
                  </a:lnTo>
                  <a:lnTo>
                    <a:pt x="111" y="304"/>
                  </a:lnTo>
                  <a:lnTo>
                    <a:pt x="98" y="309"/>
                  </a:lnTo>
                  <a:lnTo>
                    <a:pt x="85" y="312"/>
                  </a:lnTo>
                  <a:lnTo>
                    <a:pt x="71" y="312"/>
                  </a:lnTo>
                  <a:lnTo>
                    <a:pt x="58" y="311"/>
                  </a:lnTo>
                  <a:lnTo>
                    <a:pt x="43" y="305"/>
                  </a:lnTo>
                  <a:lnTo>
                    <a:pt x="32" y="299"/>
                  </a:lnTo>
                  <a:lnTo>
                    <a:pt x="21" y="289"/>
                  </a:lnTo>
                  <a:lnTo>
                    <a:pt x="13" y="280"/>
                  </a:lnTo>
                  <a:lnTo>
                    <a:pt x="6" y="267"/>
                  </a:lnTo>
                  <a:lnTo>
                    <a:pt x="1" y="253"/>
                  </a:lnTo>
                  <a:lnTo>
                    <a:pt x="0" y="236"/>
                  </a:lnTo>
                  <a:lnTo>
                    <a:pt x="3" y="220"/>
                  </a:lnTo>
                  <a:lnTo>
                    <a:pt x="4" y="212"/>
                  </a:lnTo>
                  <a:lnTo>
                    <a:pt x="7" y="204"/>
                  </a:lnTo>
                  <a:lnTo>
                    <a:pt x="9" y="197"/>
                  </a:lnTo>
                  <a:lnTo>
                    <a:pt x="13" y="190"/>
                  </a:lnTo>
                  <a:lnTo>
                    <a:pt x="15" y="182"/>
                  </a:lnTo>
                  <a:lnTo>
                    <a:pt x="19" y="176"/>
                  </a:lnTo>
                  <a:lnTo>
                    <a:pt x="22" y="169"/>
                  </a:lnTo>
                  <a:lnTo>
                    <a:pt x="26" y="163"/>
                  </a:lnTo>
                  <a:lnTo>
                    <a:pt x="29" y="155"/>
                  </a:lnTo>
                  <a:lnTo>
                    <a:pt x="33" y="149"/>
                  </a:lnTo>
                  <a:lnTo>
                    <a:pt x="36" y="142"/>
                  </a:lnTo>
                  <a:lnTo>
                    <a:pt x="40" y="136"/>
                  </a:lnTo>
                  <a:lnTo>
                    <a:pt x="42" y="127"/>
                  </a:lnTo>
                  <a:lnTo>
                    <a:pt x="46" y="121"/>
                  </a:lnTo>
                  <a:lnTo>
                    <a:pt x="48" y="114"/>
                  </a:lnTo>
                  <a:lnTo>
                    <a:pt x="52" y="108"/>
                  </a:lnTo>
                  <a:lnTo>
                    <a:pt x="53" y="101"/>
                  </a:lnTo>
                  <a:lnTo>
                    <a:pt x="55" y="94"/>
                  </a:lnTo>
                  <a:lnTo>
                    <a:pt x="55" y="88"/>
                  </a:lnTo>
                  <a:lnTo>
                    <a:pt x="56" y="82"/>
                  </a:lnTo>
                  <a:lnTo>
                    <a:pt x="56" y="74"/>
                  </a:lnTo>
                  <a:lnTo>
                    <a:pt x="58" y="68"/>
                  </a:lnTo>
                  <a:lnTo>
                    <a:pt x="59" y="62"/>
                  </a:lnTo>
                  <a:lnTo>
                    <a:pt x="61" y="56"/>
                  </a:lnTo>
                  <a:lnTo>
                    <a:pt x="61" y="53"/>
                  </a:lnTo>
                  <a:lnTo>
                    <a:pt x="62" y="49"/>
                  </a:lnTo>
                  <a:lnTo>
                    <a:pt x="65" y="45"/>
                  </a:lnTo>
                  <a:lnTo>
                    <a:pt x="67" y="40"/>
                  </a:lnTo>
                  <a:lnTo>
                    <a:pt x="67" y="40"/>
                  </a:lnTo>
                  <a:close/>
                </a:path>
              </a:pathLst>
            </a:custGeom>
            <a:solidFill>
              <a:srgbClr val="FFFF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6" name="Freeform 30"/>
            <p:cNvSpPr>
              <a:spLocks/>
            </p:cNvSpPr>
            <p:nvPr/>
          </p:nvSpPr>
          <p:spPr bwMode="auto">
            <a:xfrm>
              <a:off x="4075" y="1135"/>
              <a:ext cx="80" cy="77"/>
            </a:xfrm>
            <a:custGeom>
              <a:avLst/>
              <a:gdLst>
                <a:gd name="T0" fmla="*/ 224 w 241"/>
                <a:gd name="T1" fmla="*/ 72 h 230"/>
                <a:gd name="T2" fmla="*/ 210 w 241"/>
                <a:gd name="T3" fmla="*/ 92 h 230"/>
                <a:gd name="T4" fmla="*/ 198 w 241"/>
                <a:gd name="T5" fmla="*/ 111 h 230"/>
                <a:gd name="T6" fmla="*/ 187 w 241"/>
                <a:gd name="T7" fmla="*/ 130 h 230"/>
                <a:gd name="T8" fmla="*/ 177 w 241"/>
                <a:gd name="T9" fmla="*/ 147 h 230"/>
                <a:gd name="T10" fmla="*/ 166 w 241"/>
                <a:gd name="T11" fmla="*/ 165 h 230"/>
                <a:gd name="T12" fmla="*/ 153 w 241"/>
                <a:gd name="T13" fmla="*/ 183 h 230"/>
                <a:gd name="T14" fmla="*/ 137 w 241"/>
                <a:gd name="T15" fmla="*/ 201 h 230"/>
                <a:gd name="T16" fmla="*/ 114 w 241"/>
                <a:gd name="T17" fmla="*/ 219 h 230"/>
                <a:gd name="T18" fmla="*/ 85 w 241"/>
                <a:gd name="T19" fmla="*/ 230 h 230"/>
                <a:gd name="T20" fmla="*/ 56 w 241"/>
                <a:gd name="T21" fmla="*/ 228 h 230"/>
                <a:gd name="T22" fmla="*/ 31 w 241"/>
                <a:gd name="T23" fmla="*/ 214 h 230"/>
                <a:gd name="T24" fmla="*/ 13 w 241"/>
                <a:gd name="T25" fmla="*/ 192 h 230"/>
                <a:gd name="T26" fmla="*/ 1 w 241"/>
                <a:gd name="T27" fmla="*/ 167 h 230"/>
                <a:gd name="T28" fmla="*/ 1 w 241"/>
                <a:gd name="T29" fmla="*/ 138 h 230"/>
                <a:gd name="T30" fmla="*/ 13 w 241"/>
                <a:gd name="T31" fmla="*/ 109 h 230"/>
                <a:gd name="T32" fmla="*/ 34 w 241"/>
                <a:gd name="T33" fmla="*/ 89 h 230"/>
                <a:gd name="T34" fmla="*/ 53 w 241"/>
                <a:gd name="T35" fmla="*/ 78 h 230"/>
                <a:gd name="T36" fmla="*/ 72 w 241"/>
                <a:gd name="T37" fmla="*/ 68 h 230"/>
                <a:gd name="T38" fmla="*/ 92 w 241"/>
                <a:gd name="T39" fmla="*/ 61 h 230"/>
                <a:gd name="T40" fmla="*/ 111 w 241"/>
                <a:gd name="T41" fmla="*/ 55 h 230"/>
                <a:gd name="T42" fmla="*/ 129 w 241"/>
                <a:gd name="T43" fmla="*/ 46 h 230"/>
                <a:gd name="T44" fmla="*/ 147 w 241"/>
                <a:gd name="T45" fmla="*/ 35 h 230"/>
                <a:gd name="T46" fmla="*/ 165 w 241"/>
                <a:gd name="T47" fmla="*/ 22 h 230"/>
                <a:gd name="T48" fmla="*/ 179 w 241"/>
                <a:gd name="T49" fmla="*/ 7 h 230"/>
                <a:gd name="T50" fmla="*/ 192 w 241"/>
                <a:gd name="T51" fmla="*/ 0 h 230"/>
                <a:gd name="T52" fmla="*/ 206 w 241"/>
                <a:gd name="T53" fmla="*/ 0 h 230"/>
                <a:gd name="T54" fmla="*/ 219 w 241"/>
                <a:gd name="T55" fmla="*/ 3 h 230"/>
                <a:gd name="T56" fmla="*/ 231 w 241"/>
                <a:gd name="T57" fmla="*/ 13 h 230"/>
                <a:gd name="T58" fmla="*/ 238 w 241"/>
                <a:gd name="T59" fmla="*/ 24 h 230"/>
                <a:gd name="T60" fmla="*/ 241 w 241"/>
                <a:gd name="T61" fmla="*/ 39 h 230"/>
                <a:gd name="T62" fmla="*/ 236 w 241"/>
                <a:gd name="T63" fmla="*/ 54 h 230"/>
                <a:gd name="T64" fmla="*/ 231 w 241"/>
                <a:gd name="T65" fmla="*/ 61 h 2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41" h="230">
                  <a:moveTo>
                    <a:pt x="231" y="61"/>
                  </a:moveTo>
                  <a:lnTo>
                    <a:pt x="224" y="72"/>
                  </a:lnTo>
                  <a:lnTo>
                    <a:pt x="217" y="81"/>
                  </a:lnTo>
                  <a:lnTo>
                    <a:pt x="210" y="92"/>
                  </a:lnTo>
                  <a:lnTo>
                    <a:pt x="204" y="101"/>
                  </a:lnTo>
                  <a:lnTo>
                    <a:pt x="198" y="111"/>
                  </a:lnTo>
                  <a:lnTo>
                    <a:pt x="194" y="120"/>
                  </a:lnTo>
                  <a:lnTo>
                    <a:pt x="187" y="130"/>
                  </a:lnTo>
                  <a:lnTo>
                    <a:pt x="184" y="139"/>
                  </a:lnTo>
                  <a:lnTo>
                    <a:pt x="177" y="147"/>
                  </a:lnTo>
                  <a:lnTo>
                    <a:pt x="172" y="157"/>
                  </a:lnTo>
                  <a:lnTo>
                    <a:pt x="166" y="165"/>
                  </a:lnTo>
                  <a:lnTo>
                    <a:pt x="160" y="175"/>
                  </a:lnTo>
                  <a:lnTo>
                    <a:pt x="153" y="183"/>
                  </a:lnTo>
                  <a:lnTo>
                    <a:pt x="146" y="192"/>
                  </a:lnTo>
                  <a:lnTo>
                    <a:pt x="137" y="201"/>
                  </a:lnTo>
                  <a:lnTo>
                    <a:pt x="128" y="209"/>
                  </a:lnTo>
                  <a:lnTo>
                    <a:pt x="114" y="219"/>
                  </a:lnTo>
                  <a:lnTo>
                    <a:pt x="99" y="227"/>
                  </a:lnTo>
                  <a:lnTo>
                    <a:pt x="85" y="230"/>
                  </a:lnTo>
                  <a:lnTo>
                    <a:pt x="70" y="230"/>
                  </a:lnTo>
                  <a:lnTo>
                    <a:pt x="56" y="228"/>
                  </a:lnTo>
                  <a:lnTo>
                    <a:pt x="43" y="222"/>
                  </a:lnTo>
                  <a:lnTo>
                    <a:pt x="31" y="214"/>
                  </a:lnTo>
                  <a:lnTo>
                    <a:pt x="22" y="205"/>
                  </a:lnTo>
                  <a:lnTo>
                    <a:pt x="13" y="192"/>
                  </a:lnTo>
                  <a:lnTo>
                    <a:pt x="5" y="180"/>
                  </a:lnTo>
                  <a:lnTo>
                    <a:pt x="1" y="167"/>
                  </a:lnTo>
                  <a:lnTo>
                    <a:pt x="0" y="153"/>
                  </a:lnTo>
                  <a:lnTo>
                    <a:pt x="1" y="138"/>
                  </a:lnTo>
                  <a:lnTo>
                    <a:pt x="5" y="124"/>
                  </a:lnTo>
                  <a:lnTo>
                    <a:pt x="13" y="109"/>
                  </a:lnTo>
                  <a:lnTo>
                    <a:pt x="26" y="98"/>
                  </a:lnTo>
                  <a:lnTo>
                    <a:pt x="34" y="89"/>
                  </a:lnTo>
                  <a:lnTo>
                    <a:pt x="43" y="83"/>
                  </a:lnTo>
                  <a:lnTo>
                    <a:pt x="53" y="78"/>
                  </a:lnTo>
                  <a:lnTo>
                    <a:pt x="62" y="73"/>
                  </a:lnTo>
                  <a:lnTo>
                    <a:pt x="72" y="68"/>
                  </a:lnTo>
                  <a:lnTo>
                    <a:pt x="82" y="66"/>
                  </a:lnTo>
                  <a:lnTo>
                    <a:pt x="92" y="61"/>
                  </a:lnTo>
                  <a:lnTo>
                    <a:pt x="102" y="59"/>
                  </a:lnTo>
                  <a:lnTo>
                    <a:pt x="111" y="55"/>
                  </a:lnTo>
                  <a:lnTo>
                    <a:pt x="120" y="50"/>
                  </a:lnTo>
                  <a:lnTo>
                    <a:pt x="129" y="46"/>
                  </a:lnTo>
                  <a:lnTo>
                    <a:pt x="139" y="42"/>
                  </a:lnTo>
                  <a:lnTo>
                    <a:pt x="147" y="35"/>
                  </a:lnTo>
                  <a:lnTo>
                    <a:pt x="157" y="29"/>
                  </a:lnTo>
                  <a:lnTo>
                    <a:pt x="165" y="22"/>
                  </a:lnTo>
                  <a:lnTo>
                    <a:pt x="173" y="14"/>
                  </a:lnTo>
                  <a:lnTo>
                    <a:pt x="179" y="7"/>
                  </a:lnTo>
                  <a:lnTo>
                    <a:pt x="186" y="2"/>
                  </a:lnTo>
                  <a:lnTo>
                    <a:pt x="192" y="0"/>
                  </a:lnTo>
                  <a:lnTo>
                    <a:pt x="200" y="0"/>
                  </a:lnTo>
                  <a:lnTo>
                    <a:pt x="206" y="0"/>
                  </a:lnTo>
                  <a:lnTo>
                    <a:pt x="213" y="1"/>
                  </a:lnTo>
                  <a:lnTo>
                    <a:pt x="219" y="3"/>
                  </a:lnTo>
                  <a:lnTo>
                    <a:pt x="226" y="8"/>
                  </a:lnTo>
                  <a:lnTo>
                    <a:pt x="231" y="13"/>
                  </a:lnTo>
                  <a:lnTo>
                    <a:pt x="235" y="18"/>
                  </a:lnTo>
                  <a:lnTo>
                    <a:pt x="238" y="24"/>
                  </a:lnTo>
                  <a:lnTo>
                    <a:pt x="241" y="31"/>
                  </a:lnTo>
                  <a:lnTo>
                    <a:pt x="241" y="39"/>
                  </a:lnTo>
                  <a:lnTo>
                    <a:pt x="239" y="46"/>
                  </a:lnTo>
                  <a:lnTo>
                    <a:pt x="236" y="54"/>
                  </a:lnTo>
                  <a:lnTo>
                    <a:pt x="231" y="61"/>
                  </a:lnTo>
                  <a:lnTo>
                    <a:pt x="231" y="61"/>
                  </a:lnTo>
                  <a:close/>
                </a:path>
              </a:pathLst>
            </a:custGeom>
            <a:solidFill>
              <a:srgbClr val="FFFF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7" name="Freeform 31"/>
            <p:cNvSpPr>
              <a:spLocks/>
            </p:cNvSpPr>
            <p:nvPr/>
          </p:nvSpPr>
          <p:spPr bwMode="auto">
            <a:xfrm>
              <a:off x="4139" y="1270"/>
              <a:ext cx="118" cy="69"/>
            </a:xfrm>
            <a:custGeom>
              <a:avLst/>
              <a:gdLst>
                <a:gd name="T0" fmla="*/ 300 w 354"/>
                <a:gd name="T1" fmla="*/ 125 h 208"/>
                <a:gd name="T2" fmla="*/ 273 w 354"/>
                <a:gd name="T3" fmla="*/ 137 h 208"/>
                <a:gd name="T4" fmla="*/ 248 w 354"/>
                <a:gd name="T5" fmla="*/ 149 h 208"/>
                <a:gd name="T6" fmla="*/ 224 w 354"/>
                <a:gd name="T7" fmla="*/ 161 h 208"/>
                <a:gd name="T8" fmla="*/ 202 w 354"/>
                <a:gd name="T9" fmla="*/ 172 h 208"/>
                <a:gd name="T10" fmla="*/ 178 w 354"/>
                <a:gd name="T11" fmla="*/ 183 h 208"/>
                <a:gd name="T12" fmla="*/ 152 w 354"/>
                <a:gd name="T13" fmla="*/ 192 h 208"/>
                <a:gd name="T14" fmla="*/ 125 w 354"/>
                <a:gd name="T15" fmla="*/ 202 h 208"/>
                <a:gd name="T16" fmla="*/ 87 w 354"/>
                <a:gd name="T17" fmla="*/ 208 h 208"/>
                <a:gd name="T18" fmla="*/ 52 w 354"/>
                <a:gd name="T19" fmla="*/ 201 h 208"/>
                <a:gd name="T20" fmla="*/ 25 w 354"/>
                <a:gd name="T21" fmla="*/ 181 h 208"/>
                <a:gd name="T22" fmla="*/ 6 w 354"/>
                <a:gd name="T23" fmla="*/ 152 h 208"/>
                <a:gd name="T24" fmla="*/ 0 w 354"/>
                <a:gd name="T25" fmla="*/ 120 h 208"/>
                <a:gd name="T26" fmla="*/ 5 w 354"/>
                <a:gd name="T27" fmla="*/ 86 h 208"/>
                <a:gd name="T28" fmla="*/ 20 w 354"/>
                <a:gd name="T29" fmla="*/ 58 h 208"/>
                <a:gd name="T30" fmla="*/ 51 w 354"/>
                <a:gd name="T31" fmla="*/ 38 h 208"/>
                <a:gd name="T32" fmla="*/ 85 w 354"/>
                <a:gd name="T33" fmla="*/ 28 h 208"/>
                <a:gd name="T34" fmla="*/ 112 w 354"/>
                <a:gd name="T35" fmla="*/ 23 h 208"/>
                <a:gd name="T36" fmla="*/ 137 w 354"/>
                <a:gd name="T37" fmla="*/ 21 h 208"/>
                <a:gd name="T38" fmla="*/ 162 w 354"/>
                <a:gd name="T39" fmla="*/ 21 h 208"/>
                <a:gd name="T40" fmla="*/ 185 w 354"/>
                <a:gd name="T41" fmla="*/ 21 h 208"/>
                <a:gd name="T42" fmla="*/ 208 w 354"/>
                <a:gd name="T43" fmla="*/ 19 h 208"/>
                <a:gd name="T44" fmla="*/ 233 w 354"/>
                <a:gd name="T45" fmla="*/ 15 h 208"/>
                <a:gd name="T46" fmla="*/ 256 w 354"/>
                <a:gd name="T47" fmla="*/ 9 h 208"/>
                <a:gd name="T48" fmla="*/ 284 w 354"/>
                <a:gd name="T49" fmla="*/ 2 h 208"/>
                <a:gd name="T50" fmla="*/ 310 w 354"/>
                <a:gd name="T51" fmla="*/ 2 h 208"/>
                <a:gd name="T52" fmla="*/ 330 w 354"/>
                <a:gd name="T53" fmla="*/ 12 h 208"/>
                <a:gd name="T54" fmla="*/ 345 w 354"/>
                <a:gd name="T55" fmla="*/ 29 h 208"/>
                <a:gd name="T56" fmla="*/ 353 w 354"/>
                <a:gd name="T57" fmla="*/ 51 h 208"/>
                <a:gd name="T58" fmla="*/ 353 w 354"/>
                <a:gd name="T59" fmla="*/ 73 h 208"/>
                <a:gd name="T60" fmla="*/ 345 w 354"/>
                <a:gd name="T61" fmla="*/ 94 h 208"/>
                <a:gd name="T62" fmla="*/ 327 w 354"/>
                <a:gd name="T63" fmla="*/ 112 h 208"/>
                <a:gd name="T64" fmla="*/ 315 w 354"/>
                <a:gd name="T65" fmla="*/ 119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54" h="208">
                  <a:moveTo>
                    <a:pt x="315" y="119"/>
                  </a:moveTo>
                  <a:lnTo>
                    <a:pt x="300" y="125"/>
                  </a:lnTo>
                  <a:lnTo>
                    <a:pt x="286" y="131"/>
                  </a:lnTo>
                  <a:lnTo>
                    <a:pt x="273" y="137"/>
                  </a:lnTo>
                  <a:lnTo>
                    <a:pt x="261" y="143"/>
                  </a:lnTo>
                  <a:lnTo>
                    <a:pt x="248" y="149"/>
                  </a:lnTo>
                  <a:lnTo>
                    <a:pt x="237" y="155"/>
                  </a:lnTo>
                  <a:lnTo>
                    <a:pt x="224" y="161"/>
                  </a:lnTo>
                  <a:lnTo>
                    <a:pt x="214" y="166"/>
                  </a:lnTo>
                  <a:lnTo>
                    <a:pt x="202" y="172"/>
                  </a:lnTo>
                  <a:lnTo>
                    <a:pt x="190" y="177"/>
                  </a:lnTo>
                  <a:lnTo>
                    <a:pt x="178" y="183"/>
                  </a:lnTo>
                  <a:lnTo>
                    <a:pt x="167" y="188"/>
                  </a:lnTo>
                  <a:lnTo>
                    <a:pt x="152" y="192"/>
                  </a:lnTo>
                  <a:lnTo>
                    <a:pt x="139" y="197"/>
                  </a:lnTo>
                  <a:lnTo>
                    <a:pt x="125" y="202"/>
                  </a:lnTo>
                  <a:lnTo>
                    <a:pt x="110" y="207"/>
                  </a:lnTo>
                  <a:lnTo>
                    <a:pt x="87" y="208"/>
                  </a:lnTo>
                  <a:lnTo>
                    <a:pt x="69" y="207"/>
                  </a:lnTo>
                  <a:lnTo>
                    <a:pt x="52" y="201"/>
                  </a:lnTo>
                  <a:lnTo>
                    <a:pt x="37" y="192"/>
                  </a:lnTo>
                  <a:lnTo>
                    <a:pt x="25" y="181"/>
                  </a:lnTo>
                  <a:lnTo>
                    <a:pt x="14" y="168"/>
                  </a:lnTo>
                  <a:lnTo>
                    <a:pt x="6" y="152"/>
                  </a:lnTo>
                  <a:lnTo>
                    <a:pt x="2" y="137"/>
                  </a:lnTo>
                  <a:lnTo>
                    <a:pt x="0" y="120"/>
                  </a:lnTo>
                  <a:lnTo>
                    <a:pt x="0" y="103"/>
                  </a:lnTo>
                  <a:lnTo>
                    <a:pt x="5" y="86"/>
                  </a:lnTo>
                  <a:lnTo>
                    <a:pt x="11" y="72"/>
                  </a:lnTo>
                  <a:lnTo>
                    <a:pt x="20" y="58"/>
                  </a:lnTo>
                  <a:lnTo>
                    <a:pt x="34" y="47"/>
                  </a:lnTo>
                  <a:lnTo>
                    <a:pt x="51" y="38"/>
                  </a:lnTo>
                  <a:lnTo>
                    <a:pt x="71" y="32"/>
                  </a:lnTo>
                  <a:lnTo>
                    <a:pt x="85" y="28"/>
                  </a:lnTo>
                  <a:lnTo>
                    <a:pt x="99" y="26"/>
                  </a:lnTo>
                  <a:lnTo>
                    <a:pt x="112" y="23"/>
                  </a:lnTo>
                  <a:lnTo>
                    <a:pt x="125" y="23"/>
                  </a:lnTo>
                  <a:lnTo>
                    <a:pt x="137" y="21"/>
                  </a:lnTo>
                  <a:lnTo>
                    <a:pt x="150" y="21"/>
                  </a:lnTo>
                  <a:lnTo>
                    <a:pt x="162" y="21"/>
                  </a:lnTo>
                  <a:lnTo>
                    <a:pt x="174" y="21"/>
                  </a:lnTo>
                  <a:lnTo>
                    <a:pt x="185" y="21"/>
                  </a:lnTo>
                  <a:lnTo>
                    <a:pt x="196" y="20"/>
                  </a:lnTo>
                  <a:lnTo>
                    <a:pt x="208" y="19"/>
                  </a:lnTo>
                  <a:lnTo>
                    <a:pt x="221" y="19"/>
                  </a:lnTo>
                  <a:lnTo>
                    <a:pt x="233" y="15"/>
                  </a:lnTo>
                  <a:lnTo>
                    <a:pt x="245" y="14"/>
                  </a:lnTo>
                  <a:lnTo>
                    <a:pt x="256" y="9"/>
                  </a:lnTo>
                  <a:lnTo>
                    <a:pt x="271" y="6"/>
                  </a:lnTo>
                  <a:lnTo>
                    <a:pt x="284" y="2"/>
                  </a:lnTo>
                  <a:lnTo>
                    <a:pt x="298" y="0"/>
                  </a:lnTo>
                  <a:lnTo>
                    <a:pt x="310" y="2"/>
                  </a:lnTo>
                  <a:lnTo>
                    <a:pt x="320" y="6"/>
                  </a:lnTo>
                  <a:lnTo>
                    <a:pt x="330" y="12"/>
                  </a:lnTo>
                  <a:lnTo>
                    <a:pt x="338" y="20"/>
                  </a:lnTo>
                  <a:lnTo>
                    <a:pt x="345" y="29"/>
                  </a:lnTo>
                  <a:lnTo>
                    <a:pt x="351" y="40"/>
                  </a:lnTo>
                  <a:lnTo>
                    <a:pt x="353" y="51"/>
                  </a:lnTo>
                  <a:lnTo>
                    <a:pt x="354" y="61"/>
                  </a:lnTo>
                  <a:lnTo>
                    <a:pt x="353" y="73"/>
                  </a:lnTo>
                  <a:lnTo>
                    <a:pt x="351" y="84"/>
                  </a:lnTo>
                  <a:lnTo>
                    <a:pt x="345" y="94"/>
                  </a:lnTo>
                  <a:lnTo>
                    <a:pt x="338" y="104"/>
                  </a:lnTo>
                  <a:lnTo>
                    <a:pt x="327" y="112"/>
                  </a:lnTo>
                  <a:lnTo>
                    <a:pt x="315" y="119"/>
                  </a:lnTo>
                  <a:lnTo>
                    <a:pt x="315" y="119"/>
                  </a:lnTo>
                  <a:close/>
                </a:path>
              </a:pathLst>
            </a:custGeom>
            <a:solidFill>
              <a:srgbClr val="FFFF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8" name="Freeform 32"/>
            <p:cNvSpPr>
              <a:spLocks/>
            </p:cNvSpPr>
            <p:nvPr/>
          </p:nvSpPr>
          <p:spPr bwMode="auto">
            <a:xfrm>
              <a:off x="4137" y="1442"/>
              <a:ext cx="114" cy="67"/>
            </a:xfrm>
            <a:custGeom>
              <a:avLst/>
              <a:gdLst>
                <a:gd name="T0" fmla="*/ 144 w 342"/>
                <a:gd name="T1" fmla="*/ 91 h 199"/>
                <a:gd name="T2" fmla="*/ 144 w 342"/>
                <a:gd name="T3" fmla="*/ 88 h 199"/>
                <a:gd name="T4" fmla="*/ 142 w 342"/>
                <a:gd name="T5" fmla="*/ 79 h 199"/>
                <a:gd name="T6" fmla="*/ 137 w 342"/>
                <a:gd name="T7" fmla="*/ 64 h 199"/>
                <a:gd name="T8" fmla="*/ 133 w 342"/>
                <a:gd name="T9" fmla="*/ 46 h 199"/>
                <a:gd name="T10" fmla="*/ 127 w 342"/>
                <a:gd name="T11" fmla="*/ 27 h 199"/>
                <a:gd name="T12" fmla="*/ 123 w 342"/>
                <a:gd name="T13" fmla="*/ 13 h 199"/>
                <a:gd name="T14" fmla="*/ 121 w 342"/>
                <a:gd name="T15" fmla="*/ 2 h 199"/>
                <a:gd name="T16" fmla="*/ 124 w 342"/>
                <a:gd name="T17" fmla="*/ 0 h 199"/>
                <a:gd name="T18" fmla="*/ 142 w 342"/>
                <a:gd name="T19" fmla="*/ 8 h 199"/>
                <a:gd name="T20" fmla="*/ 161 w 342"/>
                <a:gd name="T21" fmla="*/ 13 h 199"/>
                <a:gd name="T22" fmla="*/ 179 w 342"/>
                <a:gd name="T23" fmla="*/ 15 h 199"/>
                <a:gd name="T24" fmla="*/ 196 w 342"/>
                <a:gd name="T25" fmla="*/ 15 h 199"/>
                <a:gd name="T26" fmla="*/ 215 w 342"/>
                <a:gd name="T27" fmla="*/ 15 h 199"/>
                <a:gd name="T28" fmla="*/ 234 w 342"/>
                <a:gd name="T29" fmla="*/ 15 h 199"/>
                <a:gd name="T30" fmla="*/ 254 w 342"/>
                <a:gd name="T31" fmla="*/ 17 h 199"/>
                <a:gd name="T32" fmla="*/ 276 w 342"/>
                <a:gd name="T33" fmla="*/ 23 h 199"/>
                <a:gd name="T34" fmla="*/ 311 w 342"/>
                <a:gd name="T35" fmla="*/ 40 h 199"/>
                <a:gd name="T36" fmla="*/ 332 w 342"/>
                <a:gd name="T37" fmla="*/ 68 h 199"/>
                <a:gd name="T38" fmla="*/ 342 w 342"/>
                <a:gd name="T39" fmla="*/ 100 h 199"/>
                <a:gd name="T40" fmla="*/ 338 w 342"/>
                <a:gd name="T41" fmla="*/ 134 h 199"/>
                <a:gd name="T42" fmla="*/ 323 w 342"/>
                <a:gd name="T43" fmla="*/ 165 h 199"/>
                <a:gd name="T44" fmla="*/ 299 w 342"/>
                <a:gd name="T45" fmla="*/ 188 h 199"/>
                <a:gd name="T46" fmla="*/ 266 w 342"/>
                <a:gd name="T47" fmla="*/ 199 h 199"/>
                <a:gd name="T48" fmla="*/ 227 w 342"/>
                <a:gd name="T49" fmla="*/ 196 h 199"/>
                <a:gd name="T50" fmla="*/ 201 w 342"/>
                <a:gd name="T51" fmla="*/ 188 h 199"/>
                <a:gd name="T52" fmla="*/ 179 w 342"/>
                <a:gd name="T53" fmla="*/ 179 h 199"/>
                <a:gd name="T54" fmla="*/ 157 w 342"/>
                <a:gd name="T55" fmla="*/ 170 h 199"/>
                <a:gd name="T56" fmla="*/ 139 w 342"/>
                <a:gd name="T57" fmla="*/ 159 h 199"/>
                <a:gd name="T58" fmla="*/ 118 w 342"/>
                <a:gd name="T59" fmla="*/ 149 h 199"/>
                <a:gd name="T60" fmla="*/ 100 w 342"/>
                <a:gd name="T61" fmla="*/ 137 h 199"/>
                <a:gd name="T62" fmla="*/ 79 w 342"/>
                <a:gd name="T63" fmla="*/ 123 h 199"/>
                <a:gd name="T64" fmla="*/ 57 w 342"/>
                <a:gd name="T65" fmla="*/ 110 h 199"/>
                <a:gd name="T66" fmla="*/ 37 w 342"/>
                <a:gd name="T67" fmla="*/ 95 h 199"/>
                <a:gd name="T68" fmla="*/ 22 w 342"/>
                <a:gd name="T69" fmla="*/ 79 h 199"/>
                <a:gd name="T70" fmla="*/ 10 w 342"/>
                <a:gd name="T71" fmla="*/ 62 h 199"/>
                <a:gd name="T72" fmla="*/ 3 w 342"/>
                <a:gd name="T73" fmla="*/ 46 h 199"/>
                <a:gd name="T74" fmla="*/ 0 w 342"/>
                <a:gd name="T75" fmla="*/ 32 h 199"/>
                <a:gd name="T76" fmla="*/ 5 w 342"/>
                <a:gd name="T77" fmla="*/ 21 h 199"/>
                <a:gd name="T78" fmla="*/ 17 w 342"/>
                <a:gd name="T79" fmla="*/ 16 h 199"/>
                <a:gd name="T80" fmla="*/ 38 w 342"/>
                <a:gd name="T81" fmla="*/ 20 h 199"/>
                <a:gd name="T82" fmla="*/ 90 w 342"/>
                <a:gd name="T83" fmla="*/ 33 h 199"/>
                <a:gd name="T84" fmla="*/ 95 w 342"/>
                <a:gd name="T85" fmla="*/ 34 h 199"/>
                <a:gd name="T86" fmla="*/ 100 w 342"/>
                <a:gd name="T87" fmla="*/ 35 h 199"/>
                <a:gd name="T88" fmla="*/ 103 w 342"/>
                <a:gd name="T89" fmla="*/ 37 h 199"/>
                <a:gd name="T90" fmla="*/ 105 w 342"/>
                <a:gd name="T91" fmla="*/ 42 h 199"/>
                <a:gd name="T92" fmla="*/ 109 w 342"/>
                <a:gd name="T93" fmla="*/ 47 h 199"/>
                <a:gd name="T94" fmla="*/ 111 w 342"/>
                <a:gd name="T95" fmla="*/ 52 h 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42" h="199">
                  <a:moveTo>
                    <a:pt x="111" y="52"/>
                  </a:moveTo>
                  <a:lnTo>
                    <a:pt x="144" y="91"/>
                  </a:lnTo>
                  <a:lnTo>
                    <a:pt x="144" y="91"/>
                  </a:lnTo>
                  <a:lnTo>
                    <a:pt x="144" y="88"/>
                  </a:lnTo>
                  <a:lnTo>
                    <a:pt x="144" y="85"/>
                  </a:lnTo>
                  <a:lnTo>
                    <a:pt x="142" y="79"/>
                  </a:lnTo>
                  <a:lnTo>
                    <a:pt x="140" y="72"/>
                  </a:lnTo>
                  <a:lnTo>
                    <a:pt x="137" y="64"/>
                  </a:lnTo>
                  <a:lnTo>
                    <a:pt x="135" y="54"/>
                  </a:lnTo>
                  <a:lnTo>
                    <a:pt x="133" y="46"/>
                  </a:lnTo>
                  <a:lnTo>
                    <a:pt x="129" y="36"/>
                  </a:lnTo>
                  <a:lnTo>
                    <a:pt x="127" y="27"/>
                  </a:lnTo>
                  <a:lnTo>
                    <a:pt x="124" y="20"/>
                  </a:lnTo>
                  <a:lnTo>
                    <a:pt x="123" y="13"/>
                  </a:lnTo>
                  <a:lnTo>
                    <a:pt x="121" y="6"/>
                  </a:lnTo>
                  <a:lnTo>
                    <a:pt x="121" y="2"/>
                  </a:lnTo>
                  <a:lnTo>
                    <a:pt x="122" y="0"/>
                  </a:lnTo>
                  <a:lnTo>
                    <a:pt x="124" y="0"/>
                  </a:lnTo>
                  <a:lnTo>
                    <a:pt x="134" y="4"/>
                  </a:lnTo>
                  <a:lnTo>
                    <a:pt x="142" y="8"/>
                  </a:lnTo>
                  <a:lnTo>
                    <a:pt x="152" y="10"/>
                  </a:lnTo>
                  <a:lnTo>
                    <a:pt x="161" y="13"/>
                  </a:lnTo>
                  <a:lnTo>
                    <a:pt x="169" y="14"/>
                  </a:lnTo>
                  <a:lnTo>
                    <a:pt x="179" y="15"/>
                  </a:lnTo>
                  <a:lnTo>
                    <a:pt x="188" y="15"/>
                  </a:lnTo>
                  <a:lnTo>
                    <a:pt x="196" y="15"/>
                  </a:lnTo>
                  <a:lnTo>
                    <a:pt x="206" y="15"/>
                  </a:lnTo>
                  <a:lnTo>
                    <a:pt x="215" y="15"/>
                  </a:lnTo>
                  <a:lnTo>
                    <a:pt x="224" y="15"/>
                  </a:lnTo>
                  <a:lnTo>
                    <a:pt x="234" y="15"/>
                  </a:lnTo>
                  <a:lnTo>
                    <a:pt x="244" y="15"/>
                  </a:lnTo>
                  <a:lnTo>
                    <a:pt x="254" y="17"/>
                  </a:lnTo>
                  <a:lnTo>
                    <a:pt x="265" y="20"/>
                  </a:lnTo>
                  <a:lnTo>
                    <a:pt x="276" y="23"/>
                  </a:lnTo>
                  <a:lnTo>
                    <a:pt x="294" y="30"/>
                  </a:lnTo>
                  <a:lnTo>
                    <a:pt x="311" y="40"/>
                  </a:lnTo>
                  <a:lnTo>
                    <a:pt x="323" y="53"/>
                  </a:lnTo>
                  <a:lnTo>
                    <a:pt x="332" y="68"/>
                  </a:lnTo>
                  <a:lnTo>
                    <a:pt x="338" y="84"/>
                  </a:lnTo>
                  <a:lnTo>
                    <a:pt x="342" y="100"/>
                  </a:lnTo>
                  <a:lnTo>
                    <a:pt x="340" y="117"/>
                  </a:lnTo>
                  <a:lnTo>
                    <a:pt x="338" y="134"/>
                  </a:lnTo>
                  <a:lnTo>
                    <a:pt x="331" y="150"/>
                  </a:lnTo>
                  <a:lnTo>
                    <a:pt x="323" y="165"/>
                  </a:lnTo>
                  <a:lnTo>
                    <a:pt x="312" y="177"/>
                  </a:lnTo>
                  <a:lnTo>
                    <a:pt x="299" y="188"/>
                  </a:lnTo>
                  <a:lnTo>
                    <a:pt x="284" y="196"/>
                  </a:lnTo>
                  <a:lnTo>
                    <a:pt x="266" y="199"/>
                  </a:lnTo>
                  <a:lnTo>
                    <a:pt x="247" y="199"/>
                  </a:lnTo>
                  <a:lnTo>
                    <a:pt x="227" y="196"/>
                  </a:lnTo>
                  <a:lnTo>
                    <a:pt x="213" y="191"/>
                  </a:lnTo>
                  <a:lnTo>
                    <a:pt x="201" y="188"/>
                  </a:lnTo>
                  <a:lnTo>
                    <a:pt x="189" y="183"/>
                  </a:lnTo>
                  <a:lnTo>
                    <a:pt x="179" y="179"/>
                  </a:lnTo>
                  <a:lnTo>
                    <a:pt x="167" y="175"/>
                  </a:lnTo>
                  <a:lnTo>
                    <a:pt x="157" y="170"/>
                  </a:lnTo>
                  <a:lnTo>
                    <a:pt x="147" y="164"/>
                  </a:lnTo>
                  <a:lnTo>
                    <a:pt x="139" y="159"/>
                  </a:lnTo>
                  <a:lnTo>
                    <a:pt x="128" y="153"/>
                  </a:lnTo>
                  <a:lnTo>
                    <a:pt x="118" y="149"/>
                  </a:lnTo>
                  <a:lnTo>
                    <a:pt x="109" y="143"/>
                  </a:lnTo>
                  <a:lnTo>
                    <a:pt x="100" y="137"/>
                  </a:lnTo>
                  <a:lnTo>
                    <a:pt x="89" y="130"/>
                  </a:lnTo>
                  <a:lnTo>
                    <a:pt x="79" y="123"/>
                  </a:lnTo>
                  <a:lnTo>
                    <a:pt x="69" y="117"/>
                  </a:lnTo>
                  <a:lnTo>
                    <a:pt x="57" y="110"/>
                  </a:lnTo>
                  <a:lnTo>
                    <a:pt x="46" y="103"/>
                  </a:lnTo>
                  <a:lnTo>
                    <a:pt x="37" y="95"/>
                  </a:lnTo>
                  <a:lnTo>
                    <a:pt x="30" y="87"/>
                  </a:lnTo>
                  <a:lnTo>
                    <a:pt x="22" y="79"/>
                  </a:lnTo>
                  <a:lnTo>
                    <a:pt x="15" y="69"/>
                  </a:lnTo>
                  <a:lnTo>
                    <a:pt x="10" y="62"/>
                  </a:lnTo>
                  <a:lnTo>
                    <a:pt x="5" y="53"/>
                  </a:lnTo>
                  <a:lnTo>
                    <a:pt x="3" y="46"/>
                  </a:lnTo>
                  <a:lnTo>
                    <a:pt x="0" y="37"/>
                  </a:lnTo>
                  <a:lnTo>
                    <a:pt x="0" y="32"/>
                  </a:lnTo>
                  <a:lnTo>
                    <a:pt x="3" y="26"/>
                  </a:lnTo>
                  <a:lnTo>
                    <a:pt x="5" y="21"/>
                  </a:lnTo>
                  <a:lnTo>
                    <a:pt x="10" y="19"/>
                  </a:lnTo>
                  <a:lnTo>
                    <a:pt x="17" y="16"/>
                  </a:lnTo>
                  <a:lnTo>
                    <a:pt x="26" y="16"/>
                  </a:lnTo>
                  <a:lnTo>
                    <a:pt x="38" y="20"/>
                  </a:lnTo>
                  <a:lnTo>
                    <a:pt x="87" y="32"/>
                  </a:lnTo>
                  <a:lnTo>
                    <a:pt x="90" y="33"/>
                  </a:lnTo>
                  <a:lnTo>
                    <a:pt x="92" y="33"/>
                  </a:lnTo>
                  <a:lnTo>
                    <a:pt x="95" y="34"/>
                  </a:lnTo>
                  <a:lnTo>
                    <a:pt x="97" y="35"/>
                  </a:lnTo>
                  <a:lnTo>
                    <a:pt x="100" y="35"/>
                  </a:lnTo>
                  <a:lnTo>
                    <a:pt x="102" y="36"/>
                  </a:lnTo>
                  <a:lnTo>
                    <a:pt x="103" y="37"/>
                  </a:lnTo>
                  <a:lnTo>
                    <a:pt x="105" y="41"/>
                  </a:lnTo>
                  <a:lnTo>
                    <a:pt x="105" y="42"/>
                  </a:lnTo>
                  <a:lnTo>
                    <a:pt x="107" y="45"/>
                  </a:lnTo>
                  <a:lnTo>
                    <a:pt x="109" y="47"/>
                  </a:lnTo>
                  <a:lnTo>
                    <a:pt x="111" y="52"/>
                  </a:lnTo>
                  <a:lnTo>
                    <a:pt x="111" y="52"/>
                  </a:lnTo>
                  <a:close/>
                </a:path>
              </a:pathLst>
            </a:custGeom>
            <a:solidFill>
              <a:srgbClr val="FFFF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9" name="Freeform 33"/>
            <p:cNvSpPr>
              <a:spLocks/>
            </p:cNvSpPr>
            <p:nvPr/>
          </p:nvSpPr>
          <p:spPr bwMode="auto">
            <a:xfrm>
              <a:off x="3644" y="1417"/>
              <a:ext cx="103" cy="82"/>
            </a:xfrm>
            <a:custGeom>
              <a:avLst/>
              <a:gdLst>
                <a:gd name="T0" fmla="*/ 287 w 310"/>
                <a:gd name="T1" fmla="*/ 68 h 248"/>
                <a:gd name="T2" fmla="*/ 268 w 310"/>
                <a:gd name="T3" fmla="*/ 87 h 248"/>
                <a:gd name="T4" fmla="*/ 252 w 310"/>
                <a:gd name="T5" fmla="*/ 107 h 248"/>
                <a:gd name="T6" fmla="*/ 237 w 310"/>
                <a:gd name="T7" fmla="*/ 126 h 248"/>
                <a:gd name="T8" fmla="*/ 221 w 310"/>
                <a:gd name="T9" fmla="*/ 145 h 248"/>
                <a:gd name="T10" fmla="*/ 205 w 310"/>
                <a:gd name="T11" fmla="*/ 163 h 248"/>
                <a:gd name="T12" fmla="*/ 187 w 310"/>
                <a:gd name="T13" fmla="*/ 181 h 248"/>
                <a:gd name="T14" fmla="*/ 166 w 310"/>
                <a:gd name="T15" fmla="*/ 197 h 248"/>
                <a:gd name="T16" fmla="*/ 150 w 310"/>
                <a:gd name="T17" fmla="*/ 208 h 248"/>
                <a:gd name="T18" fmla="*/ 142 w 310"/>
                <a:gd name="T19" fmla="*/ 213 h 248"/>
                <a:gd name="T20" fmla="*/ 134 w 310"/>
                <a:gd name="T21" fmla="*/ 216 h 248"/>
                <a:gd name="T22" fmla="*/ 126 w 310"/>
                <a:gd name="T23" fmla="*/ 220 h 248"/>
                <a:gd name="T24" fmla="*/ 118 w 310"/>
                <a:gd name="T25" fmla="*/ 223 h 248"/>
                <a:gd name="T26" fmla="*/ 110 w 310"/>
                <a:gd name="T27" fmla="*/ 226 h 248"/>
                <a:gd name="T28" fmla="*/ 102 w 310"/>
                <a:gd name="T29" fmla="*/ 230 h 248"/>
                <a:gd name="T30" fmla="*/ 95 w 310"/>
                <a:gd name="T31" fmla="*/ 235 h 248"/>
                <a:gd name="T32" fmla="*/ 78 w 310"/>
                <a:gd name="T33" fmla="*/ 243 h 248"/>
                <a:gd name="T34" fmla="*/ 55 w 310"/>
                <a:gd name="T35" fmla="*/ 248 h 248"/>
                <a:gd name="T36" fmla="*/ 36 w 310"/>
                <a:gd name="T37" fmla="*/ 242 h 248"/>
                <a:gd name="T38" fmla="*/ 18 w 310"/>
                <a:gd name="T39" fmla="*/ 230 h 248"/>
                <a:gd name="T40" fmla="*/ 6 w 310"/>
                <a:gd name="T41" fmla="*/ 214 h 248"/>
                <a:gd name="T42" fmla="*/ 0 w 310"/>
                <a:gd name="T43" fmla="*/ 194 h 248"/>
                <a:gd name="T44" fmla="*/ 4 w 310"/>
                <a:gd name="T45" fmla="*/ 172 h 248"/>
                <a:gd name="T46" fmla="*/ 16 w 310"/>
                <a:gd name="T47" fmla="*/ 152 h 248"/>
                <a:gd name="T48" fmla="*/ 30 w 310"/>
                <a:gd name="T49" fmla="*/ 141 h 248"/>
                <a:gd name="T50" fmla="*/ 37 w 310"/>
                <a:gd name="T51" fmla="*/ 135 h 248"/>
                <a:gd name="T52" fmla="*/ 45 w 310"/>
                <a:gd name="T53" fmla="*/ 125 h 248"/>
                <a:gd name="T54" fmla="*/ 57 w 310"/>
                <a:gd name="T55" fmla="*/ 112 h 248"/>
                <a:gd name="T56" fmla="*/ 65 w 310"/>
                <a:gd name="T57" fmla="*/ 101 h 248"/>
                <a:gd name="T58" fmla="*/ 72 w 310"/>
                <a:gd name="T59" fmla="*/ 96 h 248"/>
                <a:gd name="T60" fmla="*/ 88 w 310"/>
                <a:gd name="T61" fmla="*/ 85 h 248"/>
                <a:gd name="T62" fmla="*/ 111 w 310"/>
                <a:gd name="T63" fmla="*/ 73 h 248"/>
                <a:gd name="T64" fmla="*/ 135 w 310"/>
                <a:gd name="T65" fmla="*/ 65 h 248"/>
                <a:gd name="T66" fmla="*/ 157 w 310"/>
                <a:gd name="T67" fmla="*/ 58 h 248"/>
                <a:gd name="T68" fmla="*/ 180 w 310"/>
                <a:gd name="T69" fmla="*/ 51 h 248"/>
                <a:gd name="T70" fmla="*/ 201 w 310"/>
                <a:gd name="T71" fmla="*/ 42 h 248"/>
                <a:gd name="T72" fmla="*/ 224 w 310"/>
                <a:gd name="T73" fmla="*/ 32 h 248"/>
                <a:gd name="T74" fmla="*/ 246 w 310"/>
                <a:gd name="T75" fmla="*/ 18 h 248"/>
                <a:gd name="T76" fmla="*/ 264 w 310"/>
                <a:gd name="T77" fmla="*/ 5 h 248"/>
                <a:gd name="T78" fmla="*/ 276 w 310"/>
                <a:gd name="T79" fmla="*/ 0 h 248"/>
                <a:gd name="T80" fmla="*/ 286 w 310"/>
                <a:gd name="T81" fmla="*/ 1 h 248"/>
                <a:gd name="T82" fmla="*/ 297 w 310"/>
                <a:gd name="T83" fmla="*/ 7 h 248"/>
                <a:gd name="T84" fmla="*/ 305 w 310"/>
                <a:gd name="T85" fmla="*/ 15 h 248"/>
                <a:gd name="T86" fmla="*/ 309 w 310"/>
                <a:gd name="T87" fmla="*/ 27 h 248"/>
                <a:gd name="T88" fmla="*/ 309 w 310"/>
                <a:gd name="T89" fmla="*/ 39 h 248"/>
                <a:gd name="T90" fmla="*/ 304 w 310"/>
                <a:gd name="T91" fmla="*/ 52 h 248"/>
                <a:gd name="T92" fmla="*/ 299 w 310"/>
                <a:gd name="T93" fmla="*/ 58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310" h="248">
                  <a:moveTo>
                    <a:pt x="299" y="58"/>
                  </a:moveTo>
                  <a:lnTo>
                    <a:pt x="287" y="68"/>
                  </a:lnTo>
                  <a:lnTo>
                    <a:pt x="278" y="78"/>
                  </a:lnTo>
                  <a:lnTo>
                    <a:pt x="268" y="87"/>
                  </a:lnTo>
                  <a:lnTo>
                    <a:pt x="260" y="98"/>
                  </a:lnTo>
                  <a:lnTo>
                    <a:pt x="252" y="107"/>
                  </a:lnTo>
                  <a:lnTo>
                    <a:pt x="244" y="117"/>
                  </a:lnTo>
                  <a:lnTo>
                    <a:pt x="237" y="126"/>
                  </a:lnTo>
                  <a:lnTo>
                    <a:pt x="229" y="136"/>
                  </a:lnTo>
                  <a:lnTo>
                    <a:pt x="221" y="145"/>
                  </a:lnTo>
                  <a:lnTo>
                    <a:pt x="214" y="155"/>
                  </a:lnTo>
                  <a:lnTo>
                    <a:pt x="205" y="163"/>
                  </a:lnTo>
                  <a:lnTo>
                    <a:pt x="196" y="172"/>
                  </a:lnTo>
                  <a:lnTo>
                    <a:pt x="187" y="181"/>
                  </a:lnTo>
                  <a:lnTo>
                    <a:pt x="178" y="189"/>
                  </a:lnTo>
                  <a:lnTo>
                    <a:pt x="166" y="197"/>
                  </a:lnTo>
                  <a:lnTo>
                    <a:pt x="155" y="206"/>
                  </a:lnTo>
                  <a:lnTo>
                    <a:pt x="150" y="208"/>
                  </a:lnTo>
                  <a:lnTo>
                    <a:pt x="146" y="210"/>
                  </a:lnTo>
                  <a:lnTo>
                    <a:pt x="142" y="213"/>
                  </a:lnTo>
                  <a:lnTo>
                    <a:pt x="139" y="215"/>
                  </a:lnTo>
                  <a:lnTo>
                    <a:pt x="134" y="216"/>
                  </a:lnTo>
                  <a:lnTo>
                    <a:pt x="130" y="219"/>
                  </a:lnTo>
                  <a:lnTo>
                    <a:pt x="126" y="220"/>
                  </a:lnTo>
                  <a:lnTo>
                    <a:pt x="122" y="222"/>
                  </a:lnTo>
                  <a:lnTo>
                    <a:pt x="118" y="223"/>
                  </a:lnTo>
                  <a:lnTo>
                    <a:pt x="114" y="224"/>
                  </a:lnTo>
                  <a:lnTo>
                    <a:pt x="110" y="226"/>
                  </a:lnTo>
                  <a:lnTo>
                    <a:pt x="107" y="228"/>
                  </a:lnTo>
                  <a:lnTo>
                    <a:pt x="102" y="230"/>
                  </a:lnTo>
                  <a:lnTo>
                    <a:pt x="98" y="232"/>
                  </a:lnTo>
                  <a:lnTo>
                    <a:pt x="95" y="235"/>
                  </a:lnTo>
                  <a:lnTo>
                    <a:pt x="90" y="237"/>
                  </a:lnTo>
                  <a:lnTo>
                    <a:pt x="78" y="243"/>
                  </a:lnTo>
                  <a:lnTo>
                    <a:pt x="68" y="247"/>
                  </a:lnTo>
                  <a:lnTo>
                    <a:pt x="55" y="248"/>
                  </a:lnTo>
                  <a:lnTo>
                    <a:pt x="45" y="247"/>
                  </a:lnTo>
                  <a:lnTo>
                    <a:pt x="36" y="242"/>
                  </a:lnTo>
                  <a:lnTo>
                    <a:pt x="26" y="237"/>
                  </a:lnTo>
                  <a:lnTo>
                    <a:pt x="18" y="230"/>
                  </a:lnTo>
                  <a:lnTo>
                    <a:pt x="12" y="223"/>
                  </a:lnTo>
                  <a:lnTo>
                    <a:pt x="6" y="214"/>
                  </a:lnTo>
                  <a:lnTo>
                    <a:pt x="3" y="204"/>
                  </a:lnTo>
                  <a:lnTo>
                    <a:pt x="0" y="194"/>
                  </a:lnTo>
                  <a:lnTo>
                    <a:pt x="2" y="183"/>
                  </a:lnTo>
                  <a:lnTo>
                    <a:pt x="4" y="172"/>
                  </a:lnTo>
                  <a:lnTo>
                    <a:pt x="9" y="163"/>
                  </a:lnTo>
                  <a:lnTo>
                    <a:pt x="16" y="152"/>
                  </a:lnTo>
                  <a:lnTo>
                    <a:pt x="26" y="145"/>
                  </a:lnTo>
                  <a:lnTo>
                    <a:pt x="30" y="141"/>
                  </a:lnTo>
                  <a:lnTo>
                    <a:pt x="33" y="138"/>
                  </a:lnTo>
                  <a:lnTo>
                    <a:pt x="37" y="135"/>
                  </a:lnTo>
                  <a:lnTo>
                    <a:pt x="41" y="131"/>
                  </a:lnTo>
                  <a:lnTo>
                    <a:pt x="45" y="125"/>
                  </a:lnTo>
                  <a:lnTo>
                    <a:pt x="51" y="118"/>
                  </a:lnTo>
                  <a:lnTo>
                    <a:pt x="57" y="112"/>
                  </a:lnTo>
                  <a:lnTo>
                    <a:pt x="63" y="105"/>
                  </a:lnTo>
                  <a:lnTo>
                    <a:pt x="65" y="101"/>
                  </a:lnTo>
                  <a:lnTo>
                    <a:pt x="69" y="99"/>
                  </a:lnTo>
                  <a:lnTo>
                    <a:pt x="72" y="96"/>
                  </a:lnTo>
                  <a:lnTo>
                    <a:pt x="77" y="93"/>
                  </a:lnTo>
                  <a:lnTo>
                    <a:pt x="88" y="85"/>
                  </a:lnTo>
                  <a:lnTo>
                    <a:pt x="101" y="79"/>
                  </a:lnTo>
                  <a:lnTo>
                    <a:pt x="111" y="73"/>
                  </a:lnTo>
                  <a:lnTo>
                    <a:pt x="123" y="70"/>
                  </a:lnTo>
                  <a:lnTo>
                    <a:pt x="135" y="65"/>
                  </a:lnTo>
                  <a:lnTo>
                    <a:pt x="146" y="61"/>
                  </a:lnTo>
                  <a:lnTo>
                    <a:pt x="157" y="58"/>
                  </a:lnTo>
                  <a:lnTo>
                    <a:pt x="169" y="54"/>
                  </a:lnTo>
                  <a:lnTo>
                    <a:pt x="180" y="51"/>
                  </a:lnTo>
                  <a:lnTo>
                    <a:pt x="191" y="47"/>
                  </a:lnTo>
                  <a:lnTo>
                    <a:pt x="201" y="42"/>
                  </a:lnTo>
                  <a:lnTo>
                    <a:pt x="213" y="38"/>
                  </a:lnTo>
                  <a:lnTo>
                    <a:pt x="224" y="32"/>
                  </a:lnTo>
                  <a:lnTo>
                    <a:pt x="234" y="26"/>
                  </a:lnTo>
                  <a:lnTo>
                    <a:pt x="246" y="18"/>
                  </a:lnTo>
                  <a:lnTo>
                    <a:pt x="257" y="9"/>
                  </a:lnTo>
                  <a:lnTo>
                    <a:pt x="264" y="5"/>
                  </a:lnTo>
                  <a:lnTo>
                    <a:pt x="270" y="1"/>
                  </a:lnTo>
                  <a:lnTo>
                    <a:pt x="276" y="0"/>
                  </a:lnTo>
                  <a:lnTo>
                    <a:pt x="281" y="0"/>
                  </a:lnTo>
                  <a:lnTo>
                    <a:pt x="286" y="1"/>
                  </a:lnTo>
                  <a:lnTo>
                    <a:pt x="292" y="3"/>
                  </a:lnTo>
                  <a:lnTo>
                    <a:pt x="297" y="7"/>
                  </a:lnTo>
                  <a:lnTo>
                    <a:pt x="302" y="12"/>
                  </a:lnTo>
                  <a:lnTo>
                    <a:pt x="305" y="15"/>
                  </a:lnTo>
                  <a:lnTo>
                    <a:pt x="307" y="21"/>
                  </a:lnTo>
                  <a:lnTo>
                    <a:pt x="309" y="27"/>
                  </a:lnTo>
                  <a:lnTo>
                    <a:pt x="310" y="33"/>
                  </a:lnTo>
                  <a:lnTo>
                    <a:pt x="309" y="39"/>
                  </a:lnTo>
                  <a:lnTo>
                    <a:pt x="307" y="46"/>
                  </a:lnTo>
                  <a:lnTo>
                    <a:pt x="304" y="52"/>
                  </a:lnTo>
                  <a:lnTo>
                    <a:pt x="299" y="58"/>
                  </a:lnTo>
                  <a:lnTo>
                    <a:pt x="299" y="58"/>
                  </a:lnTo>
                  <a:close/>
                </a:path>
              </a:pathLst>
            </a:custGeom>
            <a:solidFill>
              <a:srgbClr val="FFFF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0" name="Freeform 34"/>
            <p:cNvSpPr>
              <a:spLocks/>
            </p:cNvSpPr>
            <p:nvPr/>
          </p:nvSpPr>
          <p:spPr bwMode="auto">
            <a:xfrm>
              <a:off x="3864" y="1734"/>
              <a:ext cx="71" cy="28"/>
            </a:xfrm>
            <a:custGeom>
              <a:avLst/>
              <a:gdLst>
                <a:gd name="T0" fmla="*/ 38 w 211"/>
                <a:gd name="T1" fmla="*/ 0 h 84"/>
                <a:gd name="T2" fmla="*/ 58 w 211"/>
                <a:gd name="T3" fmla="*/ 2 h 84"/>
                <a:gd name="T4" fmla="*/ 77 w 211"/>
                <a:gd name="T5" fmla="*/ 6 h 84"/>
                <a:gd name="T6" fmla="*/ 95 w 211"/>
                <a:gd name="T7" fmla="*/ 10 h 84"/>
                <a:gd name="T8" fmla="*/ 114 w 211"/>
                <a:gd name="T9" fmla="*/ 15 h 84"/>
                <a:gd name="T10" fmla="*/ 133 w 211"/>
                <a:gd name="T11" fmla="*/ 20 h 84"/>
                <a:gd name="T12" fmla="*/ 152 w 211"/>
                <a:gd name="T13" fmla="*/ 23 h 84"/>
                <a:gd name="T14" fmla="*/ 172 w 211"/>
                <a:gd name="T15" fmla="*/ 26 h 84"/>
                <a:gd name="T16" fmla="*/ 189 w 211"/>
                <a:gd name="T17" fmla="*/ 26 h 84"/>
                <a:gd name="T18" fmla="*/ 199 w 211"/>
                <a:gd name="T19" fmla="*/ 30 h 84"/>
                <a:gd name="T20" fmla="*/ 206 w 211"/>
                <a:gd name="T21" fmla="*/ 39 h 84"/>
                <a:gd name="T22" fmla="*/ 211 w 211"/>
                <a:gd name="T23" fmla="*/ 48 h 84"/>
                <a:gd name="T24" fmla="*/ 211 w 211"/>
                <a:gd name="T25" fmla="*/ 60 h 84"/>
                <a:gd name="T26" fmla="*/ 206 w 211"/>
                <a:gd name="T27" fmla="*/ 69 h 84"/>
                <a:gd name="T28" fmla="*/ 199 w 211"/>
                <a:gd name="T29" fmla="*/ 78 h 84"/>
                <a:gd name="T30" fmla="*/ 189 w 211"/>
                <a:gd name="T31" fmla="*/ 82 h 84"/>
                <a:gd name="T32" fmla="*/ 172 w 211"/>
                <a:gd name="T33" fmla="*/ 84 h 84"/>
                <a:gd name="T34" fmla="*/ 152 w 211"/>
                <a:gd name="T35" fmla="*/ 81 h 84"/>
                <a:gd name="T36" fmla="*/ 132 w 211"/>
                <a:gd name="T37" fmla="*/ 78 h 84"/>
                <a:gd name="T38" fmla="*/ 113 w 211"/>
                <a:gd name="T39" fmla="*/ 73 h 84"/>
                <a:gd name="T40" fmla="*/ 94 w 211"/>
                <a:gd name="T41" fmla="*/ 68 h 84"/>
                <a:gd name="T42" fmla="*/ 74 w 211"/>
                <a:gd name="T43" fmla="*/ 62 h 84"/>
                <a:gd name="T44" fmla="*/ 55 w 211"/>
                <a:gd name="T45" fmla="*/ 58 h 84"/>
                <a:gd name="T46" fmla="*/ 35 w 211"/>
                <a:gd name="T47" fmla="*/ 53 h 84"/>
                <a:gd name="T48" fmla="*/ 19 w 211"/>
                <a:gd name="T49" fmla="*/ 51 h 84"/>
                <a:gd name="T50" fmla="*/ 8 w 211"/>
                <a:gd name="T51" fmla="*/ 46 h 84"/>
                <a:gd name="T52" fmla="*/ 2 w 211"/>
                <a:gd name="T53" fmla="*/ 38 h 84"/>
                <a:gd name="T54" fmla="*/ 0 w 211"/>
                <a:gd name="T55" fmla="*/ 29 h 84"/>
                <a:gd name="T56" fmla="*/ 0 w 211"/>
                <a:gd name="T57" fmla="*/ 20 h 84"/>
                <a:gd name="T58" fmla="*/ 4 w 211"/>
                <a:gd name="T59" fmla="*/ 10 h 84"/>
                <a:gd name="T60" fmla="*/ 12 w 211"/>
                <a:gd name="T61" fmla="*/ 3 h 84"/>
                <a:gd name="T62" fmla="*/ 22 w 211"/>
                <a:gd name="T63" fmla="*/ 0 h 84"/>
                <a:gd name="T64" fmla="*/ 28 w 211"/>
                <a:gd name="T65" fmla="*/ 0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11" h="84">
                  <a:moveTo>
                    <a:pt x="28" y="0"/>
                  </a:moveTo>
                  <a:lnTo>
                    <a:pt x="38" y="0"/>
                  </a:lnTo>
                  <a:lnTo>
                    <a:pt x="47" y="1"/>
                  </a:lnTo>
                  <a:lnTo>
                    <a:pt x="58" y="2"/>
                  </a:lnTo>
                  <a:lnTo>
                    <a:pt x="67" y="3"/>
                  </a:lnTo>
                  <a:lnTo>
                    <a:pt x="77" y="6"/>
                  </a:lnTo>
                  <a:lnTo>
                    <a:pt x="86" y="8"/>
                  </a:lnTo>
                  <a:lnTo>
                    <a:pt x="95" y="10"/>
                  </a:lnTo>
                  <a:lnTo>
                    <a:pt x="105" y="13"/>
                  </a:lnTo>
                  <a:lnTo>
                    <a:pt x="114" y="15"/>
                  </a:lnTo>
                  <a:lnTo>
                    <a:pt x="124" y="17"/>
                  </a:lnTo>
                  <a:lnTo>
                    <a:pt x="133" y="20"/>
                  </a:lnTo>
                  <a:lnTo>
                    <a:pt x="143" y="21"/>
                  </a:lnTo>
                  <a:lnTo>
                    <a:pt x="152" y="23"/>
                  </a:lnTo>
                  <a:lnTo>
                    <a:pt x="163" y="25"/>
                  </a:lnTo>
                  <a:lnTo>
                    <a:pt x="172" y="26"/>
                  </a:lnTo>
                  <a:lnTo>
                    <a:pt x="183" y="26"/>
                  </a:lnTo>
                  <a:lnTo>
                    <a:pt x="189" y="26"/>
                  </a:lnTo>
                  <a:lnTo>
                    <a:pt x="195" y="28"/>
                  </a:lnTo>
                  <a:lnTo>
                    <a:pt x="199" y="30"/>
                  </a:lnTo>
                  <a:lnTo>
                    <a:pt x="204" y="35"/>
                  </a:lnTo>
                  <a:lnTo>
                    <a:pt x="206" y="39"/>
                  </a:lnTo>
                  <a:lnTo>
                    <a:pt x="209" y="43"/>
                  </a:lnTo>
                  <a:lnTo>
                    <a:pt x="211" y="48"/>
                  </a:lnTo>
                  <a:lnTo>
                    <a:pt x="211" y="54"/>
                  </a:lnTo>
                  <a:lnTo>
                    <a:pt x="211" y="60"/>
                  </a:lnTo>
                  <a:lnTo>
                    <a:pt x="209" y="65"/>
                  </a:lnTo>
                  <a:lnTo>
                    <a:pt x="206" y="69"/>
                  </a:lnTo>
                  <a:lnTo>
                    <a:pt x="204" y="74"/>
                  </a:lnTo>
                  <a:lnTo>
                    <a:pt x="199" y="78"/>
                  </a:lnTo>
                  <a:lnTo>
                    <a:pt x="195" y="81"/>
                  </a:lnTo>
                  <a:lnTo>
                    <a:pt x="189" y="82"/>
                  </a:lnTo>
                  <a:lnTo>
                    <a:pt x="183" y="84"/>
                  </a:lnTo>
                  <a:lnTo>
                    <a:pt x="172" y="84"/>
                  </a:lnTo>
                  <a:lnTo>
                    <a:pt x="162" y="82"/>
                  </a:lnTo>
                  <a:lnTo>
                    <a:pt x="152" y="81"/>
                  </a:lnTo>
                  <a:lnTo>
                    <a:pt x="143" y="80"/>
                  </a:lnTo>
                  <a:lnTo>
                    <a:pt x="132" y="78"/>
                  </a:lnTo>
                  <a:lnTo>
                    <a:pt x="123" y="75"/>
                  </a:lnTo>
                  <a:lnTo>
                    <a:pt x="113" y="73"/>
                  </a:lnTo>
                  <a:lnTo>
                    <a:pt x="104" y="72"/>
                  </a:lnTo>
                  <a:lnTo>
                    <a:pt x="94" y="68"/>
                  </a:lnTo>
                  <a:lnTo>
                    <a:pt x="84" y="66"/>
                  </a:lnTo>
                  <a:lnTo>
                    <a:pt x="74" y="62"/>
                  </a:lnTo>
                  <a:lnTo>
                    <a:pt x="65" y="61"/>
                  </a:lnTo>
                  <a:lnTo>
                    <a:pt x="55" y="58"/>
                  </a:lnTo>
                  <a:lnTo>
                    <a:pt x="45" y="55"/>
                  </a:lnTo>
                  <a:lnTo>
                    <a:pt x="35" y="53"/>
                  </a:lnTo>
                  <a:lnTo>
                    <a:pt x="26" y="52"/>
                  </a:lnTo>
                  <a:lnTo>
                    <a:pt x="19" y="51"/>
                  </a:lnTo>
                  <a:lnTo>
                    <a:pt x="13" y="48"/>
                  </a:lnTo>
                  <a:lnTo>
                    <a:pt x="8" y="46"/>
                  </a:lnTo>
                  <a:lnTo>
                    <a:pt x="6" y="42"/>
                  </a:lnTo>
                  <a:lnTo>
                    <a:pt x="2" y="38"/>
                  </a:lnTo>
                  <a:lnTo>
                    <a:pt x="1" y="33"/>
                  </a:lnTo>
                  <a:lnTo>
                    <a:pt x="0" y="29"/>
                  </a:lnTo>
                  <a:lnTo>
                    <a:pt x="0" y="25"/>
                  </a:lnTo>
                  <a:lnTo>
                    <a:pt x="0" y="20"/>
                  </a:lnTo>
                  <a:lnTo>
                    <a:pt x="2" y="15"/>
                  </a:lnTo>
                  <a:lnTo>
                    <a:pt x="4" y="10"/>
                  </a:lnTo>
                  <a:lnTo>
                    <a:pt x="8" y="8"/>
                  </a:lnTo>
                  <a:lnTo>
                    <a:pt x="12" y="3"/>
                  </a:lnTo>
                  <a:lnTo>
                    <a:pt x="16" y="2"/>
                  </a:lnTo>
                  <a:lnTo>
                    <a:pt x="22" y="0"/>
                  </a:lnTo>
                  <a:lnTo>
                    <a:pt x="28" y="0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5ACCD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1" name="Freeform 35"/>
            <p:cNvSpPr>
              <a:spLocks/>
            </p:cNvSpPr>
            <p:nvPr/>
          </p:nvSpPr>
          <p:spPr bwMode="auto">
            <a:xfrm>
              <a:off x="3861" y="1769"/>
              <a:ext cx="67" cy="25"/>
            </a:xfrm>
            <a:custGeom>
              <a:avLst/>
              <a:gdLst>
                <a:gd name="T0" fmla="*/ 38 w 201"/>
                <a:gd name="T1" fmla="*/ 12 h 76"/>
                <a:gd name="T2" fmla="*/ 55 w 201"/>
                <a:gd name="T3" fmla="*/ 13 h 76"/>
                <a:gd name="T4" fmla="*/ 71 w 201"/>
                <a:gd name="T5" fmla="*/ 14 h 76"/>
                <a:gd name="T6" fmla="*/ 91 w 201"/>
                <a:gd name="T7" fmla="*/ 13 h 76"/>
                <a:gd name="T8" fmla="*/ 110 w 201"/>
                <a:gd name="T9" fmla="*/ 12 h 76"/>
                <a:gd name="T10" fmla="*/ 129 w 201"/>
                <a:gd name="T11" fmla="*/ 11 h 76"/>
                <a:gd name="T12" fmla="*/ 147 w 201"/>
                <a:gd name="T13" fmla="*/ 7 h 76"/>
                <a:gd name="T14" fmla="*/ 162 w 201"/>
                <a:gd name="T15" fmla="*/ 3 h 76"/>
                <a:gd name="T16" fmla="*/ 175 w 201"/>
                <a:gd name="T17" fmla="*/ 0 h 76"/>
                <a:gd name="T18" fmla="*/ 185 w 201"/>
                <a:gd name="T19" fmla="*/ 0 h 76"/>
                <a:gd name="T20" fmla="*/ 192 w 201"/>
                <a:gd name="T21" fmla="*/ 5 h 76"/>
                <a:gd name="T22" fmla="*/ 198 w 201"/>
                <a:gd name="T23" fmla="*/ 12 h 76"/>
                <a:gd name="T24" fmla="*/ 201 w 201"/>
                <a:gd name="T25" fmla="*/ 20 h 76"/>
                <a:gd name="T26" fmla="*/ 201 w 201"/>
                <a:gd name="T27" fmla="*/ 28 h 76"/>
                <a:gd name="T28" fmla="*/ 198 w 201"/>
                <a:gd name="T29" fmla="*/ 38 h 76"/>
                <a:gd name="T30" fmla="*/ 190 w 201"/>
                <a:gd name="T31" fmla="*/ 46 h 76"/>
                <a:gd name="T32" fmla="*/ 173 w 201"/>
                <a:gd name="T33" fmla="*/ 55 h 76"/>
                <a:gd name="T34" fmla="*/ 149 w 201"/>
                <a:gd name="T35" fmla="*/ 64 h 76"/>
                <a:gd name="T36" fmla="*/ 130 w 201"/>
                <a:gd name="T37" fmla="*/ 70 h 76"/>
                <a:gd name="T38" fmla="*/ 112 w 201"/>
                <a:gd name="T39" fmla="*/ 73 h 76"/>
                <a:gd name="T40" fmla="*/ 96 w 201"/>
                <a:gd name="T41" fmla="*/ 74 h 76"/>
                <a:gd name="T42" fmla="*/ 77 w 201"/>
                <a:gd name="T43" fmla="*/ 72 h 76"/>
                <a:gd name="T44" fmla="*/ 57 w 201"/>
                <a:gd name="T45" fmla="*/ 67 h 76"/>
                <a:gd name="T46" fmla="*/ 33 w 201"/>
                <a:gd name="T47" fmla="*/ 60 h 76"/>
                <a:gd name="T48" fmla="*/ 13 w 201"/>
                <a:gd name="T49" fmla="*/ 54 h 76"/>
                <a:gd name="T50" fmla="*/ 5 w 201"/>
                <a:gd name="T51" fmla="*/ 48 h 76"/>
                <a:gd name="T52" fmla="*/ 0 w 201"/>
                <a:gd name="T53" fmla="*/ 40 h 76"/>
                <a:gd name="T54" fmla="*/ 0 w 201"/>
                <a:gd name="T55" fmla="*/ 33 h 76"/>
                <a:gd name="T56" fmla="*/ 3 w 201"/>
                <a:gd name="T57" fmla="*/ 24 h 76"/>
                <a:gd name="T58" fmla="*/ 7 w 201"/>
                <a:gd name="T59" fmla="*/ 16 h 76"/>
                <a:gd name="T60" fmla="*/ 16 w 201"/>
                <a:gd name="T61" fmla="*/ 12 h 76"/>
                <a:gd name="T62" fmla="*/ 26 w 201"/>
                <a:gd name="T63" fmla="*/ 11 h 76"/>
                <a:gd name="T64" fmla="*/ 32 w 201"/>
                <a:gd name="T65" fmla="*/ 12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1" h="76">
                  <a:moveTo>
                    <a:pt x="32" y="12"/>
                  </a:moveTo>
                  <a:lnTo>
                    <a:pt x="38" y="12"/>
                  </a:lnTo>
                  <a:lnTo>
                    <a:pt x="46" y="13"/>
                  </a:lnTo>
                  <a:lnTo>
                    <a:pt x="55" y="13"/>
                  </a:lnTo>
                  <a:lnTo>
                    <a:pt x="63" y="14"/>
                  </a:lnTo>
                  <a:lnTo>
                    <a:pt x="71" y="14"/>
                  </a:lnTo>
                  <a:lnTo>
                    <a:pt x="82" y="14"/>
                  </a:lnTo>
                  <a:lnTo>
                    <a:pt x="91" y="13"/>
                  </a:lnTo>
                  <a:lnTo>
                    <a:pt x="101" y="13"/>
                  </a:lnTo>
                  <a:lnTo>
                    <a:pt x="110" y="12"/>
                  </a:lnTo>
                  <a:lnTo>
                    <a:pt x="120" y="12"/>
                  </a:lnTo>
                  <a:lnTo>
                    <a:pt x="129" y="11"/>
                  </a:lnTo>
                  <a:lnTo>
                    <a:pt x="138" y="9"/>
                  </a:lnTo>
                  <a:lnTo>
                    <a:pt x="147" y="7"/>
                  </a:lnTo>
                  <a:lnTo>
                    <a:pt x="155" y="6"/>
                  </a:lnTo>
                  <a:lnTo>
                    <a:pt x="162" y="3"/>
                  </a:lnTo>
                  <a:lnTo>
                    <a:pt x="170" y="1"/>
                  </a:lnTo>
                  <a:lnTo>
                    <a:pt x="175" y="0"/>
                  </a:lnTo>
                  <a:lnTo>
                    <a:pt x="180" y="0"/>
                  </a:lnTo>
                  <a:lnTo>
                    <a:pt x="185" y="0"/>
                  </a:lnTo>
                  <a:lnTo>
                    <a:pt x="189" y="2"/>
                  </a:lnTo>
                  <a:lnTo>
                    <a:pt x="192" y="5"/>
                  </a:lnTo>
                  <a:lnTo>
                    <a:pt x="195" y="8"/>
                  </a:lnTo>
                  <a:lnTo>
                    <a:pt x="198" y="12"/>
                  </a:lnTo>
                  <a:lnTo>
                    <a:pt x="200" y="16"/>
                  </a:lnTo>
                  <a:lnTo>
                    <a:pt x="201" y="20"/>
                  </a:lnTo>
                  <a:lnTo>
                    <a:pt x="201" y="25"/>
                  </a:lnTo>
                  <a:lnTo>
                    <a:pt x="201" y="28"/>
                  </a:lnTo>
                  <a:lnTo>
                    <a:pt x="200" y="34"/>
                  </a:lnTo>
                  <a:lnTo>
                    <a:pt x="198" y="38"/>
                  </a:lnTo>
                  <a:lnTo>
                    <a:pt x="195" y="42"/>
                  </a:lnTo>
                  <a:lnTo>
                    <a:pt x="190" y="46"/>
                  </a:lnTo>
                  <a:lnTo>
                    <a:pt x="186" y="50"/>
                  </a:lnTo>
                  <a:lnTo>
                    <a:pt x="173" y="55"/>
                  </a:lnTo>
                  <a:lnTo>
                    <a:pt x="160" y="60"/>
                  </a:lnTo>
                  <a:lnTo>
                    <a:pt x="149" y="64"/>
                  </a:lnTo>
                  <a:lnTo>
                    <a:pt x="140" y="67"/>
                  </a:lnTo>
                  <a:lnTo>
                    <a:pt x="130" y="70"/>
                  </a:lnTo>
                  <a:lnTo>
                    <a:pt x="121" y="72"/>
                  </a:lnTo>
                  <a:lnTo>
                    <a:pt x="112" y="73"/>
                  </a:lnTo>
                  <a:lnTo>
                    <a:pt x="104" y="76"/>
                  </a:lnTo>
                  <a:lnTo>
                    <a:pt x="96" y="74"/>
                  </a:lnTo>
                  <a:lnTo>
                    <a:pt x="87" y="73"/>
                  </a:lnTo>
                  <a:lnTo>
                    <a:pt x="77" y="72"/>
                  </a:lnTo>
                  <a:lnTo>
                    <a:pt x="68" y="71"/>
                  </a:lnTo>
                  <a:lnTo>
                    <a:pt x="57" y="67"/>
                  </a:lnTo>
                  <a:lnTo>
                    <a:pt x="45" y="65"/>
                  </a:lnTo>
                  <a:lnTo>
                    <a:pt x="33" y="60"/>
                  </a:lnTo>
                  <a:lnTo>
                    <a:pt x="19" y="57"/>
                  </a:lnTo>
                  <a:lnTo>
                    <a:pt x="13" y="54"/>
                  </a:lnTo>
                  <a:lnTo>
                    <a:pt x="9" y="52"/>
                  </a:lnTo>
                  <a:lnTo>
                    <a:pt x="5" y="48"/>
                  </a:lnTo>
                  <a:lnTo>
                    <a:pt x="3" y="45"/>
                  </a:lnTo>
                  <a:lnTo>
                    <a:pt x="0" y="40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1" y="28"/>
                  </a:lnTo>
                  <a:lnTo>
                    <a:pt x="3" y="24"/>
                  </a:lnTo>
                  <a:lnTo>
                    <a:pt x="5" y="20"/>
                  </a:lnTo>
                  <a:lnTo>
                    <a:pt x="7" y="16"/>
                  </a:lnTo>
                  <a:lnTo>
                    <a:pt x="11" y="14"/>
                  </a:lnTo>
                  <a:lnTo>
                    <a:pt x="16" y="12"/>
                  </a:lnTo>
                  <a:lnTo>
                    <a:pt x="20" y="11"/>
                  </a:lnTo>
                  <a:lnTo>
                    <a:pt x="26" y="11"/>
                  </a:lnTo>
                  <a:lnTo>
                    <a:pt x="32" y="12"/>
                  </a:lnTo>
                  <a:lnTo>
                    <a:pt x="32" y="12"/>
                  </a:lnTo>
                  <a:close/>
                </a:path>
              </a:pathLst>
            </a:custGeom>
            <a:solidFill>
              <a:srgbClr val="4DFF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2" name="Freeform 36"/>
            <p:cNvSpPr>
              <a:spLocks/>
            </p:cNvSpPr>
            <p:nvPr/>
          </p:nvSpPr>
          <p:spPr bwMode="auto">
            <a:xfrm>
              <a:off x="3884" y="1797"/>
              <a:ext cx="40" cy="20"/>
            </a:xfrm>
            <a:custGeom>
              <a:avLst/>
              <a:gdLst>
                <a:gd name="T0" fmla="*/ 28 w 120"/>
                <a:gd name="T1" fmla="*/ 12 h 60"/>
                <a:gd name="T2" fmla="*/ 35 w 120"/>
                <a:gd name="T3" fmla="*/ 14 h 60"/>
                <a:gd name="T4" fmla="*/ 41 w 120"/>
                <a:gd name="T5" fmla="*/ 14 h 60"/>
                <a:gd name="T6" fmla="*/ 48 w 120"/>
                <a:gd name="T7" fmla="*/ 13 h 60"/>
                <a:gd name="T8" fmla="*/ 55 w 120"/>
                <a:gd name="T9" fmla="*/ 12 h 60"/>
                <a:gd name="T10" fmla="*/ 62 w 120"/>
                <a:gd name="T11" fmla="*/ 9 h 60"/>
                <a:gd name="T12" fmla="*/ 68 w 120"/>
                <a:gd name="T13" fmla="*/ 7 h 60"/>
                <a:gd name="T14" fmla="*/ 72 w 120"/>
                <a:gd name="T15" fmla="*/ 6 h 60"/>
                <a:gd name="T16" fmla="*/ 75 w 120"/>
                <a:gd name="T17" fmla="*/ 4 h 60"/>
                <a:gd name="T18" fmla="*/ 79 w 120"/>
                <a:gd name="T19" fmla="*/ 3 h 60"/>
                <a:gd name="T20" fmla="*/ 83 w 120"/>
                <a:gd name="T21" fmla="*/ 2 h 60"/>
                <a:gd name="T22" fmla="*/ 89 w 120"/>
                <a:gd name="T23" fmla="*/ 0 h 60"/>
                <a:gd name="T24" fmla="*/ 95 w 120"/>
                <a:gd name="T25" fmla="*/ 0 h 60"/>
                <a:gd name="T26" fmla="*/ 100 w 120"/>
                <a:gd name="T27" fmla="*/ 0 h 60"/>
                <a:gd name="T28" fmla="*/ 106 w 120"/>
                <a:gd name="T29" fmla="*/ 3 h 60"/>
                <a:gd name="T30" fmla="*/ 108 w 120"/>
                <a:gd name="T31" fmla="*/ 4 h 60"/>
                <a:gd name="T32" fmla="*/ 113 w 120"/>
                <a:gd name="T33" fmla="*/ 9 h 60"/>
                <a:gd name="T34" fmla="*/ 117 w 120"/>
                <a:gd name="T35" fmla="*/ 13 h 60"/>
                <a:gd name="T36" fmla="*/ 119 w 120"/>
                <a:gd name="T37" fmla="*/ 19 h 60"/>
                <a:gd name="T38" fmla="*/ 119 w 120"/>
                <a:gd name="T39" fmla="*/ 22 h 60"/>
                <a:gd name="T40" fmla="*/ 120 w 120"/>
                <a:gd name="T41" fmla="*/ 28 h 60"/>
                <a:gd name="T42" fmla="*/ 119 w 120"/>
                <a:gd name="T43" fmla="*/ 33 h 60"/>
                <a:gd name="T44" fmla="*/ 118 w 120"/>
                <a:gd name="T45" fmla="*/ 38 h 60"/>
                <a:gd name="T46" fmla="*/ 115 w 120"/>
                <a:gd name="T47" fmla="*/ 42 h 60"/>
                <a:gd name="T48" fmla="*/ 112 w 120"/>
                <a:gd name="T49" fmla="*/ 47 h 60"/>
                <a:gd name="T50" fmla="*/ 107 w 120"/>
                <a:gd name="T51" fmla="*/ 51 h 60"/>
                <a:gd name="T52" fmla="*/ 102 w 120"/>
                <a:gd name="T53" fmla="*/ 54 h 60"/>
                <a:gd name="T54" fmla="*/ 96 w 120"/>
                <a:gd name="T55" fmla="*/ 55 h 60"/>
                <a:gd name="T56" fmla="*/ 91 w 120"/>
                <a:gd name="T57" fmla="*/ 58 h 60"/>
                <a:gd name="T58" fmla="*/ 86 w 120"/>
                <a:gd name="T59" fmla="*/ 59 h 60"/>
                <a:gd name="T60" fmla="*/ 80 w 120"/>
                <a:gd name="T61" fmla="*/ 60 h 60"/>
                <a:gd name="T62" fmla="*/ 75 w 120"/>
                <a:gd name="T63" fmla="*/ 60 h 60"/>
                <a:gd name="T64" fmla="*/ 69 w 120"/>
                <a:gd name="T65" fmla="*/ 60 h 60"/>
                <a:gd name="T66" fmla="*/ 65 w 120"/>
                <a:gd name="T67" fmla="*/ 60 h 60"/>
                <a:gd name="T68" fmla="*/ 60 w 120"/>
                <a:gd name="T69" fmla="*/ 60 h 60"/>
                <a:gd name="T70" fmla="*/ 54 w 120"/>
                <a:gd name="T71" fmla="*/ 60 h 60"/>
                <a:gd name="T72" fmla="*/ 48 w 120"/>
                <a:gd name="T73" fmla="*/ 59 h 60"/>
                <a:gd name="T74" fmla="*/ 43 w 120"/>
                <a:gd name="T75" fmla="*/ 59 h 60"/>
                <a:gd name="T76" fmla="*/ 37 w 120"/>
                <a:gd name="T77" fmla="*/ 58 h 60"/>
                <a:gd name="T78" fmla="*/ 31 w 120"/>
                <a:gd name="T79" fmla="*/ 56 h 60"/>
                <a:gd name="T80" fmla="*/ 27 w 120"/>
                <a:gd name="T81" fmla="*/ 56 h 60"/>
                <a:gd name="T82" fmla="*/ 21 w 120"/>
                <a:gd name="T83" fmla="*/ 54 h 60"/>
                <a:gd name="T84" fmla="*/ 15 w 120"/>
                <a:gd name="T85" fmla="*/ 54 h 60"/>
                <a:gd name="T86" fmla="*/ 10 w 120"/>
                <a:gd name="T87" fmla="*/ 52 h 60"/>
                <a:gd name="T88" fmla="*/ 7 w 120"/>
                <a:gd name="T89" fmla="*/ 49 h 60"/>
                <a:gd name="T90" fmla="*/ 3 w 120"/>
                <a:gd name="T91" fmla="*/ 46 h 60"/>
                <a:gd name="T92" fmla="*/ 2 w 120"/>
                <a:gd name="T93" fmla="*/ 43 h 60"/>
                <a:gd name="T94" fmla="*/ 0 w 120"/>
                <a:gd name="T95" fmla="*/ 39 h 60"/>
                <a:gd name="T96" fmla="*/ 0 w 120"/>
                <a:gd name="T97" fmla="*/ 35 h 60"/>
                <a:gd name="T98" fmla="*/ 0 w 120"/>
                <a:gd name="T99" fmla="*/ 32 h 60"/>
                <a:gd name="T100" fmla="*/ 2 w 120"/>
                <a:gd name="T101" fmla="*/ 28 h 60"/>
                <a:gd name="T102" fmla="*/ 3 w 120"/>
                <a:gd name="T103" fmla="*/ 25 h 60"/>
                <a:gd name="T104" fmla="*/ 6 w 120"/>
                <a:gd name="T105" fmla="*/ 20 h 60"/>
                <a:gd name="T106" fmla="*/ 8 w 120"/>
                <a:gd name="T107" fmla="*/ 16 h 60"/>
                <a:gd name="T108" fmla="*/ 11 w 120"/>
                <a:gd name="T109" fmla="*/ 15 h 60"/>
                <a:gd name="T110" fmla="*/ 15 w 120"/>
                <a:gd name="T111" fmla="*/ 12 h 60"/>
                <a:gd name="T112" fmla="*/ 19 w 120"/>
                <a:gd name="T113" fmla="*/ 12 h 60"/>
                <a:gd name="T114" fmla="*/ 23 w 120"/>
                <a:gd name="T115" fmla="*/ 10 h 60"/>
                <a:gd name="T116" fmla="*/ 28 w 120"/>
                <a:gd name="T117" fmla="*/ 12 h 60"/>
                <a:gd name="T118" fmla="*/ 28 w 120"/>
                <a:gd name="T119" fmla="*/ 12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20" h="60">
                  <a:moveTo>
                    <a:pt x="28" y="12"/>
                  </a:moveTo>
                  <a:lnTo>
                    <a:pt x="35" y="14"/>
                  </a:lnTo>
                  <a:lnTo>
                    <a:pt x="41" y="14"/>
                  </a:lnTo>
                  <a:lnTo>
                    <a:pt x="48" y="13"/>
                  </a:lnTo>
                  <a:lnTo>
                    <a:pt x="55" y="12"/>
                  </a:lnTo>
                  <a:lnTo>
                    <a:pt x="62" y="9"/>
                  </a:lnTo>
                  <a:lnTo>
                    <a:pt x="68" y="7"/>
                  </a:lnTo>
                  <a:lnTo>
                    <a:pt x="72" y="6"/>
                  </a:lnTo>
                  <a:lnTo>
                    <a:pt x="75" y="4"/>
                  </a:lnTo>
                  <a:lnTo>
                    <a:pt x="79" y="3"/>
                  </a:lnTo>
                  <a:lnTo>
                    <a:pt x="83" y="2"/>
                  </a:lnTo>
                  <a:lnTo>
                    <a:pt x="89" y="0"/>
                  </a:lnTo>
                  <a:lnTo>
                    <a:pt x="95" y="0"/>
                  </a:lnTo>
                  <a:lnTo>
                    <a:pt x="100" y="0"/>
                  </a:lnTo>
                  <a:lnTo>
                    <a:pt x="106" y="3"/>
                  </a:lnTo>
                  <a:lnTo>
                    <a:pt x="108" y="4"/>
                  </a:lnTo>
                  <a:lnTo>
                    <a:pt x="113" y="9"/>
                  </a:lnTo>
                  <a:lnTo>
                    <a:pt x="117" y="13"/>
                  </a:lnTo>
                  <a:lnTo>
                    <a:pt x="119" y="19"/>
                  </a:lnTo>
                  <a:lnTo>
                    <a:pt x="119" y="22"/>
                  </a:lnTo>
                  <a:lnTo>
                    <a:pt x="120" y="28"/>
                  </a:lnTo>
                  <a:lnTo>
                    <a:pt x="119" y="33"/>
                  </a:lnTo>
                  <a:lnTo>
                    <a:pt x="118" y="38"/>
                  </a:lnTo>
                  <a:lnTo>
                    <a:pt x="115" y="42"/>
                  </a:lnTo>
                  <a:lnTo>
                    <a:pt x="112" y="47"/>
                  </a:lnTo>
                  <a:lnTo>
                    <a:pt x="107" y="51"/>
                  </a:lnTo>
                  <a:lnTo>
                    <a:pt x="102" y="54"/>
                  </a:lnTo>
                  <a:lnTo>
                    <a:pt x="96" y="55"/>
                  </a:lnTo>
                  <a:lnTo>
                    <a:pt x="91" y="58"/>
                  </a:lnTo>
                  <a:lnTo>
                    <a:pt x="86" y="59"/>
                  </a:lnTo>
                  <a:lnTo>
                    <a:pt x="80" y="60"/>
                  </a:lnTo>
                  <a:lnTo>
                    <a:pt x="75" y="60"/>
                  </a:lnTo>
                  <a:lnTo>
                    <a:pt x="69" y="60"/>
                  </a:lnTo>
                  <a:lnTo>
                    <a:pt x="65" y="60"/>
                  </a:lnTo>
                  <a:lnTo>
                    <a:pt x="60" y="60"/>
                  </a:lnTo>
                  <a:lnTo>
                    <a:pt x="54" y="60"/>
                  </a:lnTo>
                  <a:lnTo>
                    <a:pt x="48" y="59"/>
                  </a:lnTo>
                  <a:lnTo>
                    <a:pt x="43" y="59"/>
                  </a:lnTo>
                  <a:lnTo>
                    <a:pt x="37" y="58"/>
                  </a:lnTo>
                  <a:lnTo>
                    <a:pt x="31" y="56"/>
                  </a:lnTo>
                  <a:lnTo>
                    <a:pt x="27" y="56"/>
                  </a:lnTo>
                  <a:lnTo>
                    <a:pt x="21" y="54"/>
                  </a:lnTo>
                  <a:lnTo>
                    <a:pt x="15" y="54"/>
                  </a:lnTo>
                  <a:lnTo>
                    <a:pt x="10" y="52"/>
                  </a:lnTo>
                  <a:lnTo>
                    <a:pt x="7" y="49"/>
                  </a:lnTo>
                  <a:lnTo>
                    <a:pt x="3" y="46"/>
                  </a:lnTo>
                  <a:lnTo>
                    <a:pt x="2" y="43"/>
                  </a:lnTo>
                  <a:lnTo>
                    <a:pt x="0" y="39"/>
                  </a:lnTo>
                  <a:lnTo>
                    <a:pt x="0" y="35"/>
                  </a:lnTo>
                  <a:lnTo>
                    <a:pt x="0" y="32"/>
                  </a:lnTo>
                  <a:lnTo>
                    <a:pt x="2" y="28"/>
                  </a:lnTo>
                  <a:lnTo>
                    <a:pt x="3" y="25"/>
                  </a:lnTo>
                  <a:lnTo>
                    <a:pt x="6" y="20"/>
                  </a:lnTo>
                  <a:lnTo>
                    <a:pt x="8" y="16"/>
                  </a:lnTo>
                  <a:lnTo>
                    <a:pt x="11" y="15"/>
                  </a:lnTo>
                  <a:lnTo>
                    <a:pt x="15" y="12"/>
                  </a:lnTo>
                  <a:lnTo>
                    <a:pt x="19" y="12"/>
                  </a:lnTo>
                  <a:lnTo>
                    <a:pt x="23" y="10"/>
                  </a:lnTo>
                  <a:lnTo>
                    <a:pt x="28" y="12"/>
                  </a:lnTo>
                  <a:lnTo>
                    <a:pt x="28" y="12"/>
                  </a:lnTo>
                  <a:close/>
                </a:path>
              </a:pathLst>
            </a:custGeom>
            <a:solidFill>
              <a:srgbClr val="4DFF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4" name="Freeform 38"/>
            <p:cNvSpPr>
              <a:spLocks/>
            </p:cNvSpPr>
            <p:nvPr/>
          </p:nvSpPr>
          <p:spPr bwMode="auto">
            <a:xfrm>
              <a:off x="3972" y="1432"/>
              <a:ext cx="128" cy="270"/>
            </a:xfrm>
            <a:custGeom>
              <a:avLst/>
              <a:gdLst>
                <a:gd name="T0" fmla="*/ 381 w 383"/>
                <a:gd name="T1" fmla="*/ 63 h 809"/>
                <a:gd name="T2" fmla="*/ 363 w 383"/>
                <a:gd name="T3" fmla="*/ 142 h 809"/>
                <a:gd name="T4" fmla="*/ 332 w 383"/>
                <a:gd name="T5" fmla="*/ 219 h 809"/>
                <a:gd name="T6" fmla="*/ 294 w 383"/>
                <a:gd name="T7" fmla="*/ 295 h 809"/>
                <a:gd name="T8" fmla="*/ 252 w 383"/>
                <a:gd name="T9" fmla="*/ 370 h 809"/>
                <a:gd name="T10" fmla="*/ 208 w 383"/>
                <a:gd name="T11" fmla="*/ 446 h 809"/>
                <a:gd name="T12" fmla="*/ 169 w 383"/>
                <a:gd name="T13" fmla="*/ 522 h 809"/>
                <a:gd name="T14" fmla="*/ 140 w 383"/>
                <a:gd name="T15" fmla="*/ 598 h 809"/>
                <a:gd name="T16" fmla="*/ 128 w 383"/>
                <a:gd name="T17" fmla="*/ 645 h 809"/>
                <a:gd name="T18" fmla="*/ 124 w 383"/>
                <a:gd name="T19" fmla="*/ 660 h 809"/>
                <a:gd name="T20" fmla="*/ 124 w 383"/>
                <a:gd name="T21" fmla="*/ 674 h 809"/>
                <a:gd name="T22" fmla="*/ 126 w 383"/>
                <a:gd name="T23" fmla="*/ 688 h 809"/>
                <a:gd name="T24" fmla="*/ 126 w 383"/>
                <a:gd name="T25" fmla="*/ 702 h 809"/>
                <a:gd name="T26" fmla="*/ 127 w 383"/>
                <a:gd name="T27" fmla="*/ 718 h 809"/>
                <a:gd name="T28" fmla="*/ 128 w 383"/>
                <a:gd name="T29" fmla="*/ 732 h 809"/>
                <a:gd name="T30" fmla="*/ 127 w 383"/>
                <a:gd name="T31" fmla="*/ 746 h 809"/>
                <a:gd name="T32" fmla="*/ 121 w 383"/>
                <a:gd name="T33" fmla="*/ 769 h 809"/>
                <a:gd name="T34" fmla="*/ 108 w 383"/>
                <a:gd name="T35" fmla="*/ 790 h 809"/>
                <a:gd name="T36" fmla="*/ 88 w 383"/>
                <a:gd name="T37" fmla="*/ 804 h 809"/>
                <a:gd name="T38" fmla="*/ 65 w 383"/>
                <a:gd name="T39" fmla="*/ 809 h 809"/>
                <a:gd name="T40" fmla="*/ 42 w 383"/>
                <a:gd name="T41" fmla="*/ 804 h 809"/>
                <a:gd name="T42" fmla="*/ 22 w 383"/>
                <a:gd name="T43" fmla="*/ 792 h 809"/>
                <a:gd name="T44" fmla="*/ 6 w 383"/>
                <a:gd name="T45" fmla="*/ 773 h 809"/>
                <a:gd name="T46" fmla="*/ 0 w 383"/>
                <a:gd name="T47" fmla="*/ 747 h 809"/>
                <a:gd name="T48" fmla="*/ 6 w 383"/>
                <a:gd name="T49" fmla="*/ 682 h 809"/>
                <a:gd name="T50" fmla="*/ 25 w 383"/>
                <a:gd name="T51" fmla="*/ 597 h 809"/>
                <a:gd name="T52" fmla="*/ 50 w 383"/>
                <a:gd name="T53" fmla="*/ 526 h 809"/>
                <a:gd name="T54" fmla="*/ 81 w 383"/>
                <a:gd name="T55" fmla="*/ 464 h 809"/>
                <a:gd name="T56" fmla="*/ 115 w 383"/>
                <a:gd name="T57" fmla="*/ 406 h 809"/>
                <a:gd name="T58" fmla="*/ 153 w 383"/>
                <a:gd name="T59" fmla="*/ 348 h 809"/>
                <a:gd name="T60" fmla="*/ 194 w 383"/>
                <a:gd name="T61" fmla="*/ 285 h 809"/>
                <a:gd name="T62" fmla="*/ 237 w 383"/>
                <a:gd name="T63" fmla="*/ 215 h 809"/>
                <a:gd name="T64" fmla="*/ 261 w 383"/>
                <a:gd name="T65" fmla="*/ 164 h 809"/>
                <a:gd name="T66" fmla="*/ 273 w 383"/>
                <a:gd name="T67" fmla="*/ 147 h 809"/>
                <a:gd name="T68" fmla="*/ 285 w 383"/>
                <a:gd name="T69" fmla="*/ 129 h 809"/>
                <a:gd name="T70" fmla="*/ 298 w 383"/>
                <a:gd name="T71" fmla="*/ 111 h 809"/>
                <a:gd name="T72" fmla="*/ 310 w 383"/>
                <a:gd name="T73" fmla="*/ 94 h 809"/>
                <a:gd name="T74" fmla="*/ 320 w 383"/>
                <a:gd name="T75" fmla="*/ 75 h 809"/>
                <a:gd name="T76" fmla="*/ 329 w 383"/>
                <a:gd name="T77" fmla="*/ 54 h 809"/>
                <a:gd name="T78" fmla="*/ 333 w 383"/>
                <a:gd name="T79" fmla="*/ 34 h 809"/>
                <a:gd name="T80" fmla="*/ 335 w 383"/>
                <a:gd name="T81" fmla="*/ 18 h 809"/>
                <a:gd name="T82" fmla="*/ 338 w 383"/>
                <a:gd name="T83" fmla="*/ 8 h 809"/>
                <a:gd name="T84" fmla="*/ 345 w 383"/>
                <a:gd name="T85" fmla="*/ 2 h 809"/>
                <a:gd name="T86" fmla="*/ 353 w 383"/>
                <a:gd name="T87" fmla="*/ 0 h 809"/>
                <a:gd name="T88" fmla="*/ 363 w 383"/>
                <a:gd name="T89" fmla="*/ 0 h 809"/>
                <a:gd name="T90" fmla="*/ 371 w 383"/>
                <a:gd name="T91" fmla="*/ 2 h 809"/>
                <a:gd name="T92" fmla="*/ 377 w 383"/>
                <a:gd name="T93" fmla="*/ 8 h 809"/>
                <a:gd name="T94" fmla="*/ 382 w 383"/>
                <a:gd name="T95" fmla="*/ 18 h 809"/>
                <a:gd name="T96" fmla="*/ 383 w 383"/>
                <a:gd name="T97" fmla="*/ 24 h 8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83" h="809">
                  <a:moveTo>
                    <a:pt x="383" y="24"/>
                  </a:moveTo>
                  <a:lnTo>
                    <a:pt x="381" y="63"/>
                  </a:lnTo>
                  <a:lnTo>
                    <a:pt x="374" y="103"/>
                  </a:lnTo>
                  <a:lnTo>
                    <a:pt x="363" y="142"/>
                  </a:lnTo>
                  <a:lnTo>
                    <a:pt x="350" y="181"/>
                  </a:lnTo>
                  <a:lnTo>
                    <a:pt x="332" y="219"/>
                  </a:lnTo>
                  <a:lnTo>
                    <a:pt x="314" y="257"/>
                  </a:lnTo>
                  <a:lnTo>
                    <a:pt x="294" y="295"/>
                  </a:lnTo>
                  <a:lnTo>
                    <a:pt x="273" y="332"/>
                  </a:lnTo>
                  <a:lnTo>
                    <a:pt x="252" y="370"/>
                  </a:lnTo>
                  <a:lnTo>
                    <a:pt x="229" y="408"/>
                  </a:lnTo>
                  <a:lnTo>
                    <a:pt x="208" y="446"/>
                  </a:lnTo>
                  <a:lnTo>
                    <a:pt x="189" y="484"/>
                  </a:lnTo>
                  <a:lnTo>
                    <a:pt x="169" y="522"/>
                  </a:lnTo>
                  <a:lnTo>
                    <a:pt x="154" y="559"/>
                  </a:lnTo>
                  <a:lnTo>
                    <a:pt x="140" y="598"/>
                  </a:lnTo>
                  <a:lnTo>
                    <a:pt x="129" y="639"/>
                  </a:lnTo>
                  <a:lnTo>
                    <a:pt x="128" y="645"/>
                  </a:lnTo>
                  <a:lnTo>
                    <a:pt x="126" y="653"/>
                  </a:lnTo>
                  <a:lnTo>
                    <a:pt x="124" y="660"/>
                  </a:lnTo>
                  <a:lnTo>
                    <a:pt x="124" y="667"/>
                  </a:lnTo>
                  <a:lnTo>
                    <a:pt x="124" y="674"/>
                  </a:lnTo>
                  <a:lnTo>
                    <a:pt x="124" y="681"/>
                  </a:lnTo>
                  <a:lnTo>
                    <a:pt x="126" y="688"/>
                  </a:lnTo>
                  <a:lnTo>
                    <a:pt x="126" y="697"/>
                  </a:lnTo>
                  <a:lnTo>
                    <a:pt x="126" y="702"/>
                  </a:lnTo>
                  <a:lnTo>
                    <a:pt x="127" y="710"/>
                  </a:lnTo>
                  <a:lnTo>
                    <a:pt x="127" y="718"/>
                  </a:lnTo>
                  <a:lnTo>
                    <a:pt x="128" y="725"/>
                  </a:lnTo>
                  <a:lnTo>
                    <a:pt x="128" y="732"/>
                  </a:lnTo>
                  <a:lnTo>
                    <a:pt x="128" y="739"/>
                  </a:lnTo>
                  <a:lnTo>
                    <a:pt x="127" y="746"/>
                  </a:lnTo>
                  <a:lnTo>
                    <a:pt x="126" y="755"/>
                  </a:lnTo>
                  <a:lnTo>
                    <a:pt x="121" y="769"/>
                  </a:lnTo>
                  <a:lnTo>
                    <a:pt x="115" y="781"/>
                  </a:lnTo>
                  <a:lnTo>
                    <a:pt x="108" y="790"/>
                  </a:lnTo>
                  <a:lnTo>
                    <a:pt x="98" y="798"/>
                  </a:lnTo>
                  <a:lnTo>
                    <a:pt x="88" y="804"/>
                  </a:lnTo>
                  <a:lnTo>
                    <a:pt x="76" y="807"/>
                  </a:lnTo>
                  <a:lnTo>
                    <a:pt x="65" y="809"/>
                  </a:lnTo>
                  <a:lnTo>
                    <a:pt x="53" y="808"/>
                  </a:lnTo>
                  <a:lnTo>
                    <a:pt x="42" y="804"/>
                  </a:lnTo>
                  <a:lnTo>
                    <a:pt x="32" y="799"/>
                  </a:lnTo>
                  <a:lnTo>
                    <a:pt x="22" y="792"/>
                  </a:lnTo>
                  <a:lnTo>
                    <a:pt x="15" y="784"/>
                  </a:lnTo>
                  <a:lnTo>
                    <a:pt x="6" y="773"/>
                  </a:lnTo>
                  <a:lnTo>
                    <a:pt x="2" y="762"/>
                  </a:lnTo>
                  <a:lnTo>
                    <a:pt x="0" y="747"/>
                  </a:lnTo>
                  <a:lnTo>
                    <a:pt x="0" y="732"/>
                  </a:lnTo>
                  <a:lnTo>
                    <a:pt x="6" y="682"/>
                  </a:lnTo>
                  <a:lnTo>
                    <a:pt x="16" y="639"/>
                  </a:lnTo>
                  <a:lnTo>
                    <a:pt x="25" y="597"/>
                  </a:lnTo>
                  <a:lnTo>
                    <a:pt x="37" y="561"/>
                  </a:lnTo>
                  <a:lnTo>
                    <a:pt x="50" y="526"/>
                  </a:lnTo>
                  <a:lnTo>
                    <a:pt x="64" y="494"/>
                  </a:lnTo>
                  <a:lnTo>
                    <a:pt x="81" y="464"/>
                  </a:lnTo>
                  <a:lnTo>
                    <a:pt x="97" y="435"/>
                  </a:lnTo>
                  <a:lnTo>
                    <a:pt x="115" y="406"/>
                  </a:lnTo>
                  <a:lnTo>
                    <a:pt x="134" y="377"/>
                  </a:lnTo>
                  <a:lnTo>
                    <a:pt x="153" y="348"/>
                  </a:lnTo>
                  <a:lnTo>
                    <a:pt x="174" y="318"/>
                  </a:lnTo>
                  <a:lnTo>
                    <a:pt x="194" y="285"/>
                  </a:lnTo>
                  <a:lnTo>
                    <a:pt x="215" y="251"/>
                  </a:lnTo>
                  <a:lnTo>
                    <a:pt x="237" y="215"/>
                  </a:lnTo>
                  <a:lnTo>
                    <a:pt x="258" y="175"/>
                  </a:lnTo>
                  <a:lnTo>
                    <a:pt x="261" y="164"/>
                  </a:lnTo>
                  <a:lnTo>
                    <a:pt x="267" y="156"/>
                  </a:lnTo>
                  <a:lnTo>
                    <a:pt x="273" y="147"/>
                  </a:lnTo>
                  <a:lnTo>
                    <a:pt x="279" y="137"/>
                  </a:lnTo>
                  <a:lnTo>
                    <a:pt x="285" y="129"/>
                  </a:lnTo>
                  <a:lnTo>
                    <a:pt x="292" y="120"/>
                  </a:lnTo>
                  <a:lnTo>
                    <a:pt x="298" y="111"/>
                  </a:lnTo>
                  <a:lnTo>
                    <a:pt x="304" y="103"/>
                  </a:lnTo>
                  <a:lnTo>
                    <a:pt x="310" y="94"/>
                  </a:lnTo>
                  <a:lnTo>
                    <a:pt x="316" y="84"/>
                  </a:lnTo>
                  <a:lnTo>
                    <a:pt x="320" y="75"/>
                  </a:lnTo>
                  <a:lnTo>
                    <a:pt x="325" y="65"/>
                  </a:lnTo>
                  <a:lnTo>
                    <a:pt x="329" y="54"/>
                  </a:lnTo>
                  <a:lnTo>
                    <a:pt x="332" y="45"/>
                  </a:lnTo>
                  <a:lnTo>
                    <a:pt x="333" y="34"/>
                  </a:lnTo>
                  <a:lnTo>
                    <a:pt x="335" y="24"/>
                  </a:lnTo>
                  <a:lnTo>
                    <a:pt x="335" y="18"/>
                  </a:lnTo>
                  <a:lnTo>
                    <a:pt x="336" y="13"/>
                  </a:lnTo>
                  <a:lnTo>
                    <a:pt x="338" y="8"/>
                  </a:lnTo>
                  <a:lnTo>
                    <a:pt x="342" y="6"/>
                  </a:lnTo>
                  <a:lnTo>
                    <a:pt x="345" y="2"/>
                  </a:lnTo>
                  <a:lnTo>
                    <a:pt x="349" y="1"/>
                  </a:lnTo>
                  <a:lnTo>
                    <a:pt x="353" y="0"/>
                  </a:lnTo>
                  <a:lnTo>
                    <a:pt x="358" y="0"/>
                  </a:lnTo>
                  <a:lnTo>
                    <a:pt x="363" y="0"/>
                  </a:lnTo>
                  <a:lnTo>
                    <a:pt x="368" y="1"/>
                  </a:lnTo>
                  <a:lnTo>
                    <a:pt x="371" y="2"/>
                  </a:lnTo>
                  <a:lnTo>
                    <a:pt x="375" y="6"/>
                  </a:lnTo>
                  <a:lnTo>
                    <a:pt x="377" y="8"/>
                  </a:lnTo>
                  <a:lnTo>
                    <a:pt x="381" y="13"/>
                  </a:lnTo>
                  <a:lnTo>
                    <a:pt x="382" y="18"/>
                  </a:lnTo>
                  <a:lnTo>
                    <a:pt x="383" y="24"/>
                  </a:lnTo>
                  <a:lnTo>
                    <a:pt x="383" y="24"/>
                  </a:lnTo>
                  <a:close/>
                </a:path>
              </a:pathLst>
            </a:custGeom>
            <a:solidFill>
              <a:srgbClr val="FF4D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5" name="Freeform 39"/>
            <p:cNvSpPr>
              <a:spLocks/>
            </p:cNvSpPr>
            <p:nvPr/>
          </p:nvSpPr>
          <p:spPr bwMode="auto">
            <a:xfrm>
              <a:off x="3777" y="1209"/>
              <a:ext cx="314" cy="476"/>
            </a:xfrm>
            <a:custGeom>
              <a:avLst/>
              <a:gdLst>
                <a:gd name="T0" fmla="*/ 151 w 942"/>
                <a:gd name="T1" fmla="*/ 1328 h 1426"/>
                <a:gd name="T2" fmla="*/ 160 w 942"/>
                <a:gd name="T3" fmla="*/ 1308 h 1426"/>
                <a:gd name="T4" fmla="*/ 171 w 942"/>
                <a:gd name="T5" fmla="*/ 1289 h 1426"/>
                <a:gd name="T6" fmla="*/ 180 w 942"/>
                <a:gd name="T7" fmla="*/ 1270 h 1426"/>
                <a:gd name="T8" fmla="*/ 205 w 942"/>
                <a:gd name="T9" fmla="*/ 1136 h 1426"/>
                <a:gd name="T10" fmla="*/ 175 w 942"/>
                <a:gd name="T11" fmla="*/ 974 h 1426"/>
                <a:gd name="T12" fmla="*/ 107 w 942"/>
                <a:gd name="T13" fmla="*/ 818 h 1426"/>
                <a:gd name="T14" fmla="*/ 39 w 942"/>
                <a:gd name="T15" fmla="*/ 668 h 1426"/>
                <a:gd name="T16" fmla="*/ 4 w 942"/>
                <a:gd name="T17" fmla="*/ 528 h 1426"/>
                <a:gd name="T18" fmla="*/ 4 w 942"/>
                <a:gd name="T19" fmla="*/ 388 h 1426"/>
                <a:gd name="T20" fmla="*/ 41 w 942"/>
                <a:gd name="T21" fmla="*/ 254 h 1426"/>
                <a:gd name="T22" fmla="*/ 119 w 942"/>
                <a:gd name="T23" fmla="*/ 141 h 1426"/>
                <a:gd name="T24" fmla="*/ 283 w 942"/>
                <a:gd name="T25" fmla="*/ 32 h 1426"/>
                <a:gd name="T26" fmla="*/ 489 w 942"/>
                <a:gd name="T27" fmla="*/ 0 h 1426"/>
                <a:gd name="T28" fmla="*/ 687 w 942"/>
                <a:gd name="T29" fmla="*/ 53 h 1426"/>
                <a:gd name="T30" fmla="*/ 843 w 942"/>
                <a:gd name="T31" fmla="*/ 194 h 1426"/>
                <a:gd name="T32" fmla="*/ 916 w 942"/>
                <a:gd name="T33" fmla="*/ 355 h 1426"/>
                <a:gd name="T34" fmla="*/ 942 w 942"/>
                <a:gd name="T35" fmla="*/ 513 h 1426"/>
                <a:gd name="T36" fmla="*/ 928 w 942"/>
                <a:gd name="T37" fmla="*/ 671 h 1426"/>
                <a:gd name="T38" fmla="*/ 878 w 942"/>
                <a:gd name="T39" fmla="*/ 826 h 1426"/>
                <a:gd name="T40" fmla="*/ 800 w 942"/>
                <a:gd name="T41" fmla="*/ 964 h 1426"/>
                <a:gd name="T42" fmla="*/ 724 w 942"/>
                <a:gd name="T43" fmla="*/ 1082 h 1426"/>
                <a:gd name="T44" fmla="*/ 665 w 942"/>
                <a:gd name="T45" fmla="*/ 1204 h 1426"/>
                <a:gd name="T46" fmla="*/ 634 w 942"/>
                <a:gd name="T47" fmla="*/ 1350 h 1426"/>
                <a:gd name="T48" fmla="*/ 626 w 942"/>
                <a:gd name="T49" fmla="*/ 1413 h 1426"/>
                <a:gd name="T50" fmla="*/ 606 w 942"/>
                <a:gd name="T51" fmla="*/ 1425 h 1426"/>
                <a:gd name="T52" fmla="*/ 580 w 942"/>
                <a:gd name="T53" fmla="*/ 1421 h 1426"/>
                <a:gd name="T54" fmla="*/ 565 w 942"/>
                <a:gd name="T55" fmla="*/ 1401 h 1426"/>
                <a:gd name="T56" fmla="*/ 577 w 942"/>
                <a:gd name="T57" fmla="*/ 1263 h 1426"/>
                <a:gd name="T58" fmla="*/ 626 w 942"/>
                <a:gd name="T59" fmla="*/ 1123 h 1426"/>
                <a:gd name="T60" fmla="*/ 699 w 942"/>
                <a:gd name="T61" fmla="*/ 1000 h 1426"/>
                <a:gd name="T62" fmla="*/ 783 w 942"/>
                <a:gd name="T63" fmla="*/ 869 h 1426"/>
                <a:gd name="T64" fmla="*/ 871 w 942"/>
                <a:gd name="T65" fmla="*/ 595 h 1426"/>
                <a:gd name="T66" fmla="*/ 824 w 942"/>
                <a:gd name="T67" fmla="*/ 290 h 1426"/>
                <a:gd name="T68" fmla="*/ 643 w 942"/>
                <a:gd name="T69" fmla="*/ 84 h 1426"/>
                <a:gd name="T70" fmla="*/ 353 w 942"/>
                <a:gd name="T71" fmla="*/ 70 h 1426"/>
                <a:gd name="T72" fmla="*/ 169 w 942"/>
                <a:gd name="T73" fmla="*/ 172 h 1426"/>
                <a:gd name="T74" fmla="*/ 86 w 942"/>
                <a:gd name="T75" fmla="*/ 291 h 1426"/>
                <a:gd name="T76" fmla="*/ 51 w 942"/>
                <a:gd name="T77" fmla="*/ 429 h 1426"/>
                <a:gd name="T78" fmla="*/ 61 w 942"/>
                <a:gd name="T79" fmla="*/ 580 h 1426"/>
                <a:gd name="T80" fmla="*/ 89 w 942"/>
                <a:gd name="T81" fmla="*/ 674 h 1426"/>
                <a:gd name="T82" fmla="*/ 120 w 942"/>
                <a:gd name="T83" fmla="*/ 746 h 1426"/>
                <a:gd name="T84" fmla="*/ 153 w 942"/>
                <a:gd name="T85" fmla="*/ 817 h 1426"/>
                <a:gd name="T86" fmla="*/ 183 w 942"/>
                <a:gd name="T87" fmla="*/ 889 h 1426"/>
                <a:gd name="T88" fmla="*/ 211 w 942"/>
                <a:gd name="T89" fmla="*/ 986 h 1426"/>
                <a:gd name="T90" fmla="*/ 230 w 942"/>
                <a:gd name="T91" fmla="*/ 1108 h 1426"/>
                <a:gd name="T92" fmla="*/ 224 w 942"/>
                <a:gd name="T93" fmla="*/ 1228 h 1426"/>
                <a:gd name="T94" fmla="*/ 182 w 942"/>
                <a:gd name="T95" fmla="*/ 1334 h 1426"/>
                <a:gd name="T96" fmla="*/ 151 w 942"/>
                <a:gd name="T97" fmla="*/ 1358 h 1426"/>
                <a:gd name="T98" fmla="*/ 144 w 942"/>
                <a:gd name="T99" fmla="*/ 1347 h 14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942" h="1426">
                  <a:moveTo>
                    <a:pt x="145" y="1343"/>
                  </a:moveTo>
                  <a:lnTo>
                    <a:pt x="146" y="1337"/>
                  </a:lnTo>
                  <a:lnTo>
                    <a:pt x="149" y="1332"/>
                  </a:lnTo>
                  <a:lnTo>
                    <a:pt x="151" y="1328"/>
                  </a:lnTo>
                  <a:lnTo>
                    <a:pt x="153" y="1323"/>
                  </a:lnTo>
                  <a:lnTo>
                    <a:pt x="156" y="1318"/>
                  </a:lnTo>
                  <a:lnTo>
                    <a:pt x="158" y="1314"/>
                  </a:lnTo>
                  <a:lnTo>
                    <a:pt x="160" y="1308"/>
                  </a:lnTo>
                  <a:lnTo>
                    <a:pt x="164" y="1304"/>
                  </a:lnTo>
                  <a:lnTo>
                    <a:pt x="166" y="1298"/>
                  </a:lnTo>
                  <a:lnTo>
                    <a:pt x="170" y="1295"/>
                  </a:lnTo>
                  <a:lnTo>
                    <a:pt x="171" y="1289"/>
                  </a:lnTo>
                  <a:lnTo>
                    <a:pt x="175" y="1285"/>
                  </a:lnTo>
                  <a:lnTo>
                    <a:pt x="177" y="1279"/>
                  </a:lnTo>
                  <a:lnTo>
                    <a:pt x="179" y="1275"/>
                  </a:lnTo>
                  <a:lnTo>
                    <a:pt x="180" y="1270"/>
                  </a:lnTo>
                  <a:lnTo>
                    <a:pt x="184" y="1265"/>
                  </a:lnTo>
                  <a:lnTo>
                    <a:pt x="196" y="1221"/>
                  </a:lnTo>
                  <a:lnTo>
                    <a:pt x="203" y="1179"/>
                  </a:lnTo>
                  <a:lnTo>
                    <a:pt x="205" y="1136"/>
                  </a:lnTo>
                  <a:lnTo>
                    <a:pt x="203" y="1096"/>
                  </a:lnTo>
                  <a:lnTo>
                    <a:pt x="197" y="1053"/>
                  </a:lnTo>
                  <a:lnTo>
                    <a:pt x="188" y="1014"/>
                  </a:lnTo>
                  <a:lnTo>
                    <a:pt x="175" y="974"/>
                  </a:lnTo>
                  <a:lnTo>
                    <a:pt x="160" y="935"/>
                  </a:lnTo>
                  <a:lnTo>
                    <a:pt x="143" y="895"/>
                  </a:lnTo>
                  <a:lnTo>
                    <a:pt x="125" y="857"/>
                  </a:lnTo>
                  <a:lnTo>
                    <a:pt x="107" y="818"/>
                  </a:lnTo>
                  <a:lnTo>
                    <a:pt x="88" y="780"/>
                  </a:lnTo>
                  <a:lnTo>
                    <a:pt x="71" y="742"/>
                  </a:lnTo>
                  <a:lnTo>
                    <a:pt x="54" y="705"/>
                  </a:lnTo>
                  <a:lnTo>
                    <a:pt x="39" y="668"/>
                  </a:lnTo>
                  <a:lnTo>
                    <a:pt x="27" y="631"/>
                  </a:lnTo>
                  <a:lnTo>
                    <a:pt x="16" y="597"/>
                  </a:lnTo>
                  <a:lnTo>
                    <a:pt x="9" y="563"/>
                  </a:lnTo>
                  <a:lnTo>
                    <a:pt x="4" y="528"/>
                  </a:lnTo>
                  <a:lnTo>
                    <a:pt x="1" y="493"/>
                  </a:lnTo>
                  <a:lnTo>
                    <a:pt x="0" y="457"/>
                  </a:lnTo>
                  <a:lnTo>
                    <a:pt x="1" y="422"/>
                  </a:lnTo>
                  <a:lnTo>
                    <a:pt x="4" y="388"/>
                  </a:lnTo>
                  <a:lnTo>
                    <a:pt x="10" y="353"/>
                  </a:lnTo>
                  <a:lnTo>
                    <a:pt x="19" y="319"/>
                  </a:lnTo>
                  <a:lnTo>
                    <a:pt x="29" y="287"/>
                  </a:lnTo>
                  <a:lnTo>
                    <a:pt x="41" y="254"/>
                  </a:lnTo>
                  <a:lnTo>
                    <a:pt x="58" y="223"/>
                  </a:lnTo>
                  <a:lnTo>
                    <a:pt x="75" y="194"/>
                  </a:lnTo>
                  <a:lnTo>
                    <a:pt x="95" y="167"/>
                  </a:lnTo>
                  <a:lnTo>
                    <a:pt x="119" y="141"/>
                  </a:lnTo>
                  <a:lnTo>
                    <a:pt x="145" y="116"/>
                  </a:lnTo>
                  <a:lnTo>
                    <a:pt x="189" y="83"/>
                  </a:lnTo>
                  <a:lnTo>
                    <a:pt x="235" y="54"/>
                  </a:lnTo>
                  <a:lnTo>
                    <a:pt x="283" y="32"/>
                  </a:lnTo>
                  <a:lnTo>
                    <a:pt x="334" y="16"/>
                  </a:lnTo>
                  <a:lnTo>
                    <a:pt x="385" y="5"/>
                  </a:lnTo>
                  <a:lnTo>
                    <a:pt x="437" y="0"/>
                  </a:lnTo>
                  <a:lnTo>
                    <a:pt x="489" y="0"/>
                  </a:lnTo>
                  <a:lnTo>
                    <a:pt x="541" y="6"/>
                  </a:lnTo>
                  <a:lnTo>
                    <a:pt x="591" y="15"/>
                  </a:lnTo>
                  <a:lnTo>
                    <a:pt x="641" y="32"/>
                  </a:lnTo>
                  <a:lnTo>
                    <a:pt x="687" y="53"/>
                  </a:lnTo>
                  <a:lnTo>
                    <a:pt x="732" y="80"/>
                  </a:lnTo>
                  <a:lnTo>
                    <a:pt x="772" y="112"/>
                  </a:lnTo>
                  <a:lnTo>
                    <a:pt x="810" y="150"/>
                  </a:lnTo>
                  <a:lnTo>
                    <a:pt x="843" y="194"/>
                  </a:lnTo>
                  <a:lnTo>
                    <a:pt x="871" y="242"/>
                  </a:lnTo>
                  <a:lnTo>
                    <a:pt x="888" y="278"/>
                  </a:lnTo>
                  <a:lnTo>
                    <a:pt x="903" y="317"/>
                  </a:lnTo>
                  <a:lnTo>
                    <a:pt x="916" y="355"/>
                  </a:lnTo>
                  <a:lnTo>
                    <a:pt x="927" y="395"/>
                  </a:lnTo>
                  <a:lnTo>
                    <a:pt x="934" y="433"/>
                  </a:lnTo>
                  <a:lnTo>
                    <a:pt x="939" y="473"/>
                  </a:lnTo>
                  <a:lnTo>
                    <a:pt x="942" y="513"/>
                  </a:lnTo>
                  <a:lnTo>
                    <a:pt x="942" y="553"/>
                  </a:lnTo>
                  <a:lnTo>
                    <a:pt x="940" y="592"/>
                  </a:lnTo>
                  <a:lnTo>
                    <a:pt x="936" y="632"/>
                  </a:lnTo>
                  <a:lnTo>
                    <a:pt x="928" y="671"/>
                  </a:lnTo>
                  <a:lnTo>
                    <a:pt x="920" y="712"/>
                  </a:lnTo>
                  <a:lnTo>
                    <a:pt x="908" y="750"/>
                  </a:lnTo>
                  <a:lnTo>
                    <a:pt x="894" y="789"/>
                  </a:lnTo>
                  <a:lnTo>
                    <a:pt x="878" y="826"/>
                  </a:lnTo>
                  <a:lnTo>
                    <a:pt x="861" y="863"/>
                  </a:lnTo>
                  <a:lnTo>
                    <a:pt x="841" y="898"/>
                  </a:lnTo>
                  <a:lnTo>
                    <a:pt x="821" y="933"/>
                  </a:lnTo>
                  <a:lnTo>
                    <a:pt x="800" y="964"/>
                  </a:lnTo>
                  <a:lnTo>
                    <a:pt x="780" y="994"/>
                  </a:lnTo>
                  <a:lnTo>
                    <a:pt x="760" y="1024"/>
                  </a:lnTo>
                  <a:lnTo>
                    <a:pt x="741" y="1053"/>
                  </a:lnTo>
                  <a:lnTo>
                    <a:pt x="724" y="1082"/>
                  </a:lnTo>
                  <a:lnTo>
                    <a:pt x="707" y="1111"/>
                  </a:lnTo>
                  <a:lnTo>
                    <a:pt x="691" y="1141"/>
                  </a:lnTo>
                  <a:lnTo>
                    <a:pt x="676" y="1172"/>
                  </a:lnTo>
                  <a:lnTo>
                    <a:pt x="665" y="1204"/>
                  </a:lnTo>
                  <a:lnTo>
                    <a:pt x="654" y="1237"/>
                  </a:lnTo>
                  <a:lnTo>
                    <a:pt x="645" y="1272"/>
                  </a:lnTo>
                  <a:lnTo>
                    <a:pt x="639" y="1310"/>
                  </a:lnTo>
                  <a:lnTo>
                    <a:pt x="634" y="1350"/>
                  </a:lnTo>
                  <a:lnTo>
                    <a:pt x="633" y="1394"/>
                  </a:lnTo>
                  <a:lnTo>
                    <a:pt x="632" y="1401"/>
                  </a:lnTo>
                  <a:lnTo>
                    <a:pt x="630" y="1408"/>
                  </a:lnTo>
                  <a:lnTo>
                    <a:pt x="626" y="1413"/>
                  </a:lnTo>
                  <a:lnTo>
                    <a:pt x="622" y="1418"/>
                  </a:lnTo>
                  <a:lnTo>
                    <a:pt x="616" y="1421"/>
                  </a:lnTo>
                  <a:lnTo>
                    <a:pt x="611" y="1424"/>
                  </a:lnTo>
                  <a:lnTo>
                    <a:pt x="606" y="1425"/>
                  </a:lnTo>
                  <a:lnTo>
                    <a:pt x="600" y="1426"/>
                  </a:lnTo>
                  <a:lnTo>
                    <a:pt x="593" y="1425"/>
                  </a:lnTo>
                  <a:lnTo>
                    <a:pt x="586" y="1424"/>
                  </a:lnTo>
                  <a:lnTo>
                    <a:pt x="580" y="1421"/>
                  </a:lnTo>
                  <a:lnTo>
                    <a:pt x="576" y="1418"/>
                  </a:lnTo>
                  <a:lnTo>
                    <a:pt x="571" y="1413"/>
                  </a:lnTo>
                  <a:lnTo>
                    <a:pt x="568" y="1408"/>
                  </a:lnTo>
                  <a:lnTo>
                    <a:pt x="565" y="1401"/>
                  </a:lnTo>
                  <a:lnTo>
                    <a:pt x="565" y="1394"/>
                  </a:lnTo>
                  <a:lnTo>
                    <a:pt x="567" y="1347"/>
                  </a:lnTo>
                  <a:lnTo>
                    <a:pt x="571" y="1303"/>
                  </a:lnTo>
                  <a:lnTo>
                    <a:pt x="577" y="1263"/>
                  </a:lnTo>
                  <a:lnTo>
                    <a:pt x="587" y="1225"/>
                  </a:lnTo>
                  <a:lnTo>
                    <a:pt x="599" y="1189"/>
                  </a:lnTo>
                  <a:lnTo>
                    <a:pt x="611" y="1156"/>
                  </a:lnTo>
                  <a:lnTo>
                    <a:pt x="626" y="1123"/>
                  </a:lnTo>
                  <a:lnTo>
                    <a:pt x="643" y="1092"/>
                  </a:lnTo>
                  <a:lnTo>
                    <a:pt x="660" y="1062"/>
                  </a:lnTo>
                  <a:lnTo>
                    <a:pt x="679" y="1032"/>
                  </a:lnTo>
                  <a:lnTo>
                    <a:pt x="699" y="1000"/>
                  </a:lnTo>
                  <a:lnTo>
                    <a:pt x="719" y="971"/>
                  </a:lnTo>
                  <a:lnTo>
                    <a:pt x="740" y="938"/>
                  </a:lnTo>
                  <a:lnTo>
                    <a:pt x="761" y="904"/>
                  </a:lnTo>
                  <a:lnTo>
                    <a:pt x="783" y="869"/>
                  </a:lnTo>
                  <a:lnTo>
                    <a:pt x="803" y="831"/>
                  </a:lnTo>
                  <a:lnTo>
                    <a:pt x="836" y="753"/>
                  </a:lnTo>
                  <a:lnTo>
                    <a:pt x="860" y="675"/>
                  </a:lnTo>
                  <a:lnTo>
                    <a:pt x="871" y="595"/>
                  </a:lnTo>
                  <a:lnTo>
                    <a:pt x="874" y="514"/>
                  </a:lnTo>
                  <a:lnTo>
                    <a:pt x="865" y="436"/>
                  </a:lnTo>
                  <a:lnTo>
                    <a:pt x="850" y="360"/>
                  </a:lnTo>
                  <a:lnTo>
                    <a:pt x="824" y="290"/>
                  </a:lnTo>
                  <a:lnTo>
                    <a:pt x="791" y="226"/>
                  </a:lnTo>
                  <a:lnTo>
                    <a:pt x="748" y="169"/>
                  </a:lnTo>
                  <a:lnTo>
                    <a:pt x="700" y="120"/>
                  </a:lnTo>
                  <a:lnTo>
                    <a:pt x="643" y="84"/>
                  </a:lnTo>
                  <a:lnTo>
                    <a:pt x="580" y="59"/>
                  </a:lnTo>
                  <a:lnTo>
                    <a:pt x="510" y="46"/>
                  </a:lnTo>
                  <a:lnTo>
                    <a:pt x="434" y="49"/>
                  </a:lnTo>
                  <a:lnTo>
                    <a:pt x="353" y="70"/>
                  </a:lnTo>
                  <a:lnTo>
                    <a:pt x="267" y="107"/>
                  </a:lnTo>
                  <a:lnTo>
                    <a:pt x="230" y="126"/>
                  </a:lnTo>
                  <a:lnTo>
                    <a:pt x="198" y="149"/>
                  </a:lnTo>
                  <a:lnTo>
                    <a:pt x="169" y="172"/>
                  </a:lnTo>
                  <a:lnTo>
                    <a:pt x="144" y="200"/>
                  </a:lnTo>
                  <a:lnTo>
                    <a:pt x="121" y="228"/>
                  </a:lnTo>
                  <a:lnTo>
                    <a:pt x="102" y="259"/>
                  </a:lnTo>
                  <a:lnTo>
                    <a:pt x="86" y="291"/>
                  </a:lnTo>
                  <a:lnTo>
                    <a:pt x="73" y="324"/>
                  </a:lnTo>
                  <a:lnTo>
                    <a:pt x="62" y="357"/>
                  </a:lnTo>
                  <a:lnTo>
                    <a:pt x="55" y="394"/>
                  </a:lnTo>
                  <a:lnTo>
                    <a:pt x="51" y="429"/>
                  </a:lnTo>
                  <a:lnTo>
                    <a:pt x="49" y="467"/>
                  </a:lnTo>
                  <a:lnTo>
                    <a:pt x="51" y="504"/>
                  </a:lnTo>
                  <a:lnTo>
                    <a:pt x="54" y="541"/>
                  </a:lnTo>
                  <a:lnTo>
                    <a:pt x="61" y="580"/>
                  </a:lnTo>
                  <a:lnTo>
                    <a:pt x="72" y="618"/>
                  </a:lnTo>
                  <a:lnTo>
                    <a:pt x="77" y="637"/>
                  </a:lnTo>
                  <a:lnTo>
                    <a:pt x="82" y="655"/>
                  </a:lnTo>
                  <a:lnTo>
                    <a:pt x="89" y="674"/>
                  </a:lnTo>
                  <a:lnTo>
                    <a:pt x="98" y="692"/>
                  </a:lnTo>
                  <a:lnTo>
                    <a:pt x="105" y="709"/>
                  </a:lnTo>
                  <a:lnTo>
                    <a:pt x="113" y="728"/>
                  </a:lnTo>
                  <a:lnTo>
                    <a:pt x="120" y="746"/>
                  </a:lnTo>
                  <a:lnTo>
                    <a:pt x="130" y="764"/>
                  </a:lnTo>
                  <a:lnTo>
                    <a:pt x="137" y="780"/>
                  </a:lnTo>
                  <a:lnTo>
                    <a:pt x="145" y="799"/>
                  </a:lnTo>
                  <a:lnTo>
                    <a:pt x="153" y="817"/>
                  </a:lnTo>
                  <a:lnTo>
                    <a:pt x="162" y="835"/>
                  </a:lnTo>
                  <a:lnTo>
                    <a:pt x="169" y="852"/>
                  </a:lnTo>
                  <a:lnTo>
                    <a:pt x="176" y="870"/>
                  </a:lnTo>
                  <a:lnTo>
                    <a:pt x="183" y="889"/>
                  </a:lnTo>
                  <a:lnTo>
                    <a:pt x="190" y="908"/>
                  </a:lnTo>
                  <a:lnTo>
                    <a:pt x="197" y="933"/>
                  </a:lnTo>
                  <a:lnTo>
                    <a:pt x="205" y="959"/>
                  </a:lnTo>
                  <a:lnTo>
                    <a:pt x="211" y="986"/>
                  </a:lnTo>
                  <a:lnTo>
                    <a:pt x="218" y="1016"/>
                  </a:lnTo>
                  <a:lnTo>
                    <a:pt x="223" y="1045"/>
                  </a:lnTo>
                  <a:lnTo>
                    <a:pt x="228" y="1076"/>
                  </a:lnTo>
                  <a:lnTo>
                    <a:pt x="230" y="1108"/>
                  </a:lnTo>
                  <a:lnTo>
                    <a:pt x="232" y="1139"/>
                  </a:lnTo>
                  <a:lnTo>
                    <a:pt x="231" y="1169"/>
                  </a:lnTo>
                  <a:lnTo>
                    <a:pt x="229" y="1200"/>
                  </a:lnTo>
                  <a:lnTo>
                    <a:pt x="224" y="1228"/>
                  </a:lnTo>
                  <a:lnTo>
                    <a:pt x="218" y="1258"/>
                  </a:lnTo>
                  <a:lnTo>
                    <a:pt x="209" y="1285"/>
                  </a:lnTo>
                  <a:lnTo>
                    <a:pt x="197" y="1311"/>
                  </a:lnTo>
                  <a:lnTo>
                    <a:pt x="182" y="1334"/>
                  </a:lnTo>
                  <a:lnTo>
                    <a:pt x="164" y="1356"/>
                  </a:lnTo>
                  <a:lnTo>
                    <a:pt x="159" y="1357"/>
                  </a:lnTo>
                  <a:lnTo>
                    <a:pt x="154" y="1360"/>
                  </a:lnTo>
                  <a:lnTo>
                    <a:pt x="151" y="1358"/>
                  </a:lnTo>
                  <a:lnTo>
                    <a:pt x="149" y="1357"/>
                  </a:lnTo>
                  <a:lnTo>
                    <a:pt x="146" y="1355"/>
                  </a:lnTo>
                  <a:lnTo>
                    <a:pt x="144" y="1351"/>
                  </a:lnTo>
                  <a:lnTo>
                    <a:pt x="144" y="1347"/>
                  </a:lnTo>
                  <a:lnTo>
                    <a:pt x="145" y="1343"/>
                  </a:lnTo>
                  <a:lnTo>
                    <a:pt x="145" y="134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6" name="Freeform 40"/>
            <p:cNvSpPr>
              <a:spLocks/>
            </p:cNvSpPr>
            <p:nvPr/>
          </p:nvSpPr>
          <p:spPr bwMode="auto">
            <a:xfrm>
              <a:off x="3804" y="1650"/>
              <a:ext cx="194" cy="71"/>
            </a:xfrm>
            <a:custGeom>
              <a:avLst/>
              <a:gdLst>
                <a:gd name="T0" fmla="*/ 65 w 581"/>
                <a:gd name="T1" fmla="*/ 40 h 212"/>
                <a:gd name="T2" fmla="*/ 43 w 581"/>
                <a:gd name="T3" fmla="*/ 70 h 212"/>
                <a:gd name="T4" fmla="*/ 47 w 581"/>
                <a:gd name="T5" fmla="*/ 97 h 212"/>
                <a:gd name="T6" fmla="*/ 71 w 581"/>
                <a:gd name="T7" fmla="*/ 121 h 212"/>
                <a:gd name="T8" fmla="*/ 109 w 581"/>
                <a:gd name="T9" fmla="*/ 140 h 212"/>
                <a:gd name="T10" fmla="*/ 154 w 581"/>
                <a:gd name="T11" fmla="*/ 155 h 212"/>
                <a:gd name="T12" fmla="*/ 202 w 581"/>
                <a:gd name="T13" fmla="*/ 164 h 212"/>
                <a:gd name="T14" fmla="*/ 246 w 581"/>
                <a:gd name="T15" fmla="*/ 170 h 212"/>
                <a:gd name="T16" fmla="*/ 274 w 581"/>
                <a:gd name="T17" fmla="*/ 169 h 212"/>
                <a:gd name="T18" fmla="*/ 295 w 581"/>
                <a:gd name="T19" fmla="*/ 167 h 212"/>
                <a:gd name="T20" fmla="*/ 317 w 581"/>
                <a:gd name="T21" fmla="*/ 163 h 212"/>
                <a:gd name="T22" fmla="*/ 338 w 581"/>
                <a:gd name="T23" fmla="*/ 160 h 212"/>
                <a:gd name="T24" fmla="*/ 358 w 581"/>
                <a:gd name="T25" fmla="*/ 156 h 212"/>
                <a:gd name="T26" fmla="*/ 379 w 581"/>
                <a:gd name="T27" fmla="*/ 151 h 212"/>
                <a:gd name="T28" fmla="*/ 399 w 581"/>
                <a:gd name="T29" fmla="*/ 148 h 212"/>
                <a:gd name="T30" fmla="*/ 420 w 581"/>
                <a:gd name="T31" fmla="*/ 144 h 212"/>
                <a:gd name="T32" fmla="*/ 442 w 581"/>
                <a:gd name="T33" fmla="*/ 138 h 212"/>
                <a:gd name="T34" fmla="*/ 461 w 581"/>
                <a:gd name="T35" fmla="*/ 134 h 212"/>
                <a:gd name="T36" fmla="*/ 476 w 581"/>
                <a:gd name="T37" fmla="*/ 128 h 212"/>
                <a:gd name="T38" fmla="*/ 489 w 581"/>
                <a:gd name="T39" fmla="*/ 121 h 212"/>
                <a:gd name="T40" fmla="*/ 500 w 581"/>
                <a:gd name="T41" fmla="*/ 112 h 212"/>
                <a:gd name="T42" fmla="*/ 509 w 581"/>
                <a:gd name="T43" fmla="*/ 101 h 212"/>
                <a:gd name="T44" fmla="*/ 517 w 581"/>
                <a:gd name="T45" fmla="*/ 86 h 212"/>
                <a:gd name="T46" fmla="*/ 526 w 581"/>
                <a:gd name="T47" fmla="*/ 69 h 212"/>
                <a:gd name="T48" fmla="*/ 533 w 581"/>
                <a:gd name="T49" fmla="*/ 51 h 212"/>
                <a:gd name="T50" fmla="*/ 540 w 581"/>
                <a:gd name="T51" fmla="*/ 41 h 212"/>
                <a:gd name="T52" fmla="*/ 547 w 581"/>
                <a:gd name="T53" fmla="*/ 37 h 212"/>
                <a:gd name="T54" fmla="*/ 556 w 581"/>
                <a:gd name="T55" fmla="*/ 34 h 212"/>
                <a:gd name="T56" fmla="*/ 563 w 581"/>
                <a:gd name="T57" fmla="*/ 34 h 212"/>
                <a:gd name="T58" fmla="*/ 570 w 581"/>
                <a:gd name="T59" fmla="*/ 39 h 212"/>
                <a:gd name="T60" fmla="*/ 576 w 581"/>
                <a:gd name="T61" fmla="*/ 47 h 212"/>
                <a:gd name="T62" fmla="*/ 581 w 581"/>
                <a:gd name="T63" fmla="*/ 58 h 212"/>
                <a:gd name="T64" fmla="*/ 578 w 581"/>
                <a:gd name="T65" fmla="*/ 92 h 212"/>
                <a:gd name="T66" fmla="*/ 544 w 581"/>
                <a:gd name="T67" fmla="*/ 138 h 212"/>
                <a:gd name="T68" fmla="*/ 483 w 581"/>
                <a:gd name="T69" fmla="*/ 174 h 212"/>
                <a:gd name="T70" fmla="*/ 404 w 581"/>
                <a:gd name="T71" fmla="*/ 199 h 212"/>
                <a:gd name="T72" fmla="*/ 314 w 581"/>
                <a:gd name="T73" fmla="*/ 210 h 212"/>
                <a:gd name="T74" fmla="*/ 223 w 581"/>
                <a:gd name="T75" fmla="*/ 208 h 212"/>
                <a:gd name="T76" fmla="*/ 138 w 581"/>
                <a:gd name="T77" fmla="*/ 194 h 212"/>
                <a:gd name="T78" fmla="*/ 69 w 581"/>
                <a:gd name="T79" fmla="*/ 163 h 212"/>
                <a:gd name="T80" fmla="*/ 19 w 581"/>
                <a:gd name="T81" fmla="*/ 116 h 212"/>
                <a:gd name="T82" fmla="*/ 0 w 581"/>
                <a:gd name="T83" fmla="*/ 72 h 212"/>
                <a:gd name="T84" fmla="*/ 7 w 581"/>
                <a:gd name="T85" fmla="*/ 39 h 212"/>
                <a:gd name="T86" fmla="*/ 31 w 581"/>
                <a:gd name="T87" fmla="*/ 18 h 212"/>
                <a:gd name="T88" fmla="*/ 60 w 581"/>
                <a:gd name="T89" fmla="*/ 5 h 212"/>
                <a:gd name="T90" fmla="*/ 89 w 581"/>
                <a:gd name="T91" fmla="*/ 0 h 212"/>
                <a:gd name="T92" fmla="*/ 105 w 581"/>
                <a:gd name="T93" fmla="*/ 5 h 212"/>
                <a:gd name="T94" fmla="*/ 100 w 581"/>
                <a:gd name="T95" fmla="*/ 17 h 212"/>
                <a:gd name="T96" fmla="*/ 87 w 581"/>
                <a:gd name="T97" fmla="*/ 26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581" h="212">
                  <a:moveTo>
                    <a:pt x="87" y="26"/>
                  </a:moveTo>
                  <a:lnTo>
                    <a:pt x="65" y="40"/>
                  </a:lnTo>
                  <a:lnTo>
                    <a:pt x="51" y="56"/>
                  </a:lnTo>
                  <a:lnTo>
                    <a:pt x="43" y="70"/>
                  </a:lnTo>
                  <a:lnTo>
                    <a:pt x="43" y="84"/>
                  </a:lnTo>
                  <a:lnTo>
                    <a:pt x="47" y="97"/>
                  </a:lnTo>
                  <a:lnTo>
                    <a:pt x="57" y="109"/>
                  </a:lnTo>
                  <a:lnTo>
                    <a:pt x="71" y="121"/>
                  </a:lnTo>
                  <a:lnTo>
                    <a:pt x="89" y="131"/>
                  </a:lnTo>
                  <a:lnTo>
                    <a:pt x="109" y="140"/>
                  </a:lnTo>
                  <a:lnTo>
                    <a:pt x="131" y="148"/>
                  </a:lnTo>
                  <a:lnTo>
                    <a:pt x="154" y="155"/>
                  </a:lnTo>
                  <a:lnTo>
                    <a:pt x="178" y="161"/>
                  </a:lnTo>
                  <a:lnTo>
                    <a:pt x="202" y="164"/>
                  </a:lnTo>
                  <a:lnTo>
                    <a:pt x="224" y="168"/>
                  </a:lnTo>
                  <a:lnTo>
                    <a:pt x="246" y="170"/>
                  </a:lnTo>
                  <a:lnTo>
                    <a:pt x="265" y="171"/>
                  </a:lnTo>
                  <a:lnTo>
                    <a:pt x="274" y="169"/>
                  </a:lnTo>
                  <a:lnTo>
                    <a:pt x="285" y="168"/>
                  </a:lnTo>
                  <a:lnTo>
                    <a:pt x="295" y="167"/>
                  </a:lnTo>
                  <a:lnTo>
                    <a:pt x="306" y="166"/>
                  </a:lnTo>
                  <a:lnTo>
                    <a:pt x="317" y="163"/>
                  </a:lnTo>
                  <a:lnTo>
                    <a:pt x="327" y="162"/>
                  </a:lnTo>
                  <a:lnTo>
                    <a:pt x="338" y="160"/>
                  </a:lnTo>
                  <a:lnTo>
                    <a:pt x="348" y="158"/>
                  </a:lnTo>
                  <a:lnTo>
                    <a:pt x="358" y="156"/>
                  </a:lnTo>
                  <a:lnTo>
                    <a:pt x="369" y="154"/>
                  </a:lnTo>
                  <a:lnTo>
                    <a:pt x="379" y="151"/>
                  </a:lnTo>
                  <a:lnTo>
                    <a:pt x="390" y="150"/>
                  </a:lnTo>
                  <a:lnTo>
                    <a:pt x="399" y="148"/>
                  </a:lnTo>
                  <a:lnTo>
                    <a:pt x="410" y="145"/>
                  </a:lnTo>
                  <a:lnTo>
                    <a:pt x="420" y="144"/>
                  </a:lnTo>
                  <a:lnTo>
                    <a:pt x="431" y="142"/>
                  </a:lnTo>
                  <a:lnTo>
                    <a:pt x="442" y="138"/>
                  </a:lnTo>
                  <a:lnTo>
                    <a:pt x="452" y="136"/>
                  </a:lnTo>
                  <a:lnTo>
                    <a:pt x="461" y="134"/>
                  </a:lnTo>
                  <a:lnTo>
                    <a:pt x="469" y="130"/>
                  </a:lnTo>
                  <a:lnTo>
                    <a:pt x="476" y="128"/>
                  </a:lnTo>
                  <a:lnTo>
                    <a:pt x="483" y="124"/>
                  </a:lnTo>
                  <a:lnTo>
                    <a:pt x="489" y="121"/>
                  </a:lnTo>
                  <a:lnTo>
                    <a:pt x="495" y="117"/>
                  </a:lnTo>
                  <a:lnTo>
                    <a:pt x="500" y="112"/>
                  </a:lnTo>
                  <a:lnTo>
                    <a:pt x="504" y="106"/>
                  </a:lnTo>
                  <a:lnTo>
                    <a:pt x="509" y="101"/>
                  </a:lnTo>
                  <a:lnTo>
                    <a:pt x="514" y="95"/>
                  </a:lnTo>
                  <a:lnTo>
                    <a:pt x="517" y="86"/>
                  </a:lnTo>
                  <a:lnTo>
                    <a:pt x="522" y="78"/>
                  </a:lnTo>
                  <a:lnTo>
                    <a:pt x="526" y="69"/>
                  </a:lnTo>
                  <a:lnTo>
                    <a:pt x="530" y="58"/>
                  </a:lnTo>
                  <a:lnTo>
                    <a:pt x="533" y="51"/>
                  </a:lnTo>
                  <a:lnTo>
                    <a:pt x="536" y="46"/>
                  </a:lnTo>
                  <a:lnTo>
                    <a:pt x="540" y="41"/>
                  </a:lnTo>
                  <a:lnTo>
                    <a:pt x="543" y="39"/>
                  </a:lnTo>
                  <a:lnTo>
                    <a:pt x="547" y="37"/>
                  </a:lnTo>
                  <a:lnTo>
                    <a:pt x="552" y="34"/>
                  </a:lnTo>
                  <a:lnTo>
                    <a:pt x="556" y="34"/>
                  </a:lnTo>
                  <a:lnTo>
                    <a:pt x="561" y="34"/>
                  </a:lnTo>
                  <a:lnTo>
                    <a:pt x="563" y="34"/>
                  </a:lnTo>
                  <a:lnTo>
                    <a:pt x="568" y="37"/>
                  </a:lnTo>
                  <a:lnTo>
                    <a:pt x="570" y="39"/>
                  </a:lnTo>
                  <a:lnTo>
                    <a:pt x="575" y="44"/>
                  </a:lnTo>
                  <a:lnTo>
                    <a:pt x="576" y="47"/>
                  </a:lnTo>
                  <a:lnTo>
                    <a:pt x="580" y="52"/>
                  </a:lnTo>
                  <a:lnTo>
                    <a:pt x="581" y="58"/>
                  </a:lnTo>
                  <a:lnTo>
                    <a:pt x="581" y="65"/>
                  </a:lnTo>
                  <a:lnTo>
                    <a:pt x="578" y="92"/>
                  </a:lnTo>
                  <a:lnTo>
                    <a:pt x="565" y="117"/>
                  </a:lnTo>
                  <a:lnTo>
                    <a:pt x="544" y="138"/>
                  </a:lnTo>
                  <a:lnTo>
                    <a:pt x="517" y="158"/>
                  </a:lnTo>
                  <a:lnTo>
                    <a:pt x="483" y="174"/>
                  </a:lnTo>
                  <a:lnTo>
                    <a:pt x="445" y="188"/>
                  </a:lnTo>
                  <a:lnTo>
                    <a:pt x="404" y="199"/>
                  </a:lnTo>
                  <a:lnTo>
                    <a:pt x="361" y="207"/>
                  </a:lnTo>
                  <a:lnTo>
                    <a:pt x="314" y="210"/>
                  </a:lnTo>
                  <a:lnTo>
                    <a:pt x="269" y="212"/>
                  </a:lnTo>
                  <a:lnTo>
                    <a:pt x="223" y="208"/>
                  </a:lnTo>
                  <a:lnTo>
                    <a:pt x="180" y="203"/>
                  </a:lnTo>
                  <a:lnTo>
                    <a:pt x="138" y="194"/>
                  </a:lnTo>
                  <a:lnTo>
                    <a:pt x="102" y="180"/>
                  </a:lnTo>
                  <a:lnTo>
                    <a:pt x="69" y="163"/>
                  </a:lnTo>
                  <a:lnTo>
                    <a:pt x="43" y="142"/>
                  </a:lnTo>
                  <a:lnTo>
                    <a:pt x="19" y="116"/>
                  </a:lnTo>
                  <a:lnTo>
                    <a:pt x="6" y="92"/>
                  </a:lnTo>
                  <a:lnTo>
                    <a:pt x="0" y="72"/>
                  </a:lnTo>
                  <a:lnTo>
                    <a:pt x="1" y="56"/>
                  </a:lnTo>
                  <a:lnTo>
                    <a:pt x="7" y="39"/>
                  </a:lnTo>
                  <a:lnTo>
                    <a:pt x="18" y="27"/>
                  </a:lnTo>
                  <a:lnTo>
                    <a:pt x="31" y="18"/>
                  </a:lnTo>
                  <a:lnTo>
                    <a:pt x="46" y="11"/>
                  </a:lnTo>
                  <a:lnTo>
                    <a:pt x="60" y="5"/>
                  </a:lnTo>
                  <a:lnTo>
                    <a:pt x="76" y="1"/>
                  </a:lnTo>
                  <a:lnTo>
                    <a:pt x="89" y="0"/>
                  </a:lnTo>
                  <a:lnTo>
                    <a:pt x="99" y="1"/>
                  </a:lnTo>
                  <a:lnTo>
                    <a:pt x="105" y="5"/>
                  </a:lnTo>
                  <a:lnTo>
                    <a:pt x="106" y="9"/>
                  </a:lnTo>
                  <a:lnTo>
                    <a:pt x="100" y="17"/>
                  </a:lnTo>
                  <a:lnTo>
                    <a:pt x="87" y="26"/>
                  </a:lnTo>
                  <a:lnTo>
                    <a:pt x="87" y="2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7" name="Freeform 41"/>
            <p:cNvSpPr>
              <a:spLocks/>
            </p:cNvSpPr>
            <p:nvPr/>
          </p:nvSpPr>
          <p:spPr bwMode="auto">
            <a:xfrm>
              <a:off x="3859" y="1432"/>
              <a:ext cx="52" cy="290"/>
            </a:xfrm>
            <a:custGeom>
              <a:avLst/>
              <a:gdLst>
                <a:gd name="T0" fmla="*/ 9 w 157"/>
                <a:gd name="T1" fmla="*/ 834 h 870"/>
                <a:gd name="T2" fmla="*/ 20 w 157"/>
                <a:gd name="T3" fmla="*/ 807 h 870"/>
                <a:gd name="T4" fmla="*/ 28 w 157"/>
                <a:gd name="T5" fmla="*/ 782 h 870"/>
                <a:gd name="T6" fmla="*/ 33 w 157"/>
                <a:gd name="T7" fmla="*/ 757 h 870"/>
                <a:gd name="T8" fmla="*/ 38 w 157"/>
                <a:gd name="T9" fmla="*/ 731 h 870"/>
                <a:gd name="T10" fmla="*/ 43 w 157"/>
                <a:gd name="T11" fmla="*/ 705 h 870"/>
                <a:gd name="T12" fmla="*/ 46 w 157"/>
                <a:gd name="T13" fmla="*/ 679 h 870"/>
                <a:gd name="T14" fmla="*/ 50 w 157"/>
                <a:gd name="T15" fmla="*/ 649 h 870"/>
                <a:gd name="T16" fmla="*/ 59 w 157"/>
                <a:gd name="T17" fmla="*/ 600 h 870"/>
                <a:gd name="T18" fmla="*/ 70 w 157"/>
                <a:gd name="T19" fmla="*/ 536 h 870"/>
                <a:gd name="T20" fmla="*/ 78 w 157"/>
                <a:gd name="T21" fmla="*/ 477 h 870"/>
                <a:gd name="T22" fmla="*/ 83 w 157"/>
                <a:gd name="T23" fmla="*/ 420 h 870"/>
                <a:gd name="T24" fmla="*/ 88 w 157"/>
                <a:gd name="T25" fmla="*/ 363 h 870"/>
                <a:gd name="T26" fmla="*/ 90 w 157"/>
                <a:gd name="T27" fmla="*/ 306 h 870"/>
                <a:gd name="T28" fmla="*/ 91 w 157"/>
                <a:gd name="T29" fmla="*/ 246 h 870"/>
                <a:gd name="T30" fmla="*/ 93 w 157"/>
                <a:gd name="T31" fmla="*/ 183 h 870"/>
                <a:gd name="T32" fmla="*/ 94 w 157"/>
                <a:gd name="T33" fmla="*/ 140 h 870"/>
                <a:gd name="T34" fmla="*/ 95 w 157"/>
                <a:gd name="T35" fmla="*/ 122 h 870"/>
                <a:gd name="T36" fmla="*/ 96 w 157"/>
                <a:gd name="T37" fmla="*/ 105 h 870"/>
                <a:gd name="T38" fmla="*/ 97 w 157"/>
                <a:gd name="T39" fmla="*/ 91 h 870"/>
                <a:gd name="T40" fmla="*/ 98 w 157"/>
                <a:gd name="T41" fmla="*/ 76 h 870"/>
                <a:gd name="T42" fmla="*/ 100 w 157"/>
                <a:gd name="T43" fmla="*/ 60 h 870"/>
                <a:gd name="T44" fmla="*/ 102 w 157"/>
                <a:gd name="T45" fmla="*/ 45 h 870"/>
                <a:gd name="T46" fmla="*/ 105 w 157"/>
                <a:gd name="T47" fmla="*/ 28 h 870"/>
                <a:gd name="T48" fmla="*/ 110 w 157"/>
                <a:gd name="T49" fmla="*/ 14 h 870"/>
                <a:gd name="T50" fmla="*/ 115 w 157"/>
                <a:gd name="T51" fmla="*/ 6 h 870"/>
                <a:gd name="T52" fmla="*/ 123 w 157"/>
                <a:gd name="T53" fmla="*/ 1 h 870"/>
                <a:gd name="T54" fmla="*/ 133 w 157"/>
                <a:gd name="T55" fmla="*/ 0 h 870"/>
                <a:gd name="T56" fmla="*/ 142 w 157"/>
                <a:gd name="T57" fmla="*/ 1 h 870"/>
                <a:gd name="T58" fmla="*/ 149 w 157"/>
                <a:gd name="T59" fmla="*/ 6 h 870"/>
                <a:gd name="T60" fmla="*/ 154 w 157"/>
                <a:gd name="T61" fmla="*/ 13 h 870"/>
                <a:gd name="T62" fmla="*/ 157 w 157"/>
                <a:gd name="T63" fmla="*/ 24 h 870"/>
                <a:gd name="T64" fmla="*/ 155 w 157"/>
                <a:gd name="T65" fmla="*/ 38 h 870"/>
                <a:gd name="T66" fmla="*/ 152 w 157"/>
                <a:gd name="T67" fmla="*/ 54 h 870"/>
                <a:gd name="T68" fmla="*/ 152 w 157"/>
                <a:gd name="T69" fmla="*/ 70 h 870"/>
                <a:gd name="T70" fmla="*/ 150 w 157"/>
                <a:gd name="T71" fmla="*/ 84 h 870"/>
                <a:gd name="T72" fmla="*/ 149 w 157"/>
                <a:gd name="T73" fmla="*/ 97 h 870"/>
                <a:gd name="T74" fmla="*/ 148 w 157"/>
                <a:gd name="T75" fmla="*/ 111 h 870"/>
                <a:gd name="T76" fmla="*/ 147 w 157"/>
                <a:gd name="T77" fmla="*/ 127 h 870"/>
                <a:gd name="T78" fmla="*/ 144 w 157"/>
                <a:gd name="T79" fmla="*/ 142 h 870"/>
                <a:gd name="T80" fmla="*/ 143 w 157"/>
                <a:gd name="T81" fmla="*/ 187 h 870"/>
                <a:gd name="T82" fmla="*/ 142 w 157"/>
                <a:gd name="T83" fmla="*/ 252 h 870"/>
                <a:gd name="T84" fmla="*/ 140 w 157"/>
                <a:gd name="T85" fmla="*/ 312 h 870"/>
                <a:gd name="T86" fmla="*/ 136 w 157"/>
                <a:gd name="T87" fmla="*/ 369 h 870"/>
                <a:gd name="T88" fmla="*/ 131 w 157"/>
                <a:gd name="T89" fmla="*/ 426 h 870"/>
                <a:gd name="T90" fmla="*/ 124 w 157"/>
                <a:gd name="T91" fmla="*/ 481 h 870"/>
                <a:gd name="T92" fmla="*/ 115 w 157"/>
                <a:gd name="T93" fmla="*/ 542 h 870"/>
                <a:gd name="T94" fmla="*/ 104 w 157"/>
                <a:gd name="T95" fmla="*/ 607 h 870"/>
                <a:gd name="T96" fmla="*/ 95 w 157"/>
                <a:gd name="T97" fmla="*/ 658 h 870"/>
                <a:gd name="T98" fmla="*/ 89 w 157"/>
                <a:gd name="T99" fmla="*/ 688 h 870"/>
                <a:gd name="T100" fmla="*/ 83 w 157"/>
                <a:gd name="T101" fmla="*/ 715 h 870"/>
                <a:gd name="T102" fmla="*/ 77 w 157"/>
                <a:gd name="T103" fmla="*/ 743 h 870"/>
                <a:gd name="T104" fmla="*/ 69 w 157"/>
                <a:gd name="T105" fmla="*/ 769 h 870"/>
                <a:gd name="T106" fmla="*/ 61 w 157"/>
                <a:gd name="T107" fmla="*/ 794 h 870"/>
                <a:gd name="T108" fmla="*/ 50 w 157"/>
                <a:gd name="T109" fmla="*/ 821 h 870"/>
                <a:gd name="T110" fmla="*/ 38 w 157"/>
                <a:gd name="T111" fmla="*/ 848 h 870"/>
                <a:gd name="T112" fmla="*/ 26 w 157"/>
                <a:gd name="T113" fmla="*/ 867 h 870"/>
                <a:gd name="T114" fmla="*/ 16 w 157"/>
                <a:gd name="T115" fmla="*/ 870 h 870"/>
                <a:gd name="T116" fmla="*/ 5 w 157"/>
                <a:gd name="T117" fmla="*/ 864 h 870"/>
                <a:gd name="T118" fmla="*/ 0 w 157"/>
                <a:gd name="T119" fmla="*/ 854 h 870"/>
                <a:gd name="T120" fmla="*/ 3 w 157"/>
                <a:gd name="T121" fmla="*/ 848 h 8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7" h="870">
                  <a:moveTo>
                    <a:pt x="3" y="848"/>
                  </a:moveTo>
                  <a:lnTo>
                    <a:pt x="9" y="834"/>
                  </a:lnTo>
                  <a:lnTo>
                    <a:pt x="15" y="821"/>
                  </a:lnTo>
                  <a:lnTo>
                    <a:pt x="20" y="807"/>
                  </a:lnTo>
                  <a:lnTo>
                    <a:pt x="24" y="795"/>
                  </a:lnTo>
                  <a:lnTo>
                    <a:pt x="28" y="782"/>
                  </a:lnTo>
                  <a:lnTo>
                    <a:pt x="31" y="769"/>
                  </a:lnTo>
                  <a:lnTo>
                    <a:pt x="33" y="757"/>
                  </a:lnTo>
                  <a:lnTo>
                    <a:pt x="37" y="745"/>
                  </a:lnTo>
                  <a:lnTo>
                    <a:pt x="38" y="731"/>
                  </a:lnTo>
                  <a:lnTo>
                    <a:pt x="41" y="719"/>
                  </a:lnTo>
                  <a:lnTo>
                    <a:pt x="43" y="705"/>
                  </a:lnTo>
                  <a:lnTo>
                    <a:pt x="44" y="693"/>
                  </a:lnTo>
                  <a:lnTo>
                    <a:pt x="46" y="679"/>
                  </a:lnTo>
                  <a:lnTo>
                    <a:pt x="49" y="665"/>
                  </a:lnTo>
                  <a:lnTo>
                    <a:pt x="50" y="649"/>
                  </a:lnTo>
                  <a:lnTo>
                    <a:pt x="55" y="635"/>
                  </a:lnTo>
                  <a:lnTo>
                    <a:pt x="59" y="600"/>
                  </a:lnTo>
                  <a:lnTo>
                    <a:pt x="65" y="568"/>
                  </a:lnTo>
                  <a:lnTo>
                    <a:pt x="70" y="536"/>
                  </a:lnTo>
                  <a:lnTo>
                    <a:pt x="75" y="506"/>
                  </a:lnTo>
                  <a:lnTo>
                    <a:pt x="78" y="477"/>
                  </a:lnTo>
                  <a:lnTo>
                    <a:pt x="82" y="448"/>
                  </a:lnTo>
                  <a:lnTo>
                    <a:pt x="83" y="420"/>
                  </a:lnTo>
                  <a:lnTo>
                    <a:pt x="87" y="391"/>
                  </a:lnTo>
                  <a:lnTo>
                    <a:pt x="88" y="363"/>
                  </a:lnTo>
                  <a:lnTo>
                    <a:pt x="89" y="335"/>
                  </a:lnTo>
                  <a:lnTo>
                    <a:pt x="90" y="306"/>
                  </a:lnTo>
                  <a:lnTo>
                    <a:pt x="91" y="277"/>
                  </a:lnTo>
                  <a:lnTo>
                    <a:pt x="91" y="246"/>
                  </a:lnTo>
                  <a:lnTo>
                    <a:pt x="93" y="215"/>
                  </a:lnTo>
                  <a:lnTo>
                    <a:pt x="93" y="183"/>
                  </a:lnTo>
                  <a:lnTo>
                    <a:pt x="93" y="149"/>
                  </a:lnTo>
                  <a:lnTo>
                    <a:pt x="94" y="140"/>
                  </a:lnTo>
                  <a:lnTo>
                    <a:pt x="94" y="130"/>
                  </a:lnTo>
                  <a:lnTo>
                    <a:pt x="95" y="122"/>
                  </a:lnTo>
                  <a:lnTo>
                    <a:pt x="96" y="114"/>
                  </a:lnTo>
                  <a:lnTo>
                    <a:pt x="96" y="105"/>
                  </a:lnTo>
                  <a:lnTo>
                    <a:pt x="97" y="98"/>
                  </a:lnTo>
                  <a:lnTo>
                    <a:pt x="97" y="91"/>
                  </a:lnTo>
                  <a:lnTo>
                    <a:pt x="98" y="83"/>
                  </a:lnTo>
                  <a:lnTo>
                    <a:pt x="98" y="76"/>
                  </a:lnTo>
                  <a:lnTo>
                    <a:pt x="100" y="67"/>
                  </a:lnTo>
                  <a:lnTo>
                    <a:pt x="100" y="60"/>
                  </a:lnTo>
                  <a:lnTo>
                    <a:pt x="102" y="53"/>
                  </a:lnTo>
                  <a:lnTo>
                    <a:pt x="102" y="45"/>
                  </a:lnTo>
                  <a:lnTo>
                    <a:pt x="104" y="37"/>
                  </a:lnTo>
                  <a:lnTo>
                    <a:pt x="105" y="28"/>
                  </a:lnTo>
                  <a:lnTo>
                    <a:pt x="109" y="20"/>
                  </a:lnTo>
                  <a:lnTo>
                    <a:pt x="110" y="14"/>
                  </a:lnTo>
                  <a:lnTo>
                    <a:pt x="111" y="10"/>
                  </a:lnTo>
                  <a:lnTo>
                    <a:pt x="115" y="6"/>
                  </a:lnTo>
                  <a:lnTo>
                    <a:pt x="120" y="4"/>
                  </a:lnTo>
                  <a:lnTo>
                    <a:pt x="123" y="1"/>
                  </a:lnTo>
                  <a:lnTo>
                    <a:pt x="128" y="0"/>
                  </a:lnTo>
                  <a:lnTo>
                    <a:pt x="133" y="0"/>
                  </a:lnTo>
                  <a:lnTo>
                    <a:pt x="137" y="1"/>
                  </a:lnTo>
                  <a:lnTo>
                    <a:pt x="142" y="1"/>
                  </a:lnTo>
                  <a:lnTo>
                    <a:pt x="146" y="4"/>
                  </a:lnTo>
                  <a:lnTo>
                    <a:pt x="149" y="6"/>
                  </a:lnTo>
                  <a:lnTo>
                    <a:pt x="153" y="10"/>
                  </a:lnTo>
                  <a:lnTo>
                    <a:pt x="154" y="13"/>
                  </a:lnTo>
                  <a:lnTo>
                    <a:pt x="156" y="18"/>
                  </a:lnTo>
                  <a:lnTo>
                    <a:pt x="157" y="24"/>
                  </a:lnTo>
                  <a:lnTo>
                    <a:pt x="157" y="30"/>
                  </a:lnTo>
                  <a:lnTo>
                    <a:pt x="155" y="38"/>
                  </a:lnTo>
                  <a:lnTo>
                    <a:pt x="153" y="46"/>
                  </a:lnTo>
                  <a:lnTo>
                    <a:pt x="152" y="54"/>
                  </a:lnTo>
                  <a:lnTo>
                    <a:pt x="152" y="63"/>
                  </a:lnTo>
                  <a:lnTo>
                    <a:pt x="152" y="70"/>
                  </a:lnTo>
                  <a:lnTo>
                    <a:pt x="150" y="77"/>
                  </a:lnTo>
                  <a:lnTo>
                    <a:pt x="150" y="84"/>
                  </a:lnTo>
                  <a:lnTo>
                    <a:pt x="150" y="91"/>
                  </a:lnTo>
                  <a:lnTo>
                    <a:pt x="149" y="97"/>
                  </a:lnTo>
                  <a:lnTo>
                    <a:pt x="149" y="104"/>
                  </a:lnTo>
                  <a:lnTo>
                    <a:pt x="148" y="111"/>
                  </a:lnTo>
                  <a:lnTo>
                    <a:pt x="148" y="120"/>
                  </a:lnTo>
                  <a:lnTo>
                    <a:pt x="147" y="127"/>
                  </a:lnTo>
                  <a:lnTo>
                    <a:pt x="146" y="135"/>
                  </a:lnTo>
                  <a:lnTo>
                    <a:pt x="144" y="142"/>
                  </a:lnTo>
                  <a:lnTo>
                    <a:pt x="143" y="153"/>
                  </a:lnTo>
                  <a:lnTo>
                    <a:pt x="143" y="187"/>
                  </a:lnTo>
                  <a:lnTo>
                    <a:pt x="143" y="221"/>
                  </a:lnTo>
                  <a:lnTo>
                    <a:pt x="142" y="252"/>
                  </a:lnTo>
                  <a:lnTo>
                    <a:pt x="141" y="283"/>
                  </a:lnTo>
                  <a:lnTo>
                    <a:pt x="140" y="312"/>
                  </a:lnTo>
                  <a:lnTo>
                    <a:pt x="139" y="342"/>
                  </a:lnTo>
                  <a:lnTo>
                    <a:pt x="136" y="369"/>
                  </a:lnTo>
                  <a:lnTo>
                    <a:pt x="135" y="397"/>
                  </a:lnTo>
                  <a:lnTo>
                    <a:pt x="131" y="426"/>
                  </a:lnTo>
                  <a:lnTo>
                    <a:pt x="129" y="454"/>
                  </a:lnTo>
                  <a:lnTo>
                    <a:pt x="124" y="481"/>
                  </a:lnTo>
                  <a:lnTo>
                    <a:pt x="121" y="511"/>
                  </a:lnTo>
                  <a:lnTo>
                    <a:pt x="115" y="542"/>
                  </a:lnTo>
                  <a:lnTo>
                    <a:pt x="110" y="574"/>
                  </a:lnTo>
                  <a:lnTo>
                    <a:pt x="104" y="607"/>
                  </a:lnTo>
                  <a:lnTo>
                    <a:pt x="100" y="642"/>
                  </a:lnTo>
                  <a:lnTo>
                    <a:pt x="95" y="658"/>
                  </a:lnTo>
                  <a:lnTo>
                    <a:pt x="93" y="674"/>
                  </a:lnTo>
                  <a:lnTo>
                    <a:pt x="89" y="688"/>
                  </a:lnTo>
                  <a:lnTo>
                    <a:pt x="87" y="702"/>
                  </a:lnTo>
                  <a:lnTo>
                    <a:pt x="83" y="715"/>
                  </a:lnTo>
                  <a:lnTo>
                    <a:pt x="81" y="730"/>
                  </a:lnTo>
                  <a:lnTo>
                    <a:pt x="77" y="743"/>
                  </a:lnTo>
                  <a:lnTo>
                    <a:pt x="74" y="756"/>
                  </a:lnTo>
                  <a:lnTo>
                    <a:pt x="69" y="769"/>
                  </a:lnTo>
                  <a:lnTo>
                    <a:pt x="65" y="782"/>
                  </a:lnTo>
                  <a:lnTo>
                    <a:pt x="61" y="794"/>
                  </a:lnTo>
                  <a:lnTo>
                    <a:pt x="56" y="807"/>
                  </a:lnTo>
                  <a:lnTo>
                    <a:pt x="50" y="821"/>
                  </a:lnTo>
                  <a:lnTo>
                    <a:pt x="44" y="834"/>
                  </a:lnTo>
                  <a:lnTo>
                    <a:pt x="38" y="848"/>
                  </a:lnTo>
                  <a:lnTo>
                    <a:pt x="32" y="863"/>
                  </a:lnTo>
                  <a:lnTo>
                    <a:pt x="26" y="867"/>
                  </a:lnTo>
                  <a:lnTo>
                    <a:pt x="22" y="870"/>
                  </a:lnTo>
                  <a:lnTo>
                    <a:pt x="16" y="870"/>
                  </a:lnTo>
                  <a:lnTo>
                    <a:pt x="10" y="869"/>
                  </a:lnTo>
                  <a:lnTo>
                    <a:pt x="5" y="864"/>
                  </a:lnTo>
                  <a:lnTo>
                    <a:pt x="2" y="860"/>
                  </a:lnTo>
                  <a:lnTo>
                    <a:pt x="0" y="854"/>
                  </a:lnTo>
                  <a:lnTo>
                    <a:pt x="3" y="848"/>
                  </a:lnTo>
                  <a:lnTo>
                    <a:pt x="3" y="8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8" name="Freeform 42"/>
            <p:cNvSpPr>
              <a:spLocks/>
            </p:cNvSpPr>
            <p:nvPr/>
          </p:nvSpPr>
          <p:spPr bwMode="auto">
            <a:xfrm>
              <a:off x="3884" y="1404"/>
              <a:ext cx="58" cy="315"/>
            </a:xfrm>
            <a:custGeom>
              <a:avLst/>
              <a:gdLst>
                <a:gd name="T0" fmla="*/ 6 w 174"/>
                <a:gd name="T1" fmla="*/ 889 h 944"/>
                <a:gd name="T2" fmla="*/ 12 w 174"/>
                <a:gd name="T3" fmla="*/ 818 h 944"/>
                <a:gd name="T4" fmla="*/ 15 w 174"/>
                <a:gd name="T5" fmla="*/ 753 h 944"/>
                <a:gd name="T6" fmla="*/ 17 w 174"/>
                <a:gd name="T7" fmla="*/ 691 h 944"/>
                <a:gd name="T8" fmla="*/ 18 w 174"/>
                <a:gd name="T9" fmla="*/ 630 h 944"/>
                <a:gd name="T10" fmla="*/ 18 w 174"/>
                <a:gd name="T11" fmla="*/ 568 h 944"/>
                <a:gd name="T12" fmla="*/ 21 w 174"/>
                <a:gd name="T13" fmla="*/ 502 h 944"/>
                <a:gd name="T14" fmla="*/ 27 w 174"/>
                <a:gd name="T15" fmla="*/ 432 h 944"/>
                <a:gd name="T16" fmla="*/ 32 w 174"/>
                <a:gd name="T17" fmla="*/ 387 h 944"/>
                <a:gd name="T18" fmla="*/ 32 w 174"/>
                <a:gd name="T19" fmla="*/ 371 h 944"/>
                <a:gd name="T20" fmla="*/ 32 w 174"/>
                <a:gd name="T21" fmla="*/ 358 h 944"/>
                <a:gd name="T22" fmla="*/ 32 w 174"/>
                <a:gd name="T23" fmla="*/ 345 h 944"/>
                <a:gd name="T24" fmla="*/ 33 w 174"/>
                <a:gd name="T25" fmla="*/ 332 h 944"/>
                <a:gd name="T26" fmla="*/ 34 w 174"/>
                <a:gd name="T27" fmla="*/ 319 h 944"/>
                <a:gd name="T28" fmla="*/ 38 w 174"/>
                <a:gd name="T29" fmla="*/ 306 h 944"/>
                <a:gd name="T30" fmla="*/ 42 w 174"/>
                <a:gd name="T31" fmla="*/ 291 h 944"/>
                <a:gd name="T32" fmla="*/ 48 w 174"/>
                <a:gd name="T33" fmla="*/ 264 h 944"/>
                <a:gd name="T34" fmla="*/ 55 w 174"/>
                <a:gd name="T35" fmla="*/ 226 h 944"/>
                <a:gd name="T36" fmla="*/ 63 w 174"/>
                <a:gd name="T37" fmla="*/ 192 h 944"/>
                <a:gd name="T38" fmla="*/ 71 w 174"/>
                <a:gd name="T39" fmla="*/ 160 h 944"/>
                <a:gd name="T40" fmla="*/ 79 w 174"/>
                <a:gd name="T41" fmla="*/ 129 h 944"/>
                <a:gd name="T42" fmla="*/ 91 w 174"/>
                <a:gd name="T43" fmla="*/ 97 h 944"/>
                <a:gd name="T44" fmla="*/ 103 w 174"/>
                <a:gd name="T45" fmla="*/ 65 h 944"/>
                <a:gd name="T46" fmla="*/ 117 w 174"/>
                <a:gd name="T47" fmla="*/ 32 h 944"/>
                <a:gd name="T48" fmla="*/ 129 w 174"/>
                <a:gd name="T49" fmla="*/ 10 h 944"/>
                <a:gd name="T50" fmla="*/ 137 w 174"/>
                <a:gd name="T51" fmla="*/ 3 h 944"/>
                <a:gd name="T52" fmla="*/ 145 w 174"/>
                <a:gd name="T53" fmla="*/ 0 h 944"/>
                <a:gd name="T54" fmla="*/ 155 w 174"/>
                <a:gd name="T55" fmla="*/ 1 h 944"/>
                <a:gd name="T56" fmla="*/ 163 w 174"/>
                <a:gd name="T57" fmla="*/ 5 h 944"/>
                <a:gd name="T58" fmla="*/ 169 w 174"/>
                <a:gd name="T59" fmla="*/ 12 h 944"/>
                <a:gd name="T60" fmla="*/ 172 w 174"/>
                <a:gd name="T61" fmla="*/ 20 h 944"/>
                <a:gd name="T62" fmla="*/ 172 w 174"/>
                <a:gd name="T63" fmla="*/ 31 h 944"/>
                <a:gd name="T64" fmla="*/ 163 w 174"/>
                <a:gd name="T65" fmla="*/ 53 h 944"/>
                <a:gd name="T66" fmla="*/ 149 w 174"/>
                <a:gd name="T67" fmla="*/ 85 h 944"/>
                <a:gd name="T68" fmla="*/ 137 w 174"/>
                <a:gd name="T69" fmla="*/ 116 h 944"/>
                <a:gd name="T70" fmla="*/ 126 w 174"/>
                <a:gd name="T71" fmla="*/ 146 h 944"/>
                <a:gd name="T72" fmla="*/ 117 w 174"/>
                <a:gd name="T73" fmla="*/ 176 h 944"/>
                <a:gd name="T74" fmla="*/ 110 w 174"/>
                <a:gd name="T75" fmla="*/ 208 h 944"/>
                <a:gd name="T76" fmla="*/ 103 w 174"/>
                <a:gd name="T77" fmla="*/ 241 h 944"/>
                <a:gd name="T78" fmla="*/ 96 w 174"/>
                <a:gd name="T79" fmla="*/ 278 h 944"/>
                <a:gd name="T80" fmla="*/ 91 w 174"/>
                <a:gd name="T81" fmla="*/ 303 h 944"/>
                <a:gd name="T82" fmla="*/ 87 w 174"/>
                <a:gd name="T83" fmla="*/ 316 h 944"/>
                <a:gd name="T84" fmla="*/ 84 w 174"/>
                <a:gd name="T85" fmla="*/ 328 h 944"/>
                <a:gd name="T86" fmla="*/ 83 w 174"/>
                <a:gd name="T87" fmla="*/ 341 h 944"/>
                <a:gd name="T88" fmla="*/ 81 w 174"/>
                <a:gd name="T89" fmla="*/ 354 h 944"/>
                <a:gd name="T90" fmla="*/ 81 w 174"/>
                <a:gd name="T91" fmla="*/ 366 h 944"/>
                <a:gd name="T92" fmla="*/ 81 w 174"/>
                <a:gd name="T93" fmla="*/ 379 h 944"/>
                <a:gd name="T94" fmla="*/ 81 w 174"/>
                <a:gd name="T95" fmla="*/ 393 h 944"/>
                <a:gd name="T96" fmla="*/ 76 w 174"/>
                <a:gd name="T97" fmla="*/ 438 h 944"/>
                <a:gd name="T98" fmla="*/ 67 w 174"/>
                <a:gd name="T99" fmla="*/ 507 h 944"/>
                <a:gd name="T100" fmla="*/ 61 w 174"/>
                <a:gd name="T101" fmla="*/ 572 h 944"/>
                <a:gd name="T102" fmla="*/ 58 w 174"/>
                <a:gd name="T103" fmla="*/ 635 h 944"/>
                <a:gd name="T104" fmla="*/ 53 w 174"/>
                <a:gd name="T105" fmla="*/ 695 h 944"/>
                <a:gd name="T106" fmla="*/ 48 w 174"/>
                <a:gd name="T107" fmla="*/ 758 h 944"/>
                <a:gd name="T108" fmla="*/ 42 w 174"/>
                <a:gd name="T109" fmla="*/ 823 h 944"/>
                <a:gd name="T110" fmla="*/ 34 w 174"/>
                <a:gd name="T111" fmla="*/ 894 h 944"/>
                <a:gd name="T112" fmla="*/ 26 w 174"/>
                <a:gd name="T113" fmla="*/ 938 h 944"/>
                <a:gd name="T114" fmla="*/ 18 w 174"/>
                <a:gd name="T115" fmla="*/ 944 h 944"/>
                <a:gd name="T116" fmla="*/ 7 w 174"/>
                <a:gd name="T117" fmla="*/ 943 h 944"/>
                <a:gd name="T118" fmla="*/ 0 w 174"/>
                <a:gd name="T119" fmla="*/ 934 h 944"/>
                <a:gd name="T120" fmla="*/ 1 w 174"/>
                <a:gd name="T121" fmla="*/ 928 h 9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74" h="944">
                  <a:moveTo>
                    <a:pt x="1" y="928"/>
                  </a:moveTo>
                  <a:lnTo>
                    <a:pt x="6" y="889"/>
                  </a:lnTo>
                  <a:lnTo>
                    <a:pt x="9" y="853"/>
                  </a:lnTo>
                  <a:lnTo>
                    <a:pt x="12" y="818"/>
                  </a:lnTo>
                  <a:lnTo>
                    <a:pt x="15" y="785"/>
                  </a:lnTo>
                  <a:lnTo>
                    <a:pt x="15" y="753"/>
                  </a:lnTo>
                  <a:lnTo>
                    <a:pt x="17" y="723"/>
                  </a:lnTo>
                  <a:lnTo>
                    <a:pt x="17" y="691"/>
                  </a:lnTo>
                  <a:lnTo>
                    <a:pt x="18" y="661"/>
                  </a:lnTo>
                  <a:lnTo>
                    <a:pt x="18" y="630"/>
                  </a:lnTo>
                  <a:lnTo>
                    <a:pt x="18" y="600"/>
                  </a:lnTo>
                  <a:lnTo>
                    <a:pt x="18" y="568"/>
                  </a:lnTo>
                  <a:lnTo>
                    <a:pt x="19" y="536"/>
                  </a:lnTo>
                  <a:lnTo>
                    <a:pt x="21" y="502"/>
                  </a:lnTo>
                  <a:lnTo>
                    <a:pt x="24" y="468"/>
                  </a:lnTo>
                  <a:lnTo>
                    <a:pt x="27" y="432"/>
                  </a:lnTo>
                  <a:lnTo>
                    <a:pt x="33" y="394"/>
                  </a:lnTo>
                  <a:lnTo>
                    <a:pt x="32" y="387"/>
                  </a:lnTo>
                  <a:lnTo>
                    <a:pt x="32" y="379"/>
                  </a:lnTo>
                  <a:lnTo>
                    <a:pt x="32" y="371"/>
                  </a:lnTo>
                  <a:lnTo>
                    <a:pt x="32" y="366"/>
                  </a:lnTo>
                  <a:lnTo>
                    <a:pt x="32" y="358"/>
                  </a:lnTo>
                  <a:lnTo>
                    <a:pt x="32" y="351"/>
                  </a:lnTo>
                  <a:lnTo>
                    <a:pt x="32" y="345"/>
                  </a:lnTo>
                  <a:lnTo>
                    <a:pt x="33" y="340"/>
                  </a:lnTo>
                  <a:lnTo>
                    <a:pt x="33" y="332"/>
                  </a:lnTo>
                  <a:lnTo>
                    <a:pt x="33" y="327"/>
                  </a:lnTo>
                  <a:lnTo>
                    <a:pt x="34" y="319"/>
                  </a:lnTo>
                  <a:lnTo>
                    <a:pt x="35" y="313"/>
                  </a:lnTo>
                  <a:lnTo>
                    <a:pt x="38" y="306"/>
                  </a:lnTo>
                  <a:lnTo>
                    <a:pt x="39" y="299"/>
                  </a:lnTo>
                  <a:lnTo>
                    <a:pt x="42" y="291"/>
                  </a:lnTo>
                  <a:lnTo>
                    <a:pt x="45" y="285"/>
                  </a:lnTo>
                  <a:lnTo>
                    <a:pt x="48" y="264"/>
                  </a:lnTo>
                  <a:lnTo>
                    <a:pt x="52" y="244"/>
                  </a:lnTo>
                  <a:lnTo>
                    <a:pt x="55" y="226"/>
                  </a:lnTo>
                  <a:lnTo>
                    <a:pt x="59" y="208"/>
                  </a:lnTo>
                  <a:lnTo>
                    <a:pt x="63" y="192"/>
                  </a:lnTo>
                  <a:lnTo>
                    <a:pt x="67" y="175"/>
                  </a:lnTo>
                  <a:lnTo>
                    <a:pt x="71" y="160"/>
                  </a:lnTo>
                  <a:lnTo>
                    <a:pt x="76" y="144"/>
                  </a:lnTo>
                  <a:lnTo>
                    <a:pt x="79" y="129"/>
                  </a:lnTo>
                  <a:lnTo>
                    <a:pt x="85" y="114"/>
                  </a:lnTo>
                  <a:lnTo>
                    <a:pt x="91" y="97"/>
                  </a:lnTo>
                  <a:lnTo>
                    <a:pt x="97" y="82"/>
                  </a:lnTo>
                  <a:lnTo>
                    <a:pt x="103" y="65"/>
                  </a:lnTo>
                  <a:lnTo>
                    <a:pt x="110" y="50"/>
                  </a:lnTo>
                  <a:lnTo>
                    <a:pt x="117" y="32"/>
                  </a:lnTo>
                  <a:lnTo>
                    <a:pt x="126" y="14"/>
                  </a:lnTo>
                  <a:lnTo>
                    <a:pt x="129" y="10"/>
                  </a:lnTo>
                  <a:lnTo>
                    <a:pt x="132" y="5"/>
                  </a:lnTo>
                  <a:lnTo>
                    <a:pt x="137" y="3"/>
                  </a:lnTo>
                  <a:lnTo>
                    <a:pt x="142" y="1"/>
                  </a:lnTo>
                  <a:lnTo>
                    <a:pt x="145" y="0"/>
                  </a:lnTo>
                  <a:lnTo>
                    <a:pt x="150" y="0"/>
                  </a:lnTo>
                  <a:lnTo>
                    <a:pt x="155" y="1"/>
                  </a:lnTo>
                  <a:lnTo>
                    <a:pt x="159" y="4"/>
                  </a:lnTo>
                  <a:lnTo>
                    <a:pt x="163" y="5"/>
                  </a:lnTo>
                  <a:lnTo>
                    <a:pt x="165" y="8"/>
                  </a:lnTo>
                  <a:lnTo>
                    <a:pt x="169" y="12"/>
                  </a:lnTo>
                  <a:lnTo>
                    <a:pt x="171" y="17"/>
                  </a:lnTo>
                  <a:lnTo>
                    <a:pt x="172" y="20"/>
                  </a:lnTo>
                  <a:lnTo>
                    <a:pt x="174" y="25"/>
                  </a:lnTo>
                  <a:lnTo>
                    <a:pt x="172" y="31"/>
                  </a:lnTo>
                  <a:lnTo>
                    <a:pt x="171" y="37"/>
                  </a:lnTo>
                  <a:lnTo>
                    <a:pt x="163" y="53"/>
                  </a:lnTo>
                  <a:lnTo>
                    <a:pt x="155" y="70"/>
                  </a:lnTo>
                  <a:lnTo>
                    <a:pt x="149" y="85"/>
                  </a:lnTo>
                  <a:lnTo>
                    <a:pt x="143" y="101"/>
                  </a:lnTo>
                  <a:lnTo>
                    <a:pt x="137" y="116"/>
                  </a:lnTo>
                  <a:lnTo>
                    <a:pt x="131" y="131"/>
                  </a:lnTo>
                  <a:lnTo>
                    <a:pt x="126" y="146"/>
                  </a:lnTo>
                  <a:lnTo>
                    <a:pt x="122" y="162"/>
                  </a:lnTo>
                  <a:lnTo>
                    <a:pt x="117" y="176"/>
                  </a:lnTo>
                  <a:lnTo>
                    <a:pt x="113" y="192"/>
                  </a:lnTo>
                  <a:lnTo>
                    <a:pt x="110" y="208"/>
                  </a:lnTo>
                  <a:lnTo>
                    <a:pt x="106" y="225"/>
                  </a:lnTo>
                  <a:lnTo>
                    <a:pt x="103" y="241"/>
                  </a:lnTo>
                  <a:lnTo>
                    <a:pt x="100" y="259"/>
                  </a:lnTo>
                  <a:lnTo>
                    <a:pt x="96" y="278"/>
                  </a:lnTo>
                  <a:lnTo>
                    <a:pt x="93" y="297"/>
                  </a:lnTo>
                  <a:lnTo>
                    <a:pt x="91" y="303"/>
                  </a:lnTo>
                  <a:lnTo>
                    <a:pt x="89" y="310"/>
                  </a:lnTo>
                  <a:lnTo>
                    <a:pt x="87" y="316"/>
                  </a:lnTo>
                  <a:lnTo>
                    <a:pt x="86" y="322"/>
                  </a:lnTo>
                  <a:lnTo>
                    <a:pt x="84" y="328"/>
                  </a:lnTo>
                  <a:lnTo>
                    <a:pt x="83" y="335"/>
                  </a:lnTo>
                  <a:lnTo>
                    <a:pt x="83" y="341"/>
                  </a:lnTo>
                  <a:lnTo>
                    <a:pt x="83" y="348"/>
                  </a:lnTo>
                  <a:lnTo>
                    <a:pt x="81" y="354"/>
                  </a:lnTo>
                  <a:lnTo>
                    <a:pt x="81" y="360"/>
                  </a:lnTo>
                  <a:lnTo>
                    <a:pt x="81" y="366"/>
                  </a:lnTo>
                  <a:lnTo>
                    <a:pt x="81" y="373"/>
                  </a:lnTo>
                  <a:lnTo>
                    <a:pt x="81" y="379"/>
                  </a:lnTo>
                  <a:lnTo>
                    <a:pt x="81" y="386"/>
                  </a:lnTo>
                  <a:lnTo>
                    <a:pt x="81" y="393"/>
                  </a:lnTo>
                  <a:lnTo>
                    <a:pt x="81" y="400"/>
                  </a:lnTo>
                  <a:lnTo>
                    <a:pt x="76" y="438"/>
                  </a:lnTo>
                  <a:lnTo>
                    <a:pt x="71" y="473"/>
                  </a:lnTo>
                  <a:lnTo>
                    <a:pt x="67" y="507"/>
                  </a:lnTo>
                  <a:lnTo>
                    <a:pt x="65" y="541"/>
                  </a:lnTo>
                  <a:lnTo>
                    <a:pt x="61" y="572"/>
                  </a:lnTo>
                  <a:lnTo>
                    <a:pt x="60" y="604"/>
                  </a:lnTo>
                  <a:lnTo>
                    <a:pt x="58" y="635"/>
                  </a:lnTo>
                  <a:lnTo>
                    <a:pt x="55" y="666"/>
                  </a:lnTo>
                  <a:lnTo>
                    <a:pt x="53" y="695"/>
                  </a:lnTo>
                  <a:lnTo>
                    <a:pt x="51" y="727"/>
                  </a:lnTo>
                  <a:lnTo>
                    <a:pt x="48" y="758"/>
                  </a:lnTo>
                  <a:lnTo>
                    <a:pt x="46" y="790"/>
                  </a:lnTo>
                  <a:lnTo>
                    <a:pt x="42" y="823"/>
                  </a:lnTo>
                  <a:lnTo>
                    <a:pt x="39" y="857"/>
                  </a:lnTo>
                  <a:lnTo>
                    <a:pt x="34" y="894"/>
                  </a:lnTo>
                  <a:lnTo>
                    <a:pt x="29" y="932"/>
                  </a:lnTo>
                  <a:lnTo>
                    <a:pt x="26" y="938"/>
                  </a:lnTo>
                  <a:lnTo>
                    <a:pt x="22" y="941"/>
                  </a:lnTo>
                  <a:lnTo>
                    <a:pt x="18" y="944"/>
                  </a:lnTo>
                  <a:lnTo>
                    <a:pt x="12" y="944"/>
                  </a:lnTo>
                  <a:lnTo>
                    <a:pt x="7" y="943"/>
                  </a:lnTo>
                  <a:lnTo>
                    <a:pt x="2" y="939"/>
                  </a:lnTo>
                  <a:lnTo>
                    <a:pt x="0" y="934"/>
                  </a:lnTo>
                  <a:lnTo>
                    <a:pt x="1" y="928"/>
                  </a:lnTo>
                  <a:lnTo>
                    <a:pt x="1" y="9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9" name="Freeform 43"/>
            <p:cNvSpPr>
              <a:spLocks/>
            </p:cNvSpPr>
            <p:nvPr/>
          </p:nvSpPr>
          <p:spPr bwMode="auto">
            <a:xfrm>
              <a:off x="3864" y="1384"/>
              <a:ext cx="38" cy="60"/>
            </a:xfrm>
            <a:custGeom>
              <a:avLst/>
              <a:gdLst>
                <a:gd name="T0" fmla="*/ 85 w 114"/>
                <a:gd name="T1" fmla="*/ 171 h 180"/>
                <a:gd name="T2" fmla="*/ 79 w 114"/>
                <a:gd name="T3" fmla="*/ 159 h 180"/>
                <a:gd name="T4" fmla="*/ 74 w 114"/>
                <a:gd name="T5" fmla="*/ 150 h 180"/>
                <a:gd name="T6" fmla="*/ 69 w 114"/>
                <a:gd name="T7" fmla="*/ 139 h 180"/>
                <a:gd name="T8" fmla="*/ 66 w 114"/>
                <a:gd name="T9" fmla="*/ 131 h 180"/>
                <a:gd name="T10" fmla="*/ 60 w 114"/>
                <a:gd name="T11" fmla="*/ 123 h 180"/>
                <a:gd name="T12" fmla="*/ 55 w 114"/>
                <a:gd name="T13" fmla="*/ 115 h 180"/>
                <a:gd name="T14" fmla="*/ 50 w 114"/>
                <a:gd name="T15" fmla="*/ 106 h 180"/>
                <a:gd name="T16" fmla="*/ 46 w 114"/>
                <a:gd name="T17" fmla="*/ 99 h 180"/>
                <a:gd name="T18" fmla="*/ 41 w 114"/>
                <a:gd name="T19" fmla="*/ 91 h 180"/>
                <a:gd name="T20" fmla="*/ 35 w 114"/>
                <a:gd name="T21" fmla="*/ 83 h 180"/>
                <a:gd name="T22" fmla="*/ 30 w 114"/>
                <a:gd name="T23" fmla="*/ 76 h 180"/>
                <a:gd name="T24" fmla="*/ 26 w 114"/>
                <a:gd name="T25" fmla="*/ 67 h 180"/>
                <a:gd name="T26" fmla="*/ 20 w 114"/>
                <a:gd name="T27" fmla="*/ 59 h 180"/>
                <a:gd name="T28" fmla="*/ 15 w 114"/>
                <a:gd name="T29" fmla="*/ 50 h 180"/>
                <a:gd name="T30" fmla="*/ 9 w 114"/>
                <a:gd name="T31" fmla="*/ 41 h 180"/>
                <a:gd name="T32" fmla="*/ 3 w 114"/>
                <a:gd name="T33" fmla="*/ 32 h 180"/>
                <a:gd name="T34" fmla="*/ 1 w 114"/>
                <a:gd name="T35" fmla="*/ 27 h 180"/>
                <a:gd name="T36" fmla="*/ 1 w 114"/>
                <a:gd name="T37" fmla="*/ 23 h 180"/>
                <a:gd name="T38" fmla="*/ 0 w 114"/>
                <a:gd name="T39" fmla="*/ 20 h 180"/>
                <a:gd name="T40" fmla="*/ 1 w 114"/>
                <a:gd name="T41" fmla="*/ 15 h 180"/>
                <a:gd name="T42" fmla="*/ 4 w 114"/>
                <a:gd name="T43" fmla="*/ 9 h 180"/>
                <a:gd name="T44" fmla="*/ 10 w 114"/>
                <a:gd name="T45" fmla="*/ 5 h 180"/>
                <a:gd name="T46" fmla="*/ 13 w 114"/>
                <a:gd name="T47" fmla="*/ 2 h 180"/>
                <a:gd name="T48" fmla="*/ 17 w 114"/>
                <a:gd name="T49" fmla="*/ 1 h 180"/>
                <a:gd name="T50" fmla="*/ 21 w 114"/>
                <a:gd name="T51" fmla="*/ 0 h 180"/>
                <a:gd name="T52" fmla="*/ 24 w 114"/>
                <a:gd name="T53" fmla="*/ 1 h 180"/>
                <a:gd name="T54" fmla="*/ 28 w 114"/>
                <a:gd name="T55" fmla="*/ 1 h 180"/>
                <a:gd name="T56" fmla="*/ 33 w 114"/>
                <a:gd name="T57" fmla="*/ 3 h 180"/>
                <a:gd name="T58" fmla="*/ 35 w 114"/>
                <a:gd name="T59" fmla="*/ 6 h 180"/>
                <a:gd name="T60" fmla="*/ 40 w 114"/>
                <a:gd name="T61" fmla="*/ 10 h 180"/>
                <a:gd name="T62" fmla="*/ 44 w 114"/>
                <a:gd name="T63" fmla="*/ 20 h 180"/>
                <a:gd name="T64" fmla="*/ 50 w 114"/>
                <a:gd name="T65" fmla="*/ 29 h 180"/>
                <a:gd name="T66" fmla="*/ 55 w 114"/>
                <a:gd name="T67" fmla="*/ 38 h 180"/>
                <a:gd name="T68" fmla="*/ 61 w 114"/>
                <a:gd name="T69" fmla="*/ 47 h 180"/>
                <a:gd name="T70" fmla="*/ 65 w 114"/>
                <a:gd name="T71" fmla="*/ 55 h 180"/>
                <a:gd name="T72" fmla="*/ 69 w 114"/>
                <a:gd name="T73" fmla="*/ 65 h 180"/>
                <a:gd name="T74" fmla="*/ 73 w 114"/>
                <a:gd name="T75" fmla="*/ 73 h 180"/>
                <a:gd name="T76" fmla="*/ 78 w 114"/>
                <a:gd name="T77" fmla="*/ 83 h 180"/>
                <a:gd name="T78" fmla="*/ 82 w 114"/>
                <a:gd name="T79" fmla="*/ 91 h 180"/>
                <a:gd name="T80" fmla="*/ 86 w 114"/>
                <a:gd name="T81" fmla="*/ 99 h 180"/>
                <a:gd name="T82" fmla="*/ 89 w 114"/>
                <a:gd name="T83" fmla="*/ 107 h 180"/>
                <a:gd name="T84" fmla="*/ 94 w 114"/>
                <a:gd name="T85" fmla="*/ 118 h 180"/>
                <a:gd name="T86" fmla="*/ 99 w 114"/>
                <a:gd name="T87" fmla="*/ 128 h 180"/>
                <a:gd name="T88" fmla="*/ 103 w 114"/>
                <a:gd name="T89" fmla="*/ 137 h 180"/>
                <a:gd name="T90" fmla="*/ 107 w 114"/>
                <a:gd name="T91" fmla="*/ 146 h 180"/>
                <a:gd name="T92" fmla="*/ 113 w 114"/>
                <a:gd name="T93" fmla="*/ 158 h 180"/>
                <a:gd name="T94" fmla="*/ 114 w 114"/>
                <a:gd name="T95" fmla="*/ 164 h 180"/>
                <a:gd name="T96" fmla="*/ 114 w 114"/>
                <a:gd name="T97" fmla="*/ 170 h 180"/>
                <a:gd name="T98" fmla="*/ 111 w 114"/>
                <a:gd name="T99" fmla="*/ 175 h 180"/>
                <a:gd name="T100" fmla="*/ 106 w 114"/>
                <a:gd name="T101" fmla="*/ 178 h 180"/>
                <a:gd name="T102" fmla="*/ 100 w 114"/>
                <a:gd name="T103" fmla="*/ 180 h 180"/>
                <a:gd name="T104" fmla="*/ 94 w 114"/>
                <a:gd name="T105" fmla="*/ 180 h 180"/>
                <a:gd name="T106" fmla="*/ 88 w 114"/>
                <a:gd name="T107" fmla="*/ 176 h 180"/>
                <a:gd name="T108" fmla="*/ 85 w 114"/>
                <a:gd name="T109" fmla="*/ 171 h 180"/>
                <a:gd name="T110" fmla="*/ 85 w 114"/>
                <a:gd name="T111" fmla="*/ 171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14" h="180">
                  <a:moveTo>
                    <a:pt x="85" y="171"/>
                  </a:moveTo>
                  <a:lnTo>
                    <a:pt x="79" y="159"/>
                  </a:lnTo>
                  <a:lnTo>
                    <a:pt x="74" y="150"/>
                  </a:lnTo>
                  <a:lnTo>
                    <a:pt x="69" y="139"/>
                  </a:lnTo>
                  <a:lnTo>
                    <a:pt x="66" y="131"/>
                  </a:lnTo>
                  <a:lnTo>
                    <a:pt x="60" y="123"/>
                  </a:lnTo>
                  <a:lnTo>
                    <a:pt x="55" y="115"/>
                  </a:lnTo>
                  <a:lnTo>
                    <a:pt x="50" y="106"/>
                  </a:lnTo>
                  <a:lnTo>
                    <a:pt x="46" y="99"/>
                  </a:lnTo>
                  <a:lnTo>
                    <a:pt x="41" y="91"/>
                  </a:lnTo>
                  <a:lnTo>
                    <a:pt x="35" y="83"/>
                  </a:lnTo>
                  <a:lnTo>
                    <a:pt x="30" y="76"/>
                  </a:lnTo>
                  <a:lnTo>
                    <a:pt x="26" y="67"/>
                  </a:lnTo>
                  <a:lnTo>
                    <a:pt x="20" y="59"/>
                  </a:lnTo>
                  <a:lnTo>
                    <a:pt x="15" y="50"/>
                  </a:lnTo>
                  <a:lnTo>
                    <a:pt x="9" y="41"/>
                  </a:lnTo>
                  <a:lnTo>
                    <a:pt x="3" y="32"/>
                  </a:lnTo>
                  <a:lnTo>
                    <a:pt x="1" y="27"/>
                  </a:lnTo>
                  <a:lnTo>
                    <a:pt x="1" y="23"/>
                  </a:lnTo>
                  <a:lnTo>
                    <a:pt x="0" y="20"/>
                  </a:lnTo>
                  <a:lnTo>
                    <a:pt x="1" y="15"/>
                  </a:lnTo>
                  <a:lnTo>
                    <a:pt x="4" y="9"/>
                  </a:lnTo>
                  <a:lnTo>
                    <a:pt x="10" y="5"/>
                  </a:lnTo>
                  <a:lnTo>
                    <a:pt x="13" y="2"/>
                  </a:lnTo>
                  <a:lnTo>
                    <a:pt x="17" y="1"/>
                  </a:lnTo>
                  <a:lnTo>
                    <a:pt x="21" y="0"/>
                  </a:lnTo>
                  <a:lnTo>
                    <a:pt x="24" y="1"/>
                  </a:lnTo>
                  <a:lnTo>
                    <a:pt x="28" y="1"/>
                  </a:lnTo>
                  <a:lnTo>
                    <a:pt x="33" y="3"/>
                  </a:lnTo>
                  <a:lnTo>
                    <a:pt x="35" y="6"/>
                  </a:lnTo>
                  <a:lnTo>
                    <a:pt x="40" y="10"/>
                  </a:lnTo>
                  <a:lnTo>
                    <a:pt x="44" y="20"/>
                  </a:lnTo>
                  <a:lnTo>
                    <a:pt x="50" y="29"/>
                  </a:lnTo>
                  <a:lnTo>
                    <a:pt x="55" y="38"/>
                  </a:lnTo>
                  <a:lnTo>
                    <a:pt x="61" y="47"/>
                  </a:lnTo>
                  <a:lnTo>
                    <a:pt x="65" y="55"/>
                  </a:lnTo>
                  <a:lnTo>
                    <a:pt x="69" y="65"/>
                  </a:lnTo>
                  <a:lnTo>
                    <a:pt x="73" y="73"/>
                  </a:lnTo>
                  <a:lnTo>
                    <a:pt x="78" y="83"/>
                  </a:lnTo>
                  <a:lnTo>
                    <a:pt x="82" y="91"/>
                  </a:lnTo>
                  <a:lnTo>
                    <a:pt x="86" y="99"/>
                  </a:lnTo>
                  <a:lnTo>
                    <a:pt x="89" y="107"/>
                  </a:lnTo>
                  <a:lnTo>
                    <a:pt x="94" y="118"/>
                  </a:lnTo>
                  <a:lnTo>
                    <a:pt x="99" y="128"/>
                  </a:lnTo>
                  <a:lnTo>
                    <a:pt x="103" y="137"/>
                  </a:lnTo>
                  <a:lnTo>
                    <a:pt x="107" y="146"/>
                  </a:lnTo>
                  <a:lnTo>
                    <a:pt x="113" y="158"/>
                  </a:lnTo>
                  <a:lnTo>
                    <a:pt x="114" y="164"/>
                  </a:lnTo>
                  <a:lnTo>
                    <a:pt x="114" y="170"/>
                  </a:lnTo>
                  <a:lnTo>
                    <a:pt x="111" y="175"/>
                  </a:lnTo>
                  <a:lnTo>
                    <a:pt x="106" y="178"/>
                  </a:lnTo>
                  <a:lnTo>
                    <a:pt x="100" y="180"/>
                  </a:lnTo>
                  <a:lnTo>
                    <a:pt x="94" y="180"/>
                  </a:lnTo>
                  <a:lnTo>
                    <a:pt x="88" y="176"/>
                  </a:lnTo>
                  <a:lnTo>
                    <a:pt x="85" y="171"/>
                  </a:lnTo>
                  <a:lnTo>
                    <a:pt x="85" y="17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0" name="Freeform 44"/>
            <p:cNvSpPr>
              <a:spLocks/>
            </p:cNvSpPr>
            <p:nvPr/>
          </p:nvSpPr>
          <p:spPr bwMode="auto">
            <a:xfrm>
              <a:off x="3905" y="1350"/>
              <a:ext cx="12" cy="95"/>
            </a:xfrm>
            <a:custGeom>
              <a:avLst/>
              <a:gdLst>
                <a:gd name="T0" fmla="*/ 0 w 36"/>
                <a:gd name="T1" fmla="*/ 273 h 284"/>
                <a:gd name="T2" fmla="*/ 2 w 36"/>
                <a:gd name="T3" fmla="*/ 254 h 284"/>
                <a:gd name="T4" fmla="*/ 4 w 36"/>
                <a:gd name="T5" fmla="*/ 237 h 284"/>
                <a:gd name="T6" fmla="*/ 5 w 36"/>
                <a:gd name="T7" fmla="*/ 220 h 284"/>
                <a:gd name="T8" fmla="*/ 7 w 36"/>
                <a:gd name="T9" fmla="*/ 204 h 284"/>
                <a:gd name="T10" fmla="*/ 7 w 36"/>
                <a:gd name="T11" fmla="*/ 188 h 284"/>
                <a:gd name="T12" fmla="*/ 9 w 36"/>
                <a:gd name="T13" fmla="*/ 173 h 284"/>
                <a:gd name="T14" fmla="*/ 10 w 36"/>
                <a:gd name="T15" fmla="*/ 157 h 284"/>
                <a:gd name="T16" fmla="*/ 10 w 36"/>
                <a:gd name="T17" fmla="*/ 143 h 284"/>
                <a:gd name="T18" fmla="*/ 10 w 36"/>
                <a:gd name="T19" fmla="*/ 128 h 284"/>
                <a:gd name="T20" fmla="*/ 10 w 36"/>
                <a:gd name="T21" fmla="*/ 112 h 284"/>
                <a:gd name="T22" fmla="*/ 10 w 36"/>
                <a:gd name="T23" fmla="*/ 97 h 284"/>
                <a:gd name="T24" fmla="*/ 10 w 36"/>
                <a:gd name="T25" fmla="*/ 82 h 284"/>
                <a:gd name="T26" fmla="*/ 10 w 36"/>
                <a:gd name="T27" fmla="*/ 65 h 284"/>
                <a:gd name="T28" fmla="*/ 10 w 36"/>
                <a:gd name="T29" fmla="*/ 47 h 284"/>
                <a:gd name="T30" fmla="*/ 10 w 36"/>
                <a:gd name="T31" fmla="*/ 30 h 284"/>
                <a:gd name="T32" fmla="*/ 10 w 36"/>
                <a:gd name="T33" fmla="*/ 12 h 284"/>
                <a:gd name="T34" fmla="*/ 11 w 36"/>
                <a:gd name="T35" fmla="*/ 6 h 284"/>
                <a:gd name="T36" fmla="*/ 13 w 36"/>
                <a:gd name="T37" fmla="*/ 3 h 284"/>
                <a:gd name="T38" fmla="*/ 17 w 36"/>
                <a:gd name="T39" fmla="*/ 0 h 284"/>
                <a:gd name="T40" fmla="*/ 23 w 36"/>
                <a:gd name="T41" fmla="*/ 0 h 284"/>
                <a:gd name="T42" fmla="*/ 28 w 36"/>
                <a:gd name="T43" fmla="*/ 0 h 284"/>
                <a:gd name="T44" fmla="*/ 31 w 36"/>
                <a:gd name="T45" fmla="*/ 3 h 284"/>
                <a:gd name="T46" fmla="*/ 35 w 36"/>
                <a:gd name="T47" fmla="*/ 6 h 284"/>
                <a:gd name="T48" fmla="*/ 36 w 36"/>
                <a:gd name="T49" fmla="*/ 12 h 284"/>
                <a:gd name="T50" fmla="*/ 35 w 36"/>
                <a:gd name="T51" fmla="*/ 30 h 284"/>
                <a:gd name="T52" fmla="*/ 35 w 36"/>
                <a:gd name="T53" fmla="*/ 47 h 284"/>
                <a:gd name="T54" fmla="*/ 35 w 36"/>
                <a:gd name="T55" fmla="*/ 65 h 284"/>
                <a:gd name="T56" fmla="*/ 35 w 36"/>
                <a:gd name="T57" fmla="*/ 82 h 284"/>
                <a:gd name="T58" fmla="*/ 33 w 36"/>
                <a:gd name="T59" fmla="*/ 97 h 284"/>
                <a:gd name="T60" fmla="*/ 33 w 36"/>
                <a:gd name="T61" fmla="*/ 112 h 284"/>
                <a:gd name="T62" fmla="*/ 32 w 36"/>
                <a:gd name="T63" fmla="*/ 128 h 284"/>
                <a:gd name="T64" fmla="*/ 32 w 36"/>
                <a:gd name="T65" fmla="*/ 144 h 284"/>
                <a:gd name="T66" fmla="*/ 31 w 36"/>
                <a:gd name="T67" fmla="*/ 159 h 284"/>
                <a:gd name="T68" fmla="*/ 30 w 36"/>
                <a:gd name="T69" fmla="*/ 174 h 284"/>
                <a:gd name="T70" fmla="*/ 29 w 36"/>
                <a:gd name="T71" fmla="*/ 189 h 284"/>
                <a:gd name="T72" fmla="*/ 28 w 36"/>
                <a:gd name="T73" fmla="*/ 205 h 284"/>
                <a:gd name="T74" fmla="*/ 25 w 36"/>
                <a:gd name="T75" fmla="*/ 221 h 284"/>
                <a:gd name="T76" fmla="*/ 23 w 36"/>
                <a:gd name="T77" fmla="*/ 239 h 284"/>
                <a:gd name="T78" fmla="*/ 22 w 36"/>
                <a:gd name="T79" fmla="*/ 257 h 284"/>
                <a:gd name="T80" fmla="*/ 20 w 36"/>
                <a:gd name="T81" fmla="*/ 276 h 284"/>
                <a:gd name="T82" fmla="*/ 17 w 36"/>
                <a:gd name="T83" fmla="*/ 279 h 284"/>
                <a:gd name="T84" fmla="*/ 15 w 36"/>
                <a:gd name="T85" fmla="*/ 282 h 284"/>
                <a:gd name="T86" fmla="*/ 11 w 36"/>
                <a:gd name="T87" fmla="*/ 284 h 284"/>
                <a:gd name="T88" fmla="*/ 7 w 36"/>
                <a:gd name="T89" fmla="*/ 284 h 284"/>
                <a:gd name="T90" fmla="*/ 4 w 36"/>
                <a:gd name="T91" fmla="*/ 282 h 284"/>
                <a:gd name="T92" fmla="*/ 2 w 36"/>
                <a:gd name="T93" fmla="*/ 280 h 284"/>
                <a:gd name="T94" fmla="*/ 0 w 36"/>
                <a:gd name="T95" fmla="*/ 276 h 284"/>
                <a:gd name="T96" fmla="*/ 0 w 36"/>
                <a:gd name="T97" fmla="*/ 273 h 284"/>
                <a:gd name="T98" fmla="*/ 0 w 36"/>
                <a:gd name="T99" fmla="*/ 273 h 2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36" h="284">
                  <a:moveTo>
                    <a:pt x="0" y="273"/>
                  </a:moveTo>
                  <a:lnTo>
                    <a:pt x="2" y="254"/>
                  </a:lnTo>
                  <a:lnTo>
                    <a:pt x="4" y="237"/>
                  </a:lnTo>
                  <a:lnTo>
                    <a:pt x="5" y="220"/>
                  </a:lnTo>
                  <a:lnTo>
                    <a:pt x="7" y="204"/>
                  </a:lnTo>
                  <a:lnTo>
                    <a:pt x="7" y="188"/>
                  </a:lnTo>
                  <a:lnTo>
                    <a:pt x="9" y="173"/>
                  </a:lnTo>
                  <a:lnTo>
                    <a:pt x="10" y="157"/>
                  </a:lnTo>
                  <a:lnTo>
                    <a:pt x="10" y="143"/>
                  </a:lnTo>
                  <a:lnTo>
                    <a:pt x="10" y="128"/>
                  </a:lnTo>
                  <a:lnTo>
                    <a:pt x="10" y="112"/>
                  </a:lnTo>
                  <a:lnTo>
                    <a:pt x="10" y="97"/>
                  </a:lnTo>
                  <a:lnTo>
                    <a:pt x="10" y="82"/>
                  </a:lnTo>
                  <a:lnTo>
                    <a:pt x="10" y="65"/>
                  </a:lnTo>
                  <a:lnTo>
                    <a:pt x="10" y="47"/>
                  </a:lnTo>
                  <a:lnTo>
                    <a:pt x="10" y="30"/>
                  </a:lnTo>
                  <a:lnTo>
                    <a:pt x="10" y="12"/>
                  </a:lnTo>
                  <a:lnTo>
                    <a:pt x="11" y="6"/>
                  </a:lnTo>
                  <a:lnTo>
                    <a:pt x="13" y="3"/>
                  </a:lnTo>
                  <a:lnTo>
                    <a:pt x="17" y="0"/>
                  </a:lnTo>
                  <a:lnTo>
                    <a:pt x="23" y="0"/>
                  </a:lnTo>
                  <a:lnTo>
                    <a:pt x="28" y="0"/>
                  </a:lnTo>
                  <a:lnTo>
                    <a:pt x="31" y="3"/>
                  </a:lnTo>
                  <a:lnTo>
                    <a:pt x="35" y="6"/>
                  </a:lnTo>
                  <a:lnTo>
                    <a:pt x="36" y="12"/>
                  </a:lnTo>
                  <a:lnTo>
                    <a:pt x="35" y="30"/>
                  </a:lnTo>
                  <a:lnTo>
                    <a:pt x="35" y="47"/>
                  </a:lnTo>
                  <a:lnTo>
                    <a:pt x="35" y="65"/>
                  </a:lnTo>
                  <a:lnTo>
                    <a:pt x="35" y="82"/>
                  </a:lnTo>
                  <a:lnTo>
                    <a:pt x="33" y="97"/>
                  </a:lnTo>
                  <a:lnTo>
                    <a:pt x="33" y="112"/>
                  </a:lnTo>
                  <a:lnTo>
                    <a:pt x="32" y="128"/>
                  </a:lnTo>
                  <a:lnTo>
                    <a:pt x="32" y="144"/>
                  </a:lnTo>
                  <a:lnTo>
                    <a:pt x="31" y="159"/>
                  </a:lnTo>
                  <a:lnTo>
                    <a:pt x="30" y="174"/>
                  </a:lnTo>
                  <a:lnTo>
                    <a:pt x="29" y="189"/>
                  </a:lnTo>
                  <a:lnTo>
                    <a:pt x="28" y="205"/>
                  </a:lnTo>
                  <a:lnTo>
                    <a:pt x="25" y="221"/>
                  </a:lnTo>
                  <a:lnTo>
                    <a:pt x="23" y="239"/>
                  </a:lnTo>
                  <a:lnTo>
                    <a:pt x="22" y="257"/>
                  </a:lnTo>
                  <a:lnTo>
                    <a:pt x="20" y="276"/>
                  </a:lnTo>
                  <a:lnTo>
                    <a:pt x="17" y="279"/>
                  </a:lnTo>
                  <a:lnTo>
                    <a:pt x="15" y="282"/>
                  </a:lnTo>
                  <a:lnTo>
                    <a:pt x="11" y="284"/>
                  </a:lnTo>
                  <a:lnTo>
                    <a:pt x="7" y="284"/>
                  </a:lnTo>
                  <a:lnTo>
                    <a:pt x="4" y="282"/>
                  </a:lnTo>
                  <a:lnTo>
                    <a:pt x="2" y="280"/>
                  </a:lnTo>
                  <a:lnTo>
                    <a:pt x="0" y="276"/>
                  </a:lnTo>
                  <a:lnTo>
                    <a:pt x="0" y="273"/>
                  </a:lnTo>
                  <a:lnTo>
                    <a:pt x="0" y="27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1" name="Freeform 45"/>
            <p:cNvSpPr>
              <a:spLocks/>
            </p:cNvSpPr>
            <p:nvPr/>
          </p:nvSpPr>
          <p:spPr bwMode="auto">
            <a:xfrm>
              <a:off x="3913" y="1395"/>
              <a:ext cx="69" cy="56"/>
            </a:xfrm>
            <a:custGeom>
              <a:avLst/>
              <a:gdLst>
                <a:gd name="T0" fmla="*/ 2 w 209"/>
                <a:gd name="T1" fmla="*/ 151 h 168"/>
                <a:gd name="T2" fmla="*/ 14 w 209"/>
                <a:gd name="T3" fmla="*/ 139 h 168"/>
                <a:gd name="T4" fmla="*/ 26 w 209"/>
                <a:gd name="T5" fmla="*/ 130 h 168"/>
                <a:gd name="T6" fmla="*/ 37 w 209"/>
                <a:gd name="T7" fmla="*/ 119 h 168"/>
                <a:gd name="T8" fmla="*/ 48 w 209"/>
                <a:gd name="T9" fmla="*/ 110 h 168"/>
                <a:gd name="T10" fmla="*/ 58 w 209"/>
                <a:gd name="T11" fmla="*/ 99 h 168"/>
                <a:gd name="T12" fmla="*/ 69 w 209"/>
                <a:gd name="T13" fmla="*/ 91 h 168"/>
                <a:gd name="T14" fmla="*/ 79 w 209"/>
                <a:gd name="T15" fmla="*/ 81 h 168"/>
                <a:gd name="T16" fmla="*/ 90 w 209"/>
                <a:gd name="T17" fmla="*/ 74 h 168"/>
                <a:gd name="T18" fmla="*/ 100 w 209"/>
                <a:gd name="T19" fmla="*/ 65 h 168"/>
                <a:gd name="T20" fmla="*/ 111 w 209"/>
                <a:gd name="T21" fmla="*/ 55 h 168"/>
                <a:gd name="T22" fmla="*/ 122 w 209"/>
                <a:gd name="T23" fmla="*/ 47 h 168"/>
                <a:gd name="T24" fmla="*/ 133 w 209"/>
                <a:gd name="T25" fmla="*/ 39 h 168"/>
                <a:gd name="T26" fmla="*/ 144 w 209"/>
                <a:gd name="T27" fmla="*/ 29 h 168"/>
                <a:gd name="T28" fmla="*/ 157 w 209"/>
                <a:gd name="T29" fmla="*/ 21 h 168"/>
                <a:gd name="T30" fmla="*/ 171 w 209"/>
                <a:gd name="T31" fmla="*/ 12 h 168"/>
                <a:gd name="T32" fmla="*/ 185 w 209"/>
                <a:gd name="T33" fmla="*/ 3 h 168"/>
                <a:gd name="T34" fmla="*/ 190 w 209"/>
                <a:gd name="T35" fmla="*/ 0 h 168"/>
                <a:gd name="T36" fmla="*/ 197 w 209"/>
                <a:gd name="T37" fmla="*/ 0 h 168"/>
                <a:gd name="T38" fmla="*/ 202 w 209"/>
                <a:gd name="T39" fmla="*/ 2 h 168"/>
                <a:gd name="T40" fmla="*/ 205 w 209"/>
                <a:gd name="T41" fmla="*/ 8 h 168"/>
                <a:gd name="T42" fmla="*/ 208 w 209"/>
                <a:gd name="T43" fmla="*/ 13 h 168"/>
                <a:gd name="T44" fmla="*/ 209 w 209"/>
                <a:gd name="T45" fmla="*/ 20 h 168"/>
                <a:gd name="T46" fmla="*/ 205 w 209"/>
                <a:gd name="T47" fmla="*/ 25 h 168"/>
                <a:gd name="T48" fmla="*/ 201 w 209"/>
                <a:gd name="T49" fmla="*/ 29 h 168"/>
                <a:gd name="T50" fmla="*/ 188 w 209"/>
                <a:gd name="T51" fmla="*/ 38 h 168"/>
                <a:gd name="T52" fmla="*/ 174 w 209"/>
                <a:gd name="T53" fmla="*/ 47 h 168"/>
                <a:gd name="T54" fmla="*/ 162 w 209"/>
                <a:gd name="T55" fmla="*/ 55 h 168"/>
                <a:gd name="T56" fmla="*/ 150 w 209"/>
                <a:gd name="T57" fmla="*/ 64 h 168"/>
                <a:gd name="T58" fmla="*/ 138 w 209"/>
                <a:gd name="T59" fmla="*/ 71 h 168"/>
                <a:gd name="T60" fmla="*/ 128 w 209"/>
                <a:gd name="T61" fmla="*/ 79 h 168"/>
                <a:gd name="T62" fmla="*/ 116 w 209"/>
                <a:gd name="T63" fmla="*/ 86 h 168"/>
                <a:gd name="T64" fmla="*/ 106 w 209"/>
                <a:gd name="T65" fmla="*/ 94 h 168"/>
                <a:gd name="T66" fmla="*/ 94 w 209"/>
                <a:gd name="T67" fmla="*/ 101 h 168"/>
                <a:gd name="T68" fmla="*/ 84 w 209"/>
                <a:gd name="T69" fmla="*/ 109 h 168"/>
                <a:gd name="T70" fmla="*/ 73 w 209"/>
                <a:gd name="T71" fmla="*/ 117 h 168"/>
                <a:gd name="T72" fmla="*/ 63 w 209"/>
                <a:gd name="T73" fmla="*/ 125 h 168"/>
                <a:gd name="T74" fmla="*/ 51 w 209"/>
                <a:gd name="T75" fmla="*/ 135 h 168"/>
                <a:gd name="T76" fmla="*/ 39 w 209"/>
                <a:gd name="T77" fmla="*/ 144 h 168"/>
                <a:gd name="T78" fmla="*/ 27 w 209"/>
                <a:gd name="T79" fmla="*/ 153 h 168"/>
                <a:gd name="T80" fmla="*/ 15 w 209"/>
                <a:gd name="T81" fmla="*/ 165 h 168"/>
                <a:gd name="T82" fmla="*/ 11 w 209"/>
                <a:gd name="T83" fmla="*/ 166 h 168"/>
                <a:gd name="T84" fmla="*/ 8 w 209"/>
                <a:gd name="T85" fmla="*/ 168 h 168"/>
                <a:gd name="T86" fmla="*/ 5 w 209"/>
                <a:gd name="T87" fmla="*/ 166 h 168"/>
                <a:gd name="T88" fmla="*/ 2 w 209"/>
                <a:gd name="T89" fmla="*/ 165 h 168"/>
                <a:gd name="T90" fmla="*/ 1 w 209"/>
                <a:gd name="T91" fmla="*/ 162 h 168"/>
                <a:gd name="T92" fmla="*/ 0 w 209"/>
                <a:gd name="T93" fmla="*/ 158 h 168"/>
                <a:gd name="T94" fmla="*/ 0 w 209"/>
                <a:gd name="T95" fmla="*/ 155 h 168"/>
                <a:gd name="T96" fmla="*/ 2 w 209"/>
                <a:gd name="T97" fmla="*/ 151 h 168"/>
                <a:gd name="T98" fmla="*/ 2 w 209"/>
                <a:gd name="T99" fmla="*/ 151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09" h="168">
                  <a:moveTo>
                    <a:pt x="2" y="151"/>
                  </a:moveTo>
                  <a:lnTo>
                    <a:pt x="14" y="139"/>
                  </a:lnTo>
                  <a:lnTo>
                    <a:pt x="26" y="130"/>
                  </a:lnTo>
                  <a:lnTo>
                    <a:pt x="37" y="119"/>
                  </a:lnTo>
                  <a:lnTo>
                    <a:pt x="48" y="110"/>
                  </a:lnTo>
                  <a:lnTo>
                    <a:pt x="58" y="99"/>
                  </a:lnTo>
                  <a:lnTo>
                    <a:pt x="69" y="91"/>
                  </a:lnTo>
                  <a:lnTo>
                    <a:pt x="79" y="81"/>
                  </a:lnTo>
                  <a:lnTo>
                    <a:pt x="90" y="74"/>
                  </a:lnTo>
                  <a:lnTo>
                    <a:pt x="100" y="65"/>
                  </a:lnTo>
                  <a:lnTo>
                    <a:pt x="111" y="55"/>
                  </a:lnTo>
                  <a:lnTo>
                    <a:pt x="122" y="47"/>
                  </a:lnTo>
                  <a:lnTo>
                    <a:pt x="133" y="39"/>
                  </a:lnTo>
                  <a:lnTo>
                    <a:pt x="144" y="29"/>
                  </a:lnTo>
                  <a:lnTo>
                    <a:pt x="157" y="21"/>
                  </a:lnTo>
                  <a:lnTo>
                    <a:pt x="171" y="12"/>
                  </a:lnTo>
                  <a:lnTo>
                    <a:pt x="185" y="3"/>
                  </a:lnTo>
                  <a:lnTo>
                    <a:pt x="190" y="0"/>
                  </a:lnTo>
                  <a:lnTo>
                    <a:pt x="197" y="0"/>
                  </a:lnTo>
                  <a:lnTo>
                    <a:pt x="202" y="2"/>
                  </a:lnTo>
                  <a:lnTo>
                    <a:pt x="205" y="8"/>
                  </a:lnTo>
                  <a:lnTo>
                    <a:pt x="208" y="13"/>
                  </a:lnTo>
                  <a:lnTo>
                    <a:pt x="209" y="20"/>
                  </a:lnTo>
                  <a:lnTo>
                    <a:pt x="205" y="25"/>
                  </a:lnTo>
                  <a:lnTo>
                    <a:pt x="201" y="29"/>
                  </a:lnTo>
                  <a:lnTo>
                    <a:pt x="188" y="38"/>
                  </a:lnTo>
                  <a:lnTo>
                    <a:pt x="174" y="47"/>
                  </a:lnTo>
                  <a:lnTo>
                    <a:pt x="162" y="55"/>
                  </a:lnTo>
                  <a:lnTo>
                    <a:pt x="150" y="64"/>
                  </a:lnTo>
                  <a:lnTo>
                    <a:pt x="138" y="71"/>
                  </a:lnTo>
                  <a:lnTo>
                    <a:pt x="128" y="79"/>
                  </a:lnTo>
                  <a:lnTo>
                    <a:pt x="116" y="86"/>
                  </a:lnTo>
                  <a:lnTo>
                    <a:pt x="106" y="94"/>
                  </a:lnTo>
                  <a:lnTo>
                    <a:pt x="94" y="101"/>
                  </a:lnTo>
                  <a:lnTo>
                    <a:pt x="84" y="109"/>
                  </a:lnTo>
                  <a:lnTo>
                    <a:pt x="73" y="117"/>
                  </a:lnTo>
                  <a:lnTo>
                    <a:pt x="63" y="125"/>
                  </a:lnTo>
                  <a:lnTo>
                    <a:pt x="51" y="135"/>
                  </a:lnTo>
                  <a:lnTo>
                    <a:pt x="39" y="144"/>
                  </a:lnTo>
                  <a:lnTo>
                    <a:pt x="27" y="153"/>
                  </a:lnTo>
                  <a:lnTo>
                    <a:pt x="15" y="165"/>
                  </a:lnTo>
                  <a:lnTo>
                    <a:pt x="11" y="166"/>
                  </a:lnTo>
                  <a:lnTo>
                    <a:pt x="8" y="168"/>
                  </a:lnTo>
                  <a:lnTo>
                    <a:pt x="5" y="166"/>
                  </a:lnTo>
                  <a:lnTo>
                    <a:pt x="2" y="165"/>
                  </a:lnTo>
                  <a:lnTo>
                    <a:pt x="1" y="162"/>
                  </a:lnTo>
                  <a:lnTo>
                    <a:pt x="0" y="158"/>
                  </a:lnTo>
                  <a:lnTo>
                    <a:pt x="0" y="155"/>
                  </a:lnTo>
                  <a:lnTo>
                    <a:pt x="2" y="151"/>
                  </a:lnTo>
                  <a:lnTo>
                    <a:pt x="2" y="15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2" name="Freeform 46"/>
            <p:cNvSpPr>
              <a:spLocks/>
            </p:cNvSpPr>
            <p:nvPr/>
          </p:nvSpPr>
          <p:spPr bwMode="auto">
            <a:xfrm>
              <a:off x="3848" y="1333"/>
              <a:ext cx="172" cy="95"/>
            </a:xfrm>
            <a:custGeom>
              <a:avLst/>
              <a:gdLst>
                <a:gd name="T0" fmla="*/ 6 w 515"/>
                <a:gd name="T1" fmla="*/ 204 h 285"/>
                <a:gd name="T2" fmla="*/ 2 w 515"/>
                <a:gd name="T3" fmla="*/ 168 h 285"/>
                <a:gd name="T4" fmla="*/ 5 w 515"/>
                <a:gd name="T5" fmla="*/ 129 h 285"/>
                <a:gd name="T6" fmla="*/ 18 w 515"/>
                <a:gd name="T7" fmla="*/ 98 h 285"/>
                <a:gd name="T8" fmla="*/ 32 w 515"/>
                <a:gd name="T9" fmla="*/ 82 h 285"/>
                <a:gd name="T10" fmla="*/ 42 w 515"/>
                <a:gd name="T11" fmla="*/ 64 h 285"/>
                <a:gd name="T12" fmla="*/ 55 w 515"/>
                <a:gd name="T13" fmla="*/ 50 h 285"/>
                <a:gd name="T14" fmla="*/ 71 w 515"/>
                <a:gd name="T15" fmla="*/ 38 h 285"/>
                <a:gd name="T16" fmla="*/ 100 w 515"/>
                <a:gd name="T17" fmla="*/ 29 h 285"/>
                <a:gd name="T18" fmla="*/ 154 w 515"/>
                <a:gd name="T19" fmla="*/ 11 h 285"/>
                <a:gd name="T20" fmla="*/ 224 w 515"/>
                <a:gd name="T21" fmla="*/ 1 h 285"/>
                <a:gd name="T22" fmla="*/ 287 w 515"/>
                <a:gd name="T23" fmla="*/ 4 h 285"/>
                <a:gd name="T24" fmla="*/ 328 w 515"/>
                <a:gd name="T25" fmla="*/ 18 h 285"/>
                <a:gd name="T26" fmla="*/ 345 w 515"/>
                <a:gd name="T27" fmla="*/ 20 h 285"/>
                <a:gd name="T28" fmla="*/ 360 w 515"/>
                <a:gd name="T29" fmla="*/ 22 h 285"/>
                <a:gd name="T30" fmla="*/ 375 w 515"/>
                <a:gd name="T31" fmla="*/ 23 h 285"/>
                <a:gd name="T32" fmla="*/ 393 w 515"/>
                <a:gd name="T33" fmla="*/ 39 h 285"/>
                <a:gd name="T34" fmla="*/ 413 w 515"/>
                <a:gd name="T35" fmla="*/ 54 h 285"/>
                <a:gd name="T36" fmla="*/ 450 w 515"/>
                <a:gd name="T37" fmla="*/ 65 h 285"/>
                <a:gd name="T38" fmla="*/ 473 w 515"/>
                <a:gd name="T39" fmla="*/ 83 h 285"/>
                <a:gd name="T40" fmla="*/ 479 w 515"/>
                <a:gd name="T41" fmla="*/ 115 h 285"/>
                <a:gd name="T42" fmla="*/ 486 w 515"/>
                <a:gd name="T43" fmla="*/ 162 h 285"/>
                <a:gd name="T44" fmla="*/ 515 w 515"/>
                <a:gd name="T45" fmla="*/ 208 h 285"/>
                <a:gd name="T46" fmla="*/ 501 w 515"/>
                <a:gd name="T47" fmla="*/ 256 h 285"/>
                <a:gd name="T48" fmla="*/ 456 w 515"/>
                <a:gd name="T49" fmla="*/ 283 h 285"/>
                <a:gd name="T50" fmla="*/ 409 w 515"/>
                <a:gd name="T51" fmla="*/ 281 h 285"/>
                <a:gd name="T52" fmla="*/ 398 w 515"/>
                <a:gd name="T53" fmla="*/ 268 h 285"/>
                <a:gd name="T54" fmla="*/ 406 w 515"/>
                <a:gd name="T55" fmla="*/ 251 h 285"/>
                <a:gd name="T56" fmla="*/ 428 w 515"/>
                <a:gd name="T57" fmla="*/ 249 h 285"/>
                <a:gd name="T58" fmla="*/ 467 w 515"/>
                <a:gd name="T59" fmla="*/ 238 h 285"/>
                <a:gd name="T60" fmla="*/ 488 w 515"/>
                <a:gd name="T61" fmla="*/ 219 h 285"/>
                <a:gd name="T62" fmla="*/ 479 w 515"/>
                <a:gd name="T63" fmla="*/ 193 h 285"/>
                <a:gd name="T64" fmla="*/ 442 w 515"/>
                <a:gd name="T65" fmla="*/ 156 h 285"/>
                <a:gd name="T66" fmla="*/ 450 w 515"/>
                <a:gd name="T67" fmla="*/ 130 h 285"/>
                <a:gd name="T68" fmla="*/ 453 w 515"/>
                <a:gd name="T69" fmla="*/ 115 h 285"/>
                <a:gd name="T70" fmla="*/ 447 w 515"/>
                <a:gd name="T71" fmla="*/ 91 h 285"/>
                <a:gd name="T72" fmla="*/ 432 w 515"/>
                <a:gd name="T73" fmla="*/ 82 h 285"/>
                <a:gd name="T74" fmla="*/ 413 w 515"/>
                <a:gd name="T75" fmla="*/ 81 h 285"/>
                <a:gd name="T76" fmla="*/ 394 w 515"/>
                <a:gd name="T77" fmla="*/ 78 h 285"/>
                <a:gd name="T78" fmla="*/ 382 w 515"/>
                <a:gd name="T79" fmla="*/ 68 h 285"/>
                <a:gd name="T80" fmla="*/ 374 w 515"/>
                <a:gd name="T81" fmla="*/ 52 h 285"/>
                <a:gd name="T82" fmla="*/ 361 w 515"/>
                <a:gd name="T83" fmla="*/ 44 h 285"/>
                <a:gd name="T84" fmla="*/ 347 w 515"/>
                <a:gd name="T85" fmla="*/ 43 h 285"/>
                <a:gd name="T86" fmla="*/ 332 w 515"/>
                <a:gd name="T87" fmla="*/ 42 h 285"/>
                <a:gd name="T88" fmla="*/ 311 w 515"/>
                <a:gd name="T89" fmla="*/ 41 h 285"/>
                <a:gd name="T90" fmla="*/ 249 w 515"/>
                <a:gd name="T91" fmla="*/ 23 h 285"/>
                <a:gd name="T92" fmla="*/ 175 w 515"/>
                <a:gd name="T93" fmla="*/ 32 h 285"/>
                <a:gd name="T94" fmla="*/ 113 w 515"/>
                <a:gd name="T95" fmla="*/ 50 h 285"/>
                <a:gd name="T96" fmla="*/ 83 w 515"/>
                <a:gd name="T97" fmla="*/ 57 h 285"/>
                <a:gd name="T98" fmla="*/ 67 w 515"/>
                <a:gd name="T99" fmla="*/ 76 h 285"/>
                <a:gd name="T100" fmla="*/ 65 w 515"/>
                <a:gd name="T101" fmla="*/ 95 h 285"/>
                <a:gd name="T102" fmla="*/ 61 w 515"/>
                <a:gd name="T103" fmla="*/ 109 h 285"/>
                <a:gd name="T104" fmla="*/ 42 w 515"/>
                <a:gd name="T105" fmla="*/ 115 h 285"/>
                <a:gd name="T106" fmla="*/ 31 w 515"/>
                <a:gd name="T107" fmla="*/ 132 h 285"/>
                <a:gd name="T108" fmla="*/ 26 w 515"/>
                <a:gd name="T109" fmla="*/ 152 h 285"/>
                <a:gd name="T110" fmla="*/ 26 w 515"/>
                <a:gd name="T111" fmla="*/ 172 h 285"/>
                <a:gd name="T112" fmla="*/ 31 w 515"/>
                <a:gd name="T113" fmla="*/ 192 h 285"/>
                <a:gd name="T114" fmla="*/ 49 w 515"/>
                <a:gd name="T115" fmla="*/ 185 h 285"/>
                <a:gd name="T116" fmla="*/ 64 w 515"/>
                <a:gd name="T117" fmla="*/ 175 h 285"/>
                <a:gd name="T118" fmla="*/ 80 w 515"/>
                <a:gd name="T119" fmla="*/ 173 h 285"/>
                <a:gd name="T120" fmla="*/ 80 w 515"/>
                <a:gd name="T121" fmla="*/ 186 h 285"/>
                <a:gd name="T122" fmla="*/ 63 w 515"/>
                <a:gd name="T123" fmla="*/ 206 h 285"/>
                <a:gd name="T124" fmla="*/ 31 w 515"/>
                <a:gd name="T125" fmla="*/ 224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15" h="285">
                  <a:moveTo>
                    <a:pt x="31" y="224"/>
                  </a:moveTo>
                  <a:lnTo>
                    <a:pt x="12" y="218"/>
                  </a:lnTo>
                  <a:lnTo>
                    <a:pt x="9" y="211"/>
                  </a:lnTo>
                  <a:lnTo>
                    <a:pt x="6" y="204"/>
                  </a:lnTo>
                  <a:lnTo>
                    <a:pt x="4" y="195"/>
                  </a:lnTo>
                  <a:lnTo>
                    <a:pt x="3" y="187"/>
                  </a:lnTo>
                  <a:lnTo>
                    <a:pt x="2" y="176"/>
                  </a:lnTo>
                  <a:lnTo>
                    <a:pt x="2" y="168"/>
                  </a:lnTo>
                  <a:lnTo>
                    <a:pt x="0" y="158"/>
                  </a:lnTo>
                  <a:lnTo>
                    <a:pt x="2" y="148"/>
                  </a:lnTo>
                  <a:lnTo>
                    <a:pt x="3" y="139"/>
                  </a:lnTo>
                  <a:lnTo>
                    <a:pt x="5" y="129"/>
                  </a:lnTo>
                  <a:lnTo>
                    <a:pt x="6" y="120"/>
                  </a:lnTo>
                  <a:lnTo>
                    <a:pt x="11" y="111"/>
                  </a:lnTo>
                  <a:lnTo>
                    <a:pt x="15" y="104"/>
                  </a:lnTo>
                  <a:lnTo>
                    <a:pt x="18" y="98"/>
                  </a:lnTo>
                  <a:lnTo>
                    <a:pt x="25" y="94"/>
                  </a:lnTo>
                  <a:lnTo>
                    <a:pt x="31" y="93"/>
                  </a:lnTo>
                  <a:lnTo>
                    <a:pt x="31" y="87"/>
                  </a:lnTo>
                  <a:lnTo>
                    <a:pt x="32" y="82"/>
                  </a:lnTo>
                  <a:lnTo>
                    <a:pt x="35" y="76"/>
                  </a:lnTo>
                  <a:lnTo>
                    <a:pt x="37" y="72"/>
                  </a:lnTo>
                  <a:lnTo>
                    <a:pt x="38" y="68"/>
                  </a:lnTo>
                  <a:lnTo>
                    <a:pt x="42" y="64"/>
                  </a:lnTo>
                  <a:lnTo>
                    <a:pt x="44" y="61"/>
                  </a:lnTo>
                  <a:lnTo>
                    <a:pt x="48" y="57"/>
                  </a:lnTo>
                  <a:lnTo>
                    <a:pt x="51" y="54"/>
                  </a:lnTo>
                  <a:lnTo>
                    <a:pt x="55" y="50"/>
                  </a:lnTo>
                  <a:lnTo>
                    <a:pt x="58" y="46"/>
                  </a:lnTo>
                  <a:lnTo>
                    <a:pt x="63" y="44"/>
                  </a:lnTo>
                  <a:lnTo>
                    <a:pt x="67" y="41"/>
                  </a:lnTo>
                  <a:lnTo>
                    <a:pt x="71" y="38"/>
                  </a:lnTo>
                  <a:lnTo>
                    <a:pt x="75" y="37"/>
                  </a:lnTo>
                  <a:lnTo>
                    <a:pt x="80" y="35"/>
                  </a:lnTo>
                  <a:lnTo>
                    <a:pt x="93" y="35"/>
                  </a:lnTo>
                  <a:lnTo>
                    <a:pt x="100" y="29"/>
                  </a:lnTo>
                  <a:lnTo>
                    <a:pt x="112" y="23"/>
                  </a:lnTo>
                  <a:lnTo>
                    <a:pt x="125" y="18"/>
                  </a:lnTo>
                  <a:lnTo>
                    <a:pt x="140" y="14"/>
                  </a:lnTo>
                  <a:lnTo>
                    <a:pt x="154" y="11"/>
                  </a:lnTo>
                  <a:lnTo>
                    <a:pt x="171" y="7"/>
                  </a:lnTo>
                  <a:lnTo>
                    <a:pt x="188" y="5"/>
                  </a:lnTo>
                  <a:lnTo>
                    <a:pt x="206" y="3"/>
                  </a:lnTo>
                  <a:lnTo>
                    <a:pt x="224" y="1"/>
                  </a:lnTo>
                  <a:lnTo>
                    <a:pt x="240" y="0"/>
                  </a:lnTo>
                  <a:lnTo>
                    <a:pt x="257" y="0"/>
                  </a:lnTo>
                  <a:lnTo>
                    <a:pt x="273" y="3"/>
                  </a:lnTo>
                  <a:lnTo>
                    <a:pt x="287" y="4"/>
                  </a:lnTo>
                  <a:lnTo>
                    <a:pt x="300" y="7"/>
                  </a:lnTo>
                  <a:lnTo>
                    <a:pt x="311" y="12"/>
                  </a:lnTo>
                  <a:lnTo>
                    <a:pt x="321" y="18"/>
                  </a:lnTo>
                  <a:lnTo>
                    <a:pt x="328" y="18"/>
                  </a:lnTo>
                  <a:lnTo>
                    <a:pt x="335" y="19"/>
                  </a:lnTo>
                  <a:lnTo>
                    <a:pt x="338" y="19"/>
                  </a:lnTo>
                  <a:lnTo>
                    <a:pt x="342" y="19"/>
                  </a:lnTo>
                  <a:lnTo>
                    <a:pt x="345" y="20"/>
                  </a:lnTo>
                  <a:lnTo>
                    <a:pt x="349" y="22"/>
                  </a:lnTo>
                  <a:lnTo>
                    <a:pt x="352" y="22"/>
                  </a:lnTo>
                  <a:lnTo>
                    <a:pt x="356" y="22"/>
                  </a:lnTo>
                  <a:lnTo>
                    <a:pt x="360" y="22"/>
                  </a:lnTo>
                  <a:lnTo>
                    <a:pt x="364" y="22"/>
                  </a:lnTo>
                  <a:lnTo>
                    <a:pt x="367" y="22"/>
                  </a:lnTo>
                  <a:lnTo>
                    <a:pt x="370" y="23"/>
                  </a:lnTo>
                  <a:lnTo>
                    <a:pt x="375" y="23"/>
                  </a:lnTo>
                  <a:lnTo>
                    <a:pt x="378" y="24"/>
                  </a:lnTo>
                  <a:lnTo>
                    <a:pt x="384" y="30"/>
                  </a:lnTo>
                  <a:lnTo>
                    <a:pt x="390" y="37"/>
                  </a:lnTo>
                  <a:lnTo>
                    <a:pt x="393" y="39"/>
                  </a:lnTo>
                  <a:lnTo>
                    <a:pt x="396" y="43"/>
                  </a:lnTo>
                  <a:lnTo>
                    <a:pt x="398" y="46"/>
                  </a:lnTo>
                  <a:lnTo>
                    <a:pt x="401" y="50"/>
                  </a:lnTo>
                  <a:lnTo>
                    <a:pt x="413" y="54"/>
                  </a:lnTo>
                  <a:lnTo>
                    <a:pt x="424" y="56"/>
                  </a:lnTo>
                  <a:lnTo>
                    <a:pt x="434" y="59"/>
                  </a:lnTo>
                  <a:lnTo>
                    <a:pt x="443" y="63"/>
                  </a:lnTo>
                  <a:lnTo>
                    <a:pt x="450" y="65"/>
                  </a:lnTo>
                  <a:lnTo>
                    <a:pt x="459" y="70"/>
                  </a:lnTo>
                  <a:lnTo>
                    <a:pt x="463" y="74"/>
                  </a:lnTo>
                  <a:lnTo>
                    <a:pt x="469" y="78"/>
                  </a:lnTo>
                  <a:lnTo>
                    <a:pt x="473" y="83"/>
                  </a:lnTo>
                  <a:lnTo>
                    <a:pt x="476" y="90"/>
                  </a:lnTo>
                  <a:lnTo>
                    <a:pt x="478" y="97"/>
                  </a:lnTo>
                  <a:lnTo>
                    <a:pt x="479" y="106"/>
                  </a:lnTo>
                  <a:lnTo>
                    <a:pt x="479" y="115"/>
                  </a:lnTo>
                  <a:lnTo>
                    <a:pt x="478" y="126"/>
                  </a:lnTo>
                  <a:lnTo>
                    <a:pt x="474" y="139"/>
                  </a:lnTo>
                  <a:lnTo>
                    <a:pt x="471" y="153"/>
                  </a:lnTo>
                  <a:lnTo>
                    <a:pt x="486" y="162"/>
                  </a:lnTo>
                  <a:lnTo>
                    <a:pt x="499" y="173"/>
                  </a:lnTo>
                  <a:lnTo>
                    <a:pt x="507" y="185"/>
                  </a:lnTo>
                  <a:lnTo>
                    <a:pt x="513" y="197"/>
                  </a:lnTo>
                  <a:lnTo>
                    <a:pt x="515" y="208"/>
                  </a:lnTo>
                  <a:lnTo>
                    <a:pt x="515" y="221"/>
                  </a:lnTo>
                  <a:lnTo>
                    <a:pt x="513" y="233"/>
                  </a:lnTo>
                  <a:lnTo>
                    <a:pt x="508" y="245"/>
                  </a:lnTo>
                  <a:lnTo>
                    <a:pt x="501" y="256"/>
                  </a:lnTo>
                  <a:lnTo>
                    <a:pt x="492" y="265"/>
                  </a:lnTo>
                  <a:lnTo>
                    <a:pt x="481" y="272"/>
                  </a:lnTo>
                  <a:lnTo>
                    <a:pt x="471" y="279"/>
                  </a:lnTo>
                  <a:lnTo>
                    <a:pt x="456" y="283"/>
                  </a:lnTo>
                  <a:lnTo>
                    <a:pt x="443" y="285"/>
                  </a:lnTo>
                  <a:lnTo>
                    <a:pt x="428" y="284"/>
                  </a:lnTo>
                  <a:lnTo>
                    <a:pt x="414" y="282"/>
                  </a:lnTo>
                  <a:lnTo>
                    <a:pt x="409" y="281"/>
                  </a:lnTo>
                  <a:lnTo>
                    <a:pt x="406" y="278"/>
                  </a:lnTo>
                  <a:lnTo>
                    <a:pt x="403" y="276"/>
                  </a:lnTo>
                  <a:lnTo>
                    <a:pt x="401" y="273"/>
                  </a:lnTo>
                  <a:lnTo>
                    <a:pt x="398" y="268"/>
                  </a:lnTo>
                  <a:lnTo>
                    <a:pt x="398" y="263"/>
                  </a:lnTo>
                  <a:lnTo>
                    <a:pt x="400" y="257"/>
                  </a:lnTo>
                  <a:lnTo>
                    <a:pt x="403" y="253"/>
                  </a:lnTo>
                  <a:lnTo>
                    <a:pt x="406" y="251"/>
                  </a:lnTo>
                  <a:lnTo>
                    <a:pt x="409" y="250"/>
                  </a:lnTo>
                  <a:lnTo>
                    <a:pt x="413" y="250"/>
                  </a:lnTo>
                  <a:lnTo>
                    <a:pt x="417" y="250"/>
                  </a:lnTo>
                  <a:lnTo>
                    <a:pt x="428" y="249"/>
                  </a:lnTo>
                  <a:lnTo>
                    <a:pt x="440" y="247"/>
                  </a:lnTo>
                  <a:lnTo>
                    <a:pt x="449" y="245"/>
                  </a:lnTo>
                  <a:lnTo>
                    <a:pt x="459" y="243"/>
                  </a:lnTo>
                  <a:lnTo>
                    <a:pt x="467" y="238"/>
                  </a:lnTo>
                  <a:lnTo>
                    <a:pt x="474" y="234"/>
                  </a:lnTo>
                  <a:lnTo>
                    <a:pt x="480" y="230"/>
                  </a:lnTo>
                  <a:lnTo>
                    <a:pt x="486" y="225"/>
                  </a:lnTo>
                  <a:lnTo>
                    <a:pt x="488" y="219"/>
                  </a:lnTo>
                  <a:lnTo>
                    <a:pt x="489" y="213"/>
                  </a:lnTo>
                  <a:lnTo>
                    <a:pt x="488" y="206"/>
                  </a:lnTo>
                  <a:lnTo>
                    <a:pt x="485" y="200"/>
                  </a:lnTo>
                  <a:lnTo>
                    <a:pt x="479" y="193"/>
                  </a:lnTo>
                  <a:lnTo>
                    <a:pt x="472" y="186"/>
                  </a:lnTo>
                  <a:lnTo>
                    <a:pt x="461" y="179"/>
                  </a:lnTo>
                  <a:lnTo>
                    <a:pt x="448" y="173"/>
                  </a:lnTo>
                  <a:lnTo>
                    <a:pt x="442" y="156"/>
                  </a:lnTo>
                  <a:lnTo>
                    <a:pt x="443" y="149"/>
                  </a:lnTo>
                  <a:lnTo>
                    <a:pt x="446" y="143"/>
                  </a:lnTo>
                  <a:lnTo>
                    <a:pt x="448" y="136"/>
                  </a:lnTo>
                  <a:lnTo>
                    <a:pt x="450" y="130"/>
                  </a:lnTo>
                  <a:lnTo>
                    <a:pt x="452" y="126"/>
                  </a:lnTo>
                  <a:lnTo>
                    <a:pt x="452" y="122"/>
                  </a:lnTo>
                  <a:lnTo>
                    <a:pt x="453" y="119"/>
                  </a:lnTo>
                  <a:lnTo>
                    <a:pt x="453" y="115"/>
                  </a:lnTo>
                  <a:lnTo>
                    <a:pt x="453" y="108"/>
                  </a:lnTo>
                  <a:lnTo>
                    <a:pt x="452" y="101"/>
                  </a:lnTo>
                  <a:lnTo>
                    <a:pt x="449" y="95"/>
                  </a:lnTo>
                  <a:lnTo>
                    <a:pt x="447" y="91"/>
                  </a:lnTo>
                  <a:lnTo>
                    <a:pt x="443" y="88"/>
                  </a:lnTo>
                  <a:lnTo>
                    <a:pt x="440" y="85"/>
                  </a:lnTo>
                  <a:lnTo>
                    <a:pt x="435" y="83"/>
                  </a:lnTo>
                  <a:lnTo>
                    <a:pt x="432" y="82"/>
                  </a:lnTo>
                  <a:lnTo>
                    <a:pt x="427" y="82"/>
                  </a:lnTo>
                  <a:lnTo>
                    <a:pt x="422" y="82"/>
                  </a:lnTo>
                  <a:lnTo>
                    <a:pt x="417" y="81"/>
                  </a:lnTo>
                  <a:lnTo>
                    <a:pt x="413" y="81"/>
                  </a:lnTo>
                  <a:lnTo>
                    <a:pt x="407" y="81"/>
                  </a:lnTo>
                  <a:lnTo>
                    <a:pt x="403" y="81"/>
                  </a:lnTo>
                  <a:lnTo>
                    <a:pt x="398" y="80"/>
                  </a:lnTo>
                  <a:lnTo>
                    <a:pt x="394" y="78"/>
                  </a:lnTo>
                  <a:lnTo>
                    <a:pt x="390" y="77"/>
                  </a:lnTo>
                  <a:lnTo>
                    <a:pt x="388" y="76"/>
                  </a:lnTo>
                  <a:lnTo>
                    <a:pt x="383" y="72"/>
                  </a:lnTo>
                  <a:lnTo>
                    <a:pt x="382" y="68"/>
                  </a:lnTo>
                  <a:lnTo>
                    <a:pt x="380" y="64"/>
                  </a:lnTo>
                  <a:lnTo>
                    <a:pt x="377" y="61"/>
                  </a:lnTo>
                  <a:lnTo>
                    <a:pt x="376" y="56"/>
                  </a:lnTo>
                  <a:lnTo>
                    <a:pt x="374" y="52"/>
                  </a:lnTo>
                  <a:lnTo>
                    <a:pt x="371" y="49"/>
                  </a:lnTo>
                  <a:lnTo>
                    <a:pt x="369" y="48"/>
                  </a:lnTo>
                  <a:lnTo>
                    <a:pt x="364" y="45"/>
                  </a:lnTo>
                  <a:lnTo>
                    <a:pt x="361" y="44"/>
                  </a:lnTo>
                  <a:lnTo>
                    <a:pt x="357" y="43"/>
                  </a:lnTo>
                  <a:lnTo>
                    <a:pt x="354" y="43"/>
                  </a:lnTo>
                  <a:lnTo>
                    <a:pt x="350" y="43"/>
                  </a:lnTo>
                  <a:lnTo>
                    <a:pt x="347" y="43"/>
                  </a:lnTo>
                  <a:lnTo>
                    <a:pt x="343" y="43"/>
                  </a:lnTo>
                  <a:lnTo>
                    <a:pt x="339" y="43"/>
                  </a:lnTo>
                  <a:lnTo>
                    <a:pt x="336" y="42"/>
                  </a:lnTo>
                  <a:lnTo>
                    <a:pt x="332" y="42"/>
                  </a:lnTo>
                  <a:lnTo>
                    <a:pt x="328" y="41"/>
                  </a:lnTo>
                  <a:lnTo>
                    <a:pt x="325" y="41"/>
                  </a:lnTo>
                  <a:lnTo>
                    <a:pt x="317" y="41"/>
                  </a:lnTo>
                  <a:lnTo>
                    <a:pt x="311" y="41"/>
                  </a:lnTo>
                  <a:lnTo>
                    <a:pt x="297" y="32"/>
                  </a:lnTo>
                  <a:lnTo>
                    <a:pt x="283" y="27"/>
                  </a:lnTo>
                  <a:lnTo>
                    <a:pt x="266" y="24"/>
                  </a:lnTo>
                  <a:lnTo>
                    <a:pt x="249" y="23"/>
                  </a:lnTo>
                  <a:lnTo>
                    <a:pt x="230" y="23"/>
                  </a:lnTo>
                  <a:lnTo>
                    <a:pt x="212" y="26"/>
                  </a:lnTo>
                  <a:lnTo>
                    <a:pt x="193" y="29"/>
                  </a:lnTo>
                  <a:lnTo>
                    <a:pt x="175" y="32"/>
                  </a:lnTo>
                  <a:lnTo>
                    <a:pt x="156" y="37"/>
                  </a:lnTo>
                  <a:lnTo>
                    <a:pt x="141" y="41"/>
                  </a:lnTo>
                  <a:lnTo>
                    <a:pt x="126" y="45"/>
                  </a:lnTo>
                  <a:lnTo>
                    <a:pt x="113" y="50"/>
                  </a:lnTo>
                  <a:lnTo>
                    <a:pt x="100" y="54"/>
                  </a:lnTo>
                  <a:lnTo>
                    <a:pt x="91" y="56"/>
                  </a:lnTo>
                  <a:lnTo>
                    <a:pt x="86" y="57"/>
                  </a:lnTo>
                  <a:lnTo>
                    <a:pt x="83" y="57"/>
                  </a:lnTo>
                  <a:lnTo>
                    <a:pt x="76" y="61"/>
                  </a:lnTo>
                  <a:lnTo>
                    <a:pt x="73" y="67"/>
                  </a:lnTo>
                  <a:lnTo>
                    <a:pt x="69" y="71"/>
                  </a:lnTo>
                  <a:lnTo>
                    <a:pt x="67" y="76"/>
                  </a:lnTo>
                  <a:lnTo>
                    <a:pt x="65" y="81"/>
                  </a:lnTo>
                  <a:lnTo>
                    <a:pt x="65" y="85"/>
                  </a:lnTo>
                  <a:lnTo>
                    <a:pt x="65" y="90"/>
                  </a:lnTo>
                  <a:lnTo>
                    <a:pt x="65" y="95"/>
                  </a:lnTo>
                  <a:lnTo>
                    <a:pt x="65" y="98"/>
                  </a:lnTo>
                  <a:lnTo>
                    <a:pt x="64" y="102"/>
                  </a:lnTo>
                  <a:lnTo>
                    <a:pt x="63" y="106"/>
                  </a:lnTo>
                  <a:lnTo>
                    <a:pt x="61" y="109"/>
                  </a:lnTo>
                  <a:lnTo>
                    <a:pt x="58" y="110"/>
                  </a:lnTo>
                  <a:lnTo>
                    <a:pt x="54" y="113"/>
                  </a:lnTo>
                  <a:lnTo>
                    <a:pt x="49" y="114"/>
                  </a:lnTo>
                  <a:lnTo>
                    <a:pt x="42" y="115"/>
                  </a:lnTo>
                  <a:lnTo>
                    <a:pt x="38" y="119"/>
                  </a:lnTo>
                  <a:lnTo>
                    <a:pt x="36" y="122"/>
                  </a:lnTo>
                  <a:lnTo>
                    <a:pt x="34" y="127"/>
                  </a:lnTo>
                  <a:lnTo>
                    <a:pt x="31" y="132"/>
                  </a:lnTo>
                  <a:lnTo>
                    <a:pt x="29" y="136"/>
                  </a:lnTo>
                  <a:lnTo>
                    <a:pt x="28" y="142"/>
                  </a:lnTo>
                  <a:lnTo>
                    <a:pt x="26" y="147"/>
                  </a:lnTo>
                  <a:lnTo>
                    <a:pt x="26" y="152"/>
                  </a:lnTo>
                  <a:lnTo>
                    <a:pt x="25" y="156"/>
                  </a:lnTo>
                  <a:lnTo>
                    <a:pt x="25" y="162"/>
                  </a:lnTo>
                  <a:lnTo>
                    <a:pt x="25" y="166"/>
                  </a:lnTo>
                  <a:lnTo>
                    <a:pt x="26" y="172"/>
                  </a:lnTo>
                  <a:lnTo>
                    <a:pt x="26" y="176"/>
                  </a:lnTo>
                  <a:lnTo>
                    <a:pt x="28" y="181"/>
                  </a:lnTo>
                  <a:lnTo>
                    <a:pt x="29" y="186"/>
                  </a:lnTo>
                  <a:lnTo>
                    <a:pt x="31" y="192"/>
                  </a:lnTo>
                  <a:lnTo>
                    <a:pt x="36" y="189"/>
                  </a:lnTo>
                  <a:lnTo>
                    <a:pt x="39" y="188"/>
                  </a:lnTo>
                  <a:lnTo>
                    <a:pt x="44" y="186"/>
                  </a:lnTo>
                  <a:lnTo>
                    <a:pt x="49" y="185"/>
                  </a:lnTo>
                  <a:lnTo>
                    <a:pt x="52" y="181"/>
                  </a:lnTo>
                  <a:lnTo>
                    <a:pt x="56" y="180"/>
                  </a:lnTo>
                  <a:lnTo>
                    <a:pt x="60" y="178"/>
                  </a:lnTo>
                  <a:lnTo>
                    <a:pt x="64" y="175"/>
                  </a:lnTo>
                  <a:lnTo>
                    <a:pt x="69" y="173"/>
                  </a:lnTo>
                  <a:lnTo>
                    <a:pt x="74" y="171"/>
                  </a:lnTo>
                  <a:lnTo>
                    <a:pt x="77" y="171"/>
                  </a:lnTo>
                  <a:lnTo>
                    <a:pt x="80" y="173"/>
                  </a:lnTo>
                  <a:lnTo>
                    <a:pt x="81" y="174"/>
                  </a:lnTo>
                  <a:lnTo>
                    <a:pt x="82" y="176"/>
                  </a:lnTo>
                  <a:lnTo>
                    <a:pt x="81" y="181"/>
                  </a:lnTo>
                  <a:lnTo>
                    <a:pt x="80" y="186"/>
                  </a:lnTo>
                  <a:lnTo>
                    <a:pt x="77" y="191"/>
                  </a:lnTo>
                  <a:lnTo>
                    <a:pt x="74" y="195"/>
                  </a:lnTo>
                  <a:lnTo>
                    <a:pt x="69" y="201"/>
                  </a:lnTo>
                  <a:lnTo>
                    <a:pt x="63" y="206"/>
                  </a:lnTo>
                  <a:lnTo>
                    <a:pt x="56" y="211"/>
                  </a:lnTo>
                  <a:lnTo>
                    <a:pt x="49" y="217"/>
                  </a:lnTo>
                  <a:lnTo>
                    <a:pt x="41" y="220"/>
                  </a:lnTo>
                  <a:lnTo>
                    <a:pt x="31" y="224"/>
                  </a:lnTo>
                  <a:lnTo>
                    <a:pt x="31" y="2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3" name="Freeform 47"/>
            <p:cNvSpPr>
              <a:spLocks/>
            </p:cNvSpPr>
            <p:nvPr/>
          </p:nvSpPr>
          <p:spPr bwMode="auto">
            <a:xfrm>
              <a:off x="3791" y="1671"/>
              <a:ext cx="209" cy="164"/>
            </a:xfrm>
            <a:custGeom>
              <a:avLst/>
              <a:gdLst>
                <a:gd name="T0" fmla="*/ 34 w 629"/>
                <a:gd name="T1" fmla="*/ 313 h 492"/>
                <a:gd name="T2" fmla="*/ 110 w 629"/>
                <a:gd name="T3" fmla="*/ 401 h 492"/>
                <a:gd name="T4" fmla="*/ 272 w 629"/>
                <a:gd name="T5" fmla="*/ 451 h 492"/>
                <a:gd name="T6" fmla="*/ 439 w 629"/>
                <a:gd name="T7" fmla="*/ 405 h 492"/>
                <a:gd name="T8" fmla="*/ 498 w 629"/>
                <a:gd name="T9" fmla="*/ 314 h 492"/>
                <a:gd name="T10" fmla="*/ 507 w 629"/>
                <a:gd name="T11" fmla="*/ 289 h 492"/>
                <a:gd name="T12" fmla="*/ 521 w 629"/>
                <a:gd name="T13" fmla="*/ 265 h 492"/>
                <a:gd name="T14" fmla="*/ 536 w 629"/>
                <a:gd name="T15" fmla="*/ 243 h 492"/>
                <a:gd name="T16" fmla="*/ 543 w 629"/>
                <a:gd name="T17" fmla="*/ 223 h 492"/>
                <a:gd name="T18" fmla="*/ 546 w 629"/>
                <a:gd name="T19" fmla="*/ 205 h 492"/>
                <a:gd name="T20" fmla="*/ 547 w 629"/>
                <a:gd name="T21" fmla="*/ 187 h 492"/>
                <a:gd name="T22" fmla="*/ 550 w 629"/>
                <a:gd name="T23" fmla="*/ 170 h 492"/>
                <a:gd name="T24" fmla="*/ 562 w 629"/>
                <a:gd name="T25" fmla="*/ 146 h 492"/>
                <a:gd name="T26" fmla="*/ 571 w 629"/>
                <a:gd name="T27" fmla="*/ 127 h 492"/>
                <a:gd name="T28" fmla="*/ 577 w 629"/>
                <a:gd name="T29" fmla="*/ 112 h 492"/>
                <a:gd name="T30" fmla="*/ 576 w 629"/>
                <a:gd name="T31" fmla="*/ 89 h 492"/>
                <a:gd name="T32" fmla="*/ 574 w 629"/>
                <a:gd name="T33" fmla="*/ 60 h 492"/>
                <a:gd name="T34" fmla="*/ 581 w 629"/>
                <a:gd name="T35" fmla="*/ 43 h 492"/>
                <a:gd name="T36" fmla="*/ 595 w 629"/>
                <a:gd name="T37" fmla="*/ 36 h 492"/>
                <a:gd name="T38" fmla="*/ 610 w 629"/>
                <a:gd name="T39" fmla="*/ 43 h 492"/>
                <a:gd name="T40" fmla="*/ 626 w 629"/>
                <a:gd name="T41" fmla="*/ 70 h 492"/>
                <a:gd name="T42" fmla="*/ 627 w 629"/>
                <a:gd name="T43" fmla="*/ 105 h 492"/>
                <a:gd name="T44" fmla="*/ 616 w 629"/>
                <a:gd name="T45" fmla="*/ 136 h 492"/>
                <a:gd name="T46" fmla="*/ 601 w 629"/>
                <a:gd name="T47" fmla="*/ 168 h 492"/>
                <a:gd name="T48" fmla="*/ 590 w 629"/>
                <a:gd name="T49" fmla="*/ 192 h 492"/>
                <a:gd name="T50" fmla="*/ 588 w 629"/>
                <a:gd name="T51" fmla="*/ 209 h 492"/>
                <a:gd name="T52" fmla="*/ 588 w 629"/>
                <a:gd name="T53" fmla="*/ 225 h 492"/>
                <a:gd name="T54" fmla="*/ 588 w 629"/>
                <a:gd name="T55" fmla="*/ 243 h 492"/>
                <a:gd name="T56" fmla="*/ 580 w 629"/>
                <a:gd name="T57" fmla="*/ 262 h 492"/>
                <a:gd name="T58" fmla="*/ 561 w 629"/>
                <a:gd name="T59" fmla="*/ 281 h 492"/>
                <a:gd name="T60" fmla="*/ 551 w 629"/>
                <a:gd name="T61" fmla="*/ 294 h 492"/>
                <a:gd name="T62" fmla="*/ 548 w 629"/>
                <a:gd name="T63" fmla="*/ 319 h 492"/>
                <a:gd name="T64" fmla="*/ 542 w 629"/>
                <a:gd name="T65" fmla="*/ 354 h 492"/>
                <a:gd name="T66" fmla="*/ 527 w 629"/>
                <a:gd name="T67" fmla="*/ 387 h 492"/>
                <a:gd name="T68" fmla="*/ 503 w 629"/>
                <a:gd name="T69" fmla="*/ 414 h 492"/>
                <a:gd name="T70" fmla="*/ 473 w 629"/>
                <a:gd name="T71" fmla="*/ 436 h 492"/>
                <a:gd name="T72" fmla="*/ 269 w 629"/>
                <a:gd name="T73" fmla="*/ 492 h 492"/>
                <a:gd name="T74" fmla="*/ 105 w 629"/>
                <a:gd name="T75" fmla="*/ 447 h 492"/>
                <a:gd name="T76" fmla="*/ 11 w 629"/>
                <a:gd name="T77" fmla="*/ 350 h 492"/>
                <a:gd name="T78" fmla="*/ 19 w 629"/>
                <a:gd name="T79" fmla="*/ 251 h 492"/>
                <a:gd name="T80" fmla="*/ 14 w 629"/>
                <a:gd name="T81" fmla="*/ 231 h 492"/>
                <a:gd name="T82" fmla="*/ 12 w 629"/>
                <a:gd name="T83" fmla="*/ 210 h 492"/>
                <a:gd name="T84" fmla="*/ 14 w 629"/>
                <a:gd name="T85" fmla="*/ 187 h 492"/>
                <a:gd name="T86" fmla="*/ 21 w 629"/>
                <a:gd name="T87" fmla="*/ 167 h 492"/>
                <a:gd name="T88" fmla="*/ 3 w 629"/>
                <a:gd name="T89" fmla="*/ 131 h 492"/>
                <a:gd name="T90" fmla="*/ 3 w 629"/>
                <a:gd name="T91" fmla="*/ 82 h 492"/>
                <a:gd name="T92" fmla="*/ 19 w 629"/>
                <a:gd name="T93" fmla="*/ 36 h 492"/>
                <a:gd name="T94" fmla="*/ 44 w 629"/>
                <a:gd name="T95" fmla="*/ 8 h 492"/>
                <a:gd name="T96" fmla="*/ 64 w 629"/>
                <a:gd name="T97" fmla="*/ 8 h 492"/>
                <a:gd name="T98" fmla="*/ 47 w 629"/>
                <a:gd name="T99" fmla="*/ 45 h 492"/>
                <a:gd name="T100" fmla="*/ 31 w 629"/>
                <a:gd name="T101" fmla="*/ 96 h 492"/>
                <a:gd name="T102" fmla="*/ 51 w 629"/>
                <a:gd name="T103" fmla="*/ 145 h 492"/>
                <a:gd name="T104" fmla="*/ 58 w 629"/>
                <a:gd name="T105" fmla="*/ 162 h 492"/>
                <a:gd name="T106" fmla="*/ 58 w 629"/>
                <a:gd name="T107" fmla="*/ 192 h 492"/>
                <a:gd name="T108" fmla="*/ 57 w 629"/>
                <a:gd name="T109" fmla="*/ 223 h 492"/>
                <a:gd name="T110" fmla="*/ 60 w 629"/>
                <a:gd name="T111" fmla="*/ 249 h 4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629" h="492">
                  <a:moveTo>
                    <a:pt x="60" y="249"/>
                  </a:moveTo>
                  <a:lnTo>
                    <a:pt x="53" y="271"/>
                  </a:lnTo>
                  <a:lnTo>
                    <a:pt x="38" y="290"/>
                  </a:lnTo>
                  <a:lnTo>
                    <a:pt x="34" y="313"/>
                  </a:lnTo>
                  <a:lnTo>
                    <a:pt x="40" y="335"/>
                  </a:lnTo>
                  <a:lnTo>
                    <a:pt x="57" y="359"/>
                  </a:lnTo>
                  <a:lnTo>
                    <a:pt x="80" y="380"/>
                  </a:lnTo>
                  <a:lnTo>
                    <a:pt x="110" y="401"/>
                  </a:lnTo>
                  <a:lnTo>
                    <a:pt x="145" y="419"/>
                  </a:lnTo>
                  <a:lnTo>
                    <a:pt x="185" y="434"/>
                  </a:lnTo>
                  <a:lnTo>
                    <a:pt x="228" y="445"/>
                  </a:lnTo>
                  <a:lnTo>
                    <a:pt x="272" y="451"/>
                  </a:lnTo>
                  <a:lnTo>
                    <a:pt x="316" y="450"/>
                  </a:lnTo>
                  <a:lnTo>
                    <a:pt x="360" y="443"/>
                  </a:lnTo>
                  <a:lnTo>
                    <a:pt x="401" y="427"/>
                  </a:lnTo>
                  <a:lnTo>
                    <a:pt x="439" y="405"/>
                  </a:lnTo>
                  <a:lnTo>
                    <a:pt x="472" y="372"/>
                  </a:lnTo>
                  <a:lnTo>
                    <a:pt x="499" y="329"/>
                  </a:lnTo>
                  <a:lnTo>
                    <a:pt x="498" y="321"/>
                  </a:lnTo>
                  <a:lnTo>
                    <a:pt x="498" y="314"/>
                  </a:lnTo>
                  <a:lnTo>
                    <a:pt x="499" y="308"/>
                  </a:lnTo>
                  <a:lnTo>
                    <a:pt x="502" y="302"/>
                  </a:lnTo>
                  <a:lnTo>
                    <a:pt x="504" y="295"/>
                  </a:lnTo>
                  <a:lnTo>
                    <a:pt x="507" y="289"/>
                  </a:lnTo>
                  <a:lnTo>
                    <a:pt x="510" y="283"/>
                  </a:lnTo>
                  <a:lnTo>
                    <a:pt x="514" y="278"/>
                  </a:lnTo>
                  <a:lnTo>
                    <a:pt x="517" y="271"/>
                  </a:lnTo>
                  <a:lnTo>
                    <a:pt x="521" y="265"/>
                  </a:lnTo>
                  <a:lnTo>
                    <a:pt x="524" y="259"/>
                  </a:lnTo>
                  <a:lnTo>
                    <a:pt x="528" y="255"/>
                  </a:lnTo>
                  <a:lnTo>
                    <a:pt x="531" y="249"/>
                  </a:lnTo>
                  <a:lnTo>
                    <a:pt x="536" y="243"/>
                  </a:lnTo>
                  <a:lnTo>
                    <a:pt x="538" y="237"/>
                  </a:lnTo>
                  <a:lnTo>
                    <a:pt x="542" y="232"/>
                  </a:lnTo>
                  <a:lnTo>
                    <a:pt x="542" y="228"/>
                  </a:lnTo>
                  <a:lnTo>
                    <a:pt x="543" y="223"/>
                  </a:lnTo>
                  <a:lnTo>
                    <a:pt x="544" y="218"/>
                  </a:lnTo>
                  <a:lnTo>
                    <a:pt x="546" y="215"/>
                  </a:lnTo>
                  <a:lnTo>
                    <a:pt x="546" y="210"/>
                  </a:lnTo>
                  <a:lnTo>
                    <a:pt x="546" y="205"/>
                  </a:lnTo>
                  <a:lnTo>
                    <a:pt x="546" y="200"/>
                  </a:lnTo>
                  <a:lnTo>
                    <a:pt x="547" y="197"/>
                  </a:lnTo>
                  <a:lnTo>
                    <a:pt x="547" y="192"/>
                  </a:lnTo>
                  <a:lnTo>
                    <a:pt x="547" y="187"/>
                  </a:lnTo>
                  <a:lnTo>
                    <a:pt x="547" y="183"/>
                  </a:lnTo>
                  <a:lnTo>
                    <a:pt x="548" y="179"/>
                  </a:lnTo>
                  <a:lnTo>
                    <a:pt x="549" y="174"/>
                  </a:lnTo>
                  <a:lnTo>
                    <a:pt x="550" y="170"/>
                  </a:lnTo>
                  <a:lnTo>
                    <a:pt x="553" y="166"/>
                  </a:lnTo>
                  <a:lnTo>
                    <a:pt x="555" y="161"/>
                  </a:lnTo>
                  <a:lnTo>
                    <a:pt x="559" y="152"/>
                  </a:lnTo>
                  <a:lnTo>
                    <a:pt x="562" y="146"/>
                  </a:lnTo>
                  <a:lnTo>
                    <a:pt x="564" y="139"/>
                  </a:lnTo>
                  <a:lnTo>
                    <a:pt x="568" y="134"/>
                  </a:lnTo>
                  <a:lnTo>
                    <a:pt x="570" y="129"/>
                  </a:lnTo>
                  <a:lnTo>
                    <a:pt x="571" y="127"/>
                  </a:lnTo>
                  <a:lnTo>
                    <a:pt x="574" y="122"/>
                  </a:lnTo>
                  <a:lnTo>
                    <a:pt x="576" y="120"/>
                  </a:lnTo>
                  <a:lnTo>
                    <a:pt x="576" y="116"/>
                  </a:lnTo>
                  <a:lnTo>
                    <a:pt x="577" y="112"/>
                  </a:lnTo>
                  <a:lnTo>
                    <a:pt x="577" y="107"/>
                  </a:lnTo>
                  <a:lnTo>
                    <a:pt x="577" y="102"/>
                  </a:lnTo>
                  <a:lnTo>
                    <a:pt x="576" y="96"/>
                  </a:lnTo>
                  <a:lnTo>
                    <a:pt x="576" y="89"/>
                  </a:lnTo>
                  <a:lnTo>
                    <a:pt x="575" y="81"/>
                  </a:lnTo>
                  <a:lnTo>
                    <a:pt x="574" y="71"/>
                  </a:lnTo>
                  <a:lnTo>
                    <a:pt x="574" y="66"/>
                  </a:lnTo>
                  <a:lnTo>
                    <a:pt x="574" y="60"/>
                  </a:lnTo>
                  <a:lnTo>
                    <a:pt x="575" y="54"/>
                  </a:lnTo>
                  <a:lnTo>
                    <a:pt x="576" y="50"/>
                  </a:lnTo>
                  <a:lnTo>
                    <a:pt x="579" y="47"/>
                  </a:lnTo>
                  <a:lnTo>
                    <a:pt x="581" y="43"/>
                  </a:lnTo>
                  <a:lnTo>
                    <a:pt x="584" y="41"/>
                  </a:lnTo>
                  <a:lnTo>
                    <a:pt x="588" y="38"/>
                  </a:lnTo>
                  <a:lnTo>
                    <a:pt x="592" y="37"/>
                  </a:lnTo>
                  <a:lnTo>
                    <a:pt x="595" y="36"/>
                  </a:lnTo>
                  <a:lnTo>
                    <a:pt x="599" y="36"/>
                  </a:lnTo>
                  <a:lnTo>
                    <a:pt x="603" y="38"/>
                  </a:lnTo>
                  <a:lnTo>
                    <a:pt x="607" y="40"/>
                  </a:lnTo>
                  <a:lnTo>
                    <a:pt x="610" y="43"/>
                  </a:lnTo>
                  <a:lnTo>
                    <a:pt x="615" y="47"/>
                  </a:lnTo>
                  <a:lnTo>
                    <a:pt x="619" y="53"/>
                  </a:lnTo>
                  <a:lnTo>
                    <a:pt x="623" y="61"/>
                  </a:lnTo>
                  <a:lnTo>
                    <a:pt x="626" y="70"/>
                  </a:lnTo>
                  <a:lnTo>
                    <a:pt x="627" y="79"/>
                  </a:lnTo>
                  <a:lnTo>
                    <a:pt x="629" y="88"/>
                  </a:lnTo>
                  <a:lnTo>
                    <a:pt x="628" y="96"/>
                  </a:lnTo>
                  <a:lnTo>
                    <a:pt x="627" y="105"/>
                  </a:lnTo>
                  <a:lnTo>
                    <a:pt x="626" y="113"/>
                  </a:lnTo>
                  <a:lnTo>
                    <a:pt x="623" y="121"/>
                  </a:lnTo>
                  <a:lnTo>
                    <a:pt x="620" y="128"/>
                  </a:lnTo>
                  <a:lnTo>
                    <a:pt x="616" y="136"/>
                  </a:lnTo>
                  <a:lnTo>
                    <a:pt x="613" y="145"/>
                  </a:lnTo>
                  <a:lnTo>
                    <a:pt x="609" y="152"/>
                  </a:lnTo>
                  <a:lnTo>
                    <a:pt x="605" y="160"/>
                  </a:lnTo>
                  <a:lnTo>
                    <a:pt x="601" y="168"/>
                  </a:lnTo>
                  <a:lnTo>
                    <a:pt x="596" y="177"/>
                  </a:lnTo>
                  <a:lnTo>
                    <a:pt x="593" y="184"/>
                  </a:lnTo>
                  <a:lnTo>
                    <a:pt x="592" y="188"/>
                  </a:lnTo>
                  <a:lnTo>
                    <a:pt x="590" y="192"/>
                  </a:lnTo>
                  <a:lnTo>
                    <a:pt x="588" y="196"/>
                  </a:lnTo>
                  <a:lnTo>
                    <a:pt x="588" y="200"/>
                  </a:lnTo>
                  <a:lnTo>
                    <a:pt x="588" y="205"/>
                  </a:lnTo>
                  <a:lnTo>
                    <a:pt x="588" y="209"/>
                  </a:lnTo>
                  <a:lnTo>
                    <a:pt x="588" y="213"/>
                  </a:lnTo>
                  <a:lnTo>
                    <a:pt x="588" y="217"/>
                  </a:lnTo>
                  <a:lnTo>
                    <a:pt x="588" y="222"/>
                  </a:lnTo>
                  <a:lnTo>
                    <a:pt x="588" y="225"/>
                  </a:lnTo>
                  <a:lnTo>
                    <a:pt x="588" y="230"/>
                  </a:lnTo>
                  <a:lnTo>
                    <a:pt x="588" y="233"/>
                  </a:lnTo>
                  <a:lnTo>
                    <a:pt x="588" y="238"/>
                  </a:lnTo>
                  <a:lnTo>
                    <a:pt x="588" y="243"/>
                  </a:lnTo>
                  <a:lnTo>
                    <a:pt x="587" y="246"/>
                  </a:lnTo>
                  <a:lnTo>
                    <a:pt x="587" y="251"/>
                  </a:lnTo>
                  <a:lnTo>
                    <a:pt x="583" y="257"/>
                  </a:lnTo>
                  <a:lnTo>
                    <a:pt x="580" y="262"/>
                  </a:lnTo>
                  <a:lnTo>
                    <a:pt x="576" y="265"/>
                  </a:lnTo>
                  <a:lnTo>
                    <a:pt x="574" y="270"/>
                  </a:lnTo>
                  <a:lnTo>
                    <a:pt x="567" y="276"/>
                  </a:lnTo>
                  <a:lnTo>
                    <a:pt x="561" y="281"/>
                  </a:lnTo>
                  <a:lnTo>
                    <a:pt x="559" y="283"/>
                  </a:lnTo>
                  <a:lnTo>
                    <a:pt x="555" y="287"/>
                  </a:lnTo>
                  <a:lnTo>
                    <a:pt x="554" y="290"/>
                  </a:lnTo>
                  <a:lnTo>
                    <a:pt x="551" y="294"/>
                  </a:lnTo>
                  <a:lnTo>
                    <a:pt x="549" y="297"/>
                  </a:lnTo>
                  <a:lnTo>
                    <a:pt x="549" y="304"/>
                  </a:lnTo>
                  <a:lnTo>
                    <a:pt x="548" y="310"/>
                  </a:lnTo>
                  <a:lnTo>
                    <a:pt x="548" y="319"/>
                  </a:lnTo>
                  <a:lnTo>
                    <a:pt x="548" y="328"/>
                  </a:lnTo>
                  <a:lnTo>
                    <a:pt x="546" y="336"/>
                  </a:lnTo>
                  <a:lnTo>
                    <a:pt x="544" y="345"/>
                  </a:lnTo>
                  <a:lnTo>
                    <a:pt x="542" y="354"/>
                  </a:lnTo>
                  <a:lnTo>
                    <a:pt x="538" y="361"/>
                  </a:lnTo>
                  <a:lnTo>
                    <a:pt x="535" y="371"/>
                  </a:lnTo>
                  <a:lnTo>
                    <a:pt x="530" y="378"/>
                  </a:lnTo>
                  <a:lnTo>
                    <a:pt x="527" y="387"/>
                  </a:lnTo>
                  <a:lnTo>
                    <a:pt x="521" y="393"/>
                  </a:lnTo>
                  <a:lnTo>
                    <a:pt x="515" y="400"/>
                  </a:lnTo>
                  <a:lnTo>
                    <a:pt x="509" y="407"/>
                  </a:lnTo>
                  <a:lnTo>
                    <a:pt x="503" y="414"/>
                  </a:lnTo>
                  <a:lnTo>
                    <a:pt x="495" y="419"/>
                  </a:lnTo>
                  <a:lnTo>
                    <a:pt x="489" y="425"/>
                  </a:lnTo>
                  <a:lnTo>
                    <a:pt x="482" y="430"/>
                  </a:lnTo>
                  <a:lnTo>
                    <a:pt x="473" y="436"/>
                  </a:lnTo>
                  <a:lnTo>
                    <a:pt x="420" y="462"/>
                  </a:lnTo>
                  <a:lnTo>
                    <a:pt x="368" y="479"/>
                  </a:lnTo>
                  <a:lnTo>
                    <a:pt x="316" y="489"/>
                  </a:lnTo>
                  <a:lnTo>
                    <a:pt x="269" y="492"/>
                  </a:lnTo>
                  <a:lnTo>
                    <a:pt x="222" y="489"/>
                  </a:lnTo>
                  <a:lnTo>
                    <a:pt x="179" y="479"/>
                  </a:lnTo>
                  <a:lnTo>
                    <a:pt x="140" y="465"/>
                  </a:lnTo>
                  <a:lnTo>
                    <a:pt x="105" y="447"/>
                  </a:lnTo>
                  <a:lnTo>
                    <a:pt x="73" y="426"/>
                  </a:lnTo>
                  <a:lnTo>
                    <a:pt x="47" y="403"/>
                  </a:lnTo>
                  <a:lnTo>
                    <a:pt x="26" y="377"/>
                  </a:lnTo>
                  <a:lnTo>
                    <a:pt x="11" y="350"/>
                  </a:lnTo>
                  <a:lnTo>
                    <a:pt x="1" y="323"/>
                  </a:lnTo>
                  <a:lnTo>
                    <a:pt x="0" y="297"/>
                  </a:lnTo>
                  <a:lnTo>
                    <a:pt x="5" y="274"/>
                  </a:lnTo>
                  <a:lnTo>
                    <a:pt x="19" y="251"/>
                  </a:lnTo>
                  <a:lnTo>
                    <a:pt x="16" y="246"/>
                  </a:lnTo>
                  <a:lnTo>
                    <a:pt x="15" y="241"/>
                  </a:lnTo>
                  <a:lnTo>
                    <a:pt x="14" y="236"/>
                  </a:lnTo>
                  <a:lnTo>
                    <a:pt x="14" y="231"/>
                  </a:lnTo>
                  <a:lnTo>
                    <a:pt x="13" y="225"/>
                  </a:lnTo>
                  <a:lnTo>
                    <a:pt x="12" y="220"/>
                  </a:lnTo>
                  <a:lnTo>
                    <a:pt x="12" y="215"/>
                  </a:lnTo>
                  <a:lnTo>
                    <a:pt x="12" y="210"/>
                  </a:lnTo>
                  <a:lnTo>
                    <a:pt x="12" y="204"/>
                  </a:lnTo>
                  <a:lnTo>
                    <a:pt x="12" y="198"/>
                  </a:lnTo>
                  <a:lnTo>
                    <a:pt x="13" y="193"/>
                  </a:lnTo>
                  <a:lnTo>
                    <a:pt x="14" y="187"/>
                  </a:lnTo>
                  <a:lnTo>
                    <a:pt x="15" y="181"/>
                  </a:lnTo>
                  <a:lnTo>
                    <a:pt x="16" y="177"/>
                  </a:lnTo>
                  <a:lnTo>
                    <a:pt x="19" y="172"/>
                  </a:lnTo>
                  <a:lnTo>
                    <a:pt x="21" y="167"/>
                  </a:lnTo>
                  <a:lnTo>
                    <a:pt x="14" y="160"/>
                  </a:lnTo>
                  <a:lnTo>
                    <a:pt x="9" y="152"/>
                  </a:lnTo>
                  <a:lnTo>
                    <a:pt x="5" y="141"/>
                  </a:lnTo>
                  <a:lnTo>
                    <a:pt x="3" y="131"/>
                  </a:lnTo>
                  <a:lnTo>
                    <a:pt x="1" y="119"/>
                  </a:lnTo>
                  <a:lnTo>
                    <a:pt x="1" y="107"/>
                  </a:lnTo>
                  <a:lnTo>
                    <a:pt x="1" y="94"/>
                  </a:lnTo>
                  <a:lnTo>
                    <a:pt x="3" y="82"/>
                  </a:lnTo>
                  <a:lnTo>
                    <a:pt x="6" y="69"/>
                  </a:lnTo>
                  <a:lnTo>
                    <a:pt x="9" y="57"/>
                  </a:lnTo>
                  <a:lnTo>
                    <a:pt x="13" y="45"/>
                  </a:lnTo>
                  <a:lnTo>
                    <a:pt x="19" y="36"/>
                  </a:lnTo>
                  <a:lnTo>
                    <a:pt x="24" y="25"/>
                  </a:lnTo>
                  <a:lnTo>
                    <a:pt x="31" y="18"/>
                  </a:lnTo>
                  <a:lnTo>
                    <a:pt x="37" y="11"/>
                  </a:lnTo>
                  <a:lnTo>
                    <a:pt x="44" y="8"/>
                  </a:lnTo>
                  <a:lnTo>
                    <a:pt x="54" y="3"/>
                  </a:lnTo>
                  <a:lnTo>
                    <a:pt x="60" y="0"/>
                  </a:lnTo>
                  <a:lnTo>
                    <a:pt x="64" y="3"/>
                  </a:lnTo>
                  <a:lnTo>
                    <a:pt x="64" y="8"/>
                  </a:lnTo>
                  <a:lnTo>
                    <a:pt x="61" y="13"/>
                  </a:lnTo>
                  <a:lnTo>
                    <a:pt x="58" y="22"/>
                  </a:lnTo>
                  <a:lnTo>
                    <a:pt x="52" y="32"/>
                  </a:lnTo>
                  <a:lnTo>
                    <a:pt x="47" y="45"/>
                  </a:lnTo>
                  <a:lnTo>
                    <a:pt x="41" y="57"/>
                  </a:lnTo>
                  <a:lnTo>
                    <a:pt x="37" y="70"/>
                  </a:lnTo>
                  <a:lnTo>
                    <a:pt x="32" y="83"/>
                  </a:lnTo>
                  <a:lnTo>
                    <a:pt x="31" y="96"/>
                  </a:lnTo>
                  <a:lnTo>
                    <a:pt x="31" y="109"/>
                  </a:lnTo>
                  <a:lnTo>
                    <a:pt x="33" y="122"/>
                  </a:lnTo>
                  <a:lnTo>
                    <a:pt x="40" y="134"/>
                  </a:lnTo>
                  <a:lnTo>
                    <a:pt x="51" y="145"/>
                  </a:lnTo>
                  <a:lnTo>
                    <a:pt x="53" y="147"/>
                  </a:lnTo>
                  <a:lnTo>
                    <a:pt x="54" y="152"/>
                  </a:lnTo>
                  <a:lnTo>
                    <a:pt x="57" y="157"/>
                  </a:lnTo>
                  <a:lnTo>
                    <a:pt x="58" y="162"/>
                  </a:lnTo>
                  <a:lnTo>
                    <a:pt x="58" y="168"/>
                  </a:lnTo>
                  <a:lnTo>
                    <a:pt x="58" y="177"/>
                  </a:lnTo>
                  <a:lnTo>
                    <a:pt x="58" y="184"/>
                  </a:lnTo>
                  <a:lnTo>
                    <a:pt x="58" y="192"/>
                  </a:lnTo>
                  <a:lnTo>
                    <a:pt x="57" y="199"/>
                  </a:lnTo>
                  <a:lnTo>
                    <a:pt x="57" y="206"/>
                  </a:lnTo>
                  <a:lnTo>
                    <a:pt x="57" y="215"/>
                  </a:lnTo>
                  <a:lnTo>
                    <a:pt x="57" y="223"/>
                  </a:lnTo>
                  <a:lnTo>
                    <a:pt x="57" y="230"/>
                  </a:lnTo>
                  <a:lnTo>
                    <a:pt x="58" y="237"/>
                  </a:lnTo>
                  <a:lnTo>
                    <a:pt x="58" y="243"/>
                  </a:lnTo>
                  <a:lnTo>
                    <a:pt x="60" y="249"/>
                  </a:lnTo>
                  <a:lnTo>
                    <a:pt x="60" y="24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4" name="Freeform 48"/>
            <p:cNvSpPr>
              <a:spLocks/>
            </p:cNvSpPr>
            <p:nvPr/>
          </p:nvSpPr>
          <p:spPr bwMode="auto">
            <a:xfrm>
              <a:off x="3800" y="1745"/>
              <a:ext cx="68" cy="49"/>
            </a:xfrm>
            <a:custGeom>
              <a:avLst/>
              <a:gdLst>
                <a:gd name="T0" fmla="*/ 31 w 202"/>
                <a:gd name="T1" fmla="*/ 23 h 148"/>
                <a:gd name="T2" fmla="*/ 49 w 202"/>
                <a:gd name="T3" fmla="*/ 42 h 148"/>
                <a:gd name="T4" fmla="*/ 62 w 202"/>
                <a:gd name="T5" fmla="*/ 58 h 148"/>
                <a:gd name="T6" fmla="*/ 74 w 202"/>
                <a:gd name="T7" fmla="*/ 71 h 148"/>
                <a:gd name="T8" fmla="*/ 85 w 202"/>
                <a:gd name="T9" fmla="*/ 81 h 148"/>
                <a:gd name="T10" fmla="*/ 100 w 202"/>
                <a:gd name="T11" fmla="*/ 91 h 148"/>
                <a:gd name="T12" fmla="*/ 117 w 202"/>
                <a:gd name="T13" fmla="*/ 100 h 148"/>
                <a:gd name="T14" fmla="*/ 143 w 202"/>
                <a:gd name="T15" fmla="*/ 110 h 148"/>
                <a:gd name="T16" fmla="*/ 161 w 202"/>
                <a:gd name="T17" fmla="*/ 116 h 148"/>
                <a:gd name="T18" fmla="*/ 169 w 202"/>
                <a:gd name="T19" fmla="*/ 120 h 148"/>
                <a:gd name="T20" fmla="*/ 179 w 202"/>
                <a:gd name="T21" fmla="*/ 125 h 148"/>
                <a:gd name="T22" fmla="*/ 188 w 202"/>
                <a:gd name="T23" fmla="*/ 129 h 148"/>
                <a:gd name="T24" fmla="*/ 198 w 202"/>
                <a:gd name="T25" fmla="*/ 135 h 148"/>
                <a:gd name="T26" fmla="*/ 202 w 202"/>
                <a:gd name="T27" fmla="*/ 139 h 148"/>
                <a:gd name="T28" fmla="*/ 200 w 202"/>
                <a:gd name="T29" fmla="*/ 143 h 148"/>
                <a:gd name="T30" fmla="*/ 193 w 202"/>
                <a:gd name="T31" fmla="*/ 146 h 148"/>
                <a:gd name="T32" fmla="*/ 178 w 202"/>
                <a:gd name="T33" fmla="*/ 148 h 148"/>
                <a:gd name="T34" fmla="*/ 162 w 202"/>
                <a:gd name="T35" fmla="*/ 145 h 148"/>
                <a:gd name="T36" fmla="*/ 148 w 202"/>
                <a:gd name="T37" fmla="*/ 143 h 148"/>
                <a:gd name="T38" fmla="*/ 132 w 202"/>
                <a:gd name="T39" fmla="*/ 139 h 148"/>
                <a:gd name="T40" fmla="*/ 116 w 202"/>
                <a:gd name="T41" fmla="*/ 133 h 148"/>
                <a:gd name="T42" fmla="*/ 101 w 202"/>
                <a:gd name="T43" fmla="*/ 127 h 148"/>
                <a:gd name="T44" fmla="*/ 88 w 202"/>
                <a:gd name="T45" fmla="*/ 122 h 148"/>
                <a:gd name="T46" fmla="*/ 75 w 202"/>
                <a:gd name="T47" fmla="*/ 116 h 148"/>
                <a:gd name="T48" fmla="*/ 58 w 202"/>
                <a:gd name="T49" fmla="*/ 104 h 148"/>
                <a:gd name="T50" fmla="*/ 41 w 202"/>
                <a:gd name="T51" fmla="*/ 85 h 148"/>
                <a:gd name="T52" fmla="*/ 24 w 202"/>
                <a:gd name="T53" fmla="*/ 62 h 148"/>
                <a:gd name="T54" fmla="*/ 12 w 202"/>
                <a:gd name="T55" fmla="*/ 41 h 148"/>
                <a:gd name="T56" fmla="*/ 4 w 202"/>
                <a:gd name="T57" fmla="*/ 21 h 148"/>
                <a:gd name="T58" fmla="*/ 0 w 202"/>
                <a:gd name="T59" fmla="*/ 7 h 148"/>
                <a:gd name="T60" fmla="*/ 4 w 202"/>
                <a:gd name="T61" fmla="*/ 0 h 148"/>
                <a:gd name="T62" fmla="*/ 13 w 202"/>
                <a:gd name="T63" fmla="*/ 5 h 148"/>
                <a:gd name="T64" fmla="*/ 22 w 202"/>
                <a:gd name="T65" fmla="*/ 13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2" h="148">
                  <a:moveTo>
                    <a:pt x="22" y="13"/>
                  </a:moveTo>
                  <a:lnTo>
                    <a:pt x="31" y="23"/>
                  </a:lnTo>
                  <a:lnTo>
                    <a:pt x="41" y="34"/>
                  </a:lnTo>
                  <a:lnTo>
                    <a:pt x="49" y="42"/>
                  </a:lnTo>
                  <a:lnTo>
                    <a:pt x="56" y="51"/>
                  </a:lnTo>
                  <a:lnTo>
                    <a:pt x="62" y="58"/>
                  </a:lnTo>
                  <a:lnTo>
                    <a:pt x="68" y="65"/>
                  </a:lnTo>
                  <a:lnTo>
                    <a:pt x="74" y="71"/>
                  </a:lnTo>
                  <a:lnTo>
                    <a:pt x="80" y="77"/>
                  </a:lnTo>
                  <a:lnTo>
                    <a:pt x="85" y="81"/>
                  </a:lnTo>
                  <a:lnTo>
                    <a:pt x="91" y="87"/>
                  </a:lnTo>
                  <a:lnTo>
                    <a:pt x="100" y="91"/>
                  </a:lnTo>
                  <a:lnTo>
                    <a:pt x="109" y="96"/>
                  </a:lnTo>
                  <a:lnTo>
                    <a:pt x="117" y="100"/>
                  </a:lnTo>
                  <a:lnTo>
                    <a:pt x="129" y="105"/>
                  </a:lnTo>
                  <a:lnTo>
                    <a:pt x="143" y="110"/>
                  </a:lnTo>
                  <a:lnTo>
                    <a:pt x="160" y="116"/>
                  </a:lnTo>
                  <a:lnTo>
                    <a:pt x="161" y="116"/>
                  </a:lnTo>
                  <a:lnTo>
                    <a:pt x="165" y="118"/>
                  </a:lnTo>
                  <a:lnTo>
                    <a:pt x="169" y="120"/>
                  </a:lnTo>
                  <a:lnTo>
                    <a:pt x="174" y="123"/>
                  </a:lnTo>
                  <a:lnTo>
                    <a:pt x="179" y="125"/>
                  </a:lnTo>
                  <a:lnTo>
                    <a:pt x="183" y="127"/>
                  </a:lnTo>
                  <a:lnTo>
                    <a:pt x="188" y="129"/>
                  </a:lnTo>
                  <a:lnTo>
                    <a:pt x="194" y="132"/>
                  </a:lnTo>
                  <a:lnTo>
                    <a:pt x="198" y="135"/>
                  </a:lnTo>
                  <a:lnTo>
                    <a:pt x="200" y="137"/>
                  </a:lnTo>
                  <a:lnTo>
                    <a:pt x="202" y="139"/>
                  </a:lnTo>
                  <a:lnTo>
                    <a:pt x="202" y="142"/>
                  </a:lnTo>
                  <a:lnTo>
                    <a:pt x="200" y="143"/>
                  </a:lnTo>
                  <a:lnTo>
                    <a:pt x="198" y="145"/>
                  </a:lnTo>
                  <a:lnTo>
                    <a:pt x="193" y="146"/>
                  </a:lnTo>
                  <a:lnTo>
                    <a:pt x="186" y="148"/>
                  </a:lnTo>
                  <a:lnTo>
                    <a:pt x="178" y="148"/>
                  </a:lnTo>
                  <a:lnTo>
                    <a:pt x="170" y="146"/>
                  </a:lnTo>
                  <a:lnTo>
                    <a:pt x="162" y="145"/>
                  </a:lnTo>
                  <a:lnTo>
                    <a:pt x="155" y="144"/>
                  </a:lnTo>
                  <a:lnTo>
                    <a:pt x="148" y="143"/>
                  </a:lnTo>
                  <a:lnTo>
                    <a:pt x="140" y="142"/>
                  </a:lnTo>
                  <a:lnTo>
                    <a:pt x="132" y="139"/>
                  </a:lnTo>
                  <a:lnTo>
                    <a:pt x="124" y="137"/>
                  </a:lnTo>
                  <a:lnTo>
                    <a:pt x="116" y="133"/>
                  </a:lnTo>
                  <a:lnTo>
                    <a:pt x="109" y="131"/>
                  </a:lnTo>
                  <a:lnTo>
                    <a:pt x="101" y="127"/>
                  </a:lnTo>
                  <a:lnTo>
                    <a:pt x="95" y="125"/>
                  </a:lnTo>
                  <a:lnTo>
                    <a:pt x="88" y="122"/>
                  </a:lnTo>
                  <a:lnTo>
                    <a:pt x="81" y="118"/>
                  </a:lnTo>
                  <a:lnTo>
                    <a:pt x="75" y="116"/>
                  </a:lnTo>
                  <a:lnTo>
                    <a:pt x="69" y="112"/>
                  </a:lnTo>
                  <a:lnTo>
                    <a:pt x="58" y="104"/>
                  </a:lnTo>
                  <a:lnTo>
                    <a:pt x="50" y="94"/>
                  </a:lnTo>
                  <a:lnTo>
                    <a:pt x="41" y="85"/>
                  </a:lnTo>
                  <a:lnTo>
                    <a:pt x="32" y="74"/>
                  </a:lnTo>
                  <a:lnTo>
                    <a:pt x="24" y="62"/>
                  </a:lnTo>
                  <a:lnTo>
                    <a:pt x="18" y="52"/>
                  </a:lnTo>
                  <a:lnTo>
                    <a:pt x="12" y="41"/>
                  </a:lnTo>
                  <a:lnTo>
                    <a:pt x="8" y="31"/>
                  </a:lnTo>
                  <a:lnTo>
                    <a:pt x="4" y="21"/>
                  </a:lnTo>
                  <a:lnTo>
                    <a:pt x="2" y="13"/>
                  </a:lnTo>
                  <a:lnTo>
                    <a:pt x="0" y="7"/>
                  </a:lnTo>
                  <a:lnTo>
                    <a:pt x="2" y="2"/>
                  </a:lnTo>
                  <a:lnTo>
                    <a:pt x="4" y="0"/>
                  </a:lnTo>
                  <a:lnTo>
                    <a:pt x="8" y="1"/>
                  </a:lnTo>
                  <a:lnTo>
                    <a:pt x="13" y="5"/>
                  </a:lnTo>
                  <a:lnTo>
                    <a:pt x="22" y="13"/>
                  </a:lnTo>
                  <a:lnTo>
                    <a:pt x="22" y="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5" name="Freeform 49"/>
            <p:cNvSpPr>
              <a:spLocks/>
            </p:cNvSpPr>
            <p:nvPr/>
          </p:nvSpPr>
          <p:spPr bwMode="auto">
            <a:xfrm>
              <a:off x="3802" y="1720"/>
              <a:ext cx="64" cy="45"/>
            </a:xfrm>
            <a:custGeom>
              <a:avLst/>
              <a:gdLst>
                <a:gd name="T0" fmla="*/ 22 w 190"/>
                <a:gd name="T1" fmla="*/ 7 h 136"/>
                <a:gd name="T2" fmla="*/ 25 w 190"/>
                <a:gd name="T3" fmla="*/ 12 h 136"/>
                <a:gd name="T4" fmla="*/ 29 w 190"/>
                <a:gd name="T5" fmla="*/ 18 h 136"/>
                <a:gd name="T6" fmla="*/ 32 w 190"/>
                <a:gd name="T7" fmla="*/ 24 h 136"/>
                <a:gd name="T8" fmla="*/ 37 w 190"/>
                <a:gd name="T9" fmla="*/ 29 h 136"/>
                <a:gd name="T10" fmla="*/ 40 w 190"/>
                <a:gd name="T11" fmla="*/ 33 h 136"/>
                <a:gd name="T12" fmla="*/ 45 w 190"/>
                <a:gd name="T13" fmla="*/ 38 h 136"/>
                <a:gd name="T14" fmla="*/ 50 w 190"/>
                <a:gd name="T15" fmla="*/ 43 h 136"/>
                <a:gd name="T16" fmla="*/ 56 w 190"/>
                <a:gd name="T17" fmla="*/ 48 h 136"/>
                <a:gd name="T18" fmla="*/ 59 w 190"/>
                <a:gd name="T19" fmla="*/ 51 h 136"/>
                <a:gd name="T20" fmla="*/ 65 w 190"/>
                <a:gd name="T21" fmla="*/ 55 h 136"/>
                <a:gd name="T22" fmla="*/ 69 w 190"/>
                <a:gd name="T23" fmla="*/ 58 h 136"/>
                <a:gd name="T24" fmla="*/ 75 w 190"/>
                <a:gd name="T25" fmla="*/ 63 h 136"/>
                <a:gd name="T26" fmla="*/ 81 w 190"/>
                <a:gd name="T27" fmla="*/ 67 h 136"/>
                <a:gd name="T28" fmla="*/ 87 w 190"/>
                <a:gd name="T29" fmla="*/ 70 h 136"/>
                <a:gd name="T30" fmla="*/ 92 w 190"/>
                <a:gd name="T31" fmla="*/ 74 h 136"/>
                <a:gd name="T32" fmla="*/ 100 w 190"/>
                <a:gd name="T33" fmla="*/ 78 h 136"/>
                <a:gd name="T34" fmla="*/ 104 w 190"/>
                <a:gd name="T35" fmla="*/ 81 h 136"/>
                <a:gd name="T36" fmla="*/ 109 w 190"/>
                <a:gd name="T37" fmla="*/ 83 h 136"/>
                <a:gd name="T38" fmla="*/ 115 w 190"/>
                <a:gd name="T39" fmla="*/ 85 h 136"/>
                <a:gd name="T40" fmla="*/ 121 w 190"/>
                <a:gd name="T41" fmla="*/ 89 h 136"/>
                <a:gd name="T42" fmla="*/ 126 w 190"/>
                <a:gd name="T43" fmla="*/ 90 h 136"/>
                <a:gd name="T44" fmla="*/ 131 w 190"/>
                <a:gd name="T45" fmla="*/ 94 h 136"/>
                <a:gd name="T46" fmla="*/ 136 w 190"/>
                <a:gd name="T47" fmla="*/ 96 h 136"/>
                <a:gd name="T48" fmla="*/ 142 w 190"/>
                <a:gd name="T49" fmla="*/ 98 h 136"/>
                <a:gd name="T50" fmla="*/ 148 w 190"/>
                <a:gd name="T51" fmla="*/ 101 h 136"/>
                <a:gd name="T52" fmla="*/ 153 w 190"/>
                <a:gd name="T53" fmla="*/ 103 h 136"/>
                <a:gd name="T54" fmla="*/ 159 w 190"/>
                <a:gd name="T55" fmla="*/ 106 h 136"/>
                <a:gd name="T56" fmla="*/ 164 w 190"/>
                <a:gd name="T57" fmla="*/ 108 h 136"/>
                <a:gd name="T58" fmla="*/ 169 w 190"/>
                <a:gd name="T59" fmla="*/ 110 h 136"/>
                <a:gd name="T60" fmla="*/ 175 w 190"/>
                <a:gd name="T61" fmla="*/ 114 h 136"/>
                <a:gd name="T62" fmla="*/ 180 w 190"/>
                <a:gd name="T63" fmla="*/ 116 h 136"/>
                <a:gd name="T64" fmla="*/ 186 w 190"/>
                <a:gd name="T65" fmla="*/ 120 h 136"/>
                <a:gd name="T66" fmla="*/ 190 w 190"/>
                <a:gd name="T67" fmla="*/ 124 h 136"/>
                <a:gd name="T68" fmla="*/ 189 w 190"/>
                <a:gd name="T69" fmla="*/ 132 h 136"/>
                <a:gd name="T70" fmla="*/ 186 w 190"/>
                <a:gd name="T71" fmla="*/ 135 h 136"/>
                <a:gd name="T72" fmla="*/ 180 w 190"/>
                <a:gd name="T73" fmla="*/ 136 h 136"/>
                <a:gd name="T74" fmla="*/ 167 w 190"/>
                <a:gd name="T75" fmla="*/ 133 h 136"/>
                <a:gd name="T76" fmla="*/ 155 w 190"/>
                <a:gd name="T77" fmla="*/ 129 h 136"/>
                <a:gd name="T78" fmla="*/ 142 w 190"/>
                <a:gd name="T79" fmla="*/ 124 h 136"/>
                <a:gd name="T80" fmla="*/ 128 w 190"/>
                <a:gd name="T81" fmla="*/ 120 h 136"/>
                <a:gd name="T82" fmla="*/ 115 w 190"/>
                <a:gd name="T83" fmla="*/ 114 h 136"/>
                <a:gd name="T84" fmla="*/ 102 w 190"/>
                <a:gd name="T85" fmla="*/ 108 h 136"/>
                <a:gd name="T86" fmla="*/ 88 w 190"/>
                <a:gd name="T87" fmla="*/ 101 h 136"/>
                <a:gd name="T88" fmla="*/ 76 w 190"/>
                <a:gd name="T89" fmla="*/ 94 h 136"/>
                <a:gd name="T90" fmla="*/ 63 w 190"/>
                <a:gd name="T91" fmla="*/ 85 h 136"/>
                <a:gd name="T92" fmla="*/ 51 w 190"/>
                <a:gd name="T93" fmla="*/ 77 h 136"/>
                <a:gd name="T94" fmla="*/ 40 w 190"/>
                <a:gd name="T95" fmla="*/ 68 h 136"/>
                <a:gd name="T96" fmla="*/ 30 w 190"/>
                <a:gd name="T97" fmla="*/ 59 h 136"/>
                <a:gd name="T98" fmla="*/ 22 w 190"/>
                <a:gd name="T99" fmla="*/ 49 h 136"/>
                <a:gd name="T100" fmla="*/ 13 w 190"/>
                <a:gd name="T101" fmla="*/ 39 h 136"/>
                <a:gd name="T102" fmla="*/ 6 w 190"/>
                <a:gd name="T103" fmla="*/ 27 h 136"/>
                <a:gd name="T104" fmla="*/ 3 w 190"/>
                <a:gd name="T105" fmla="*/ 17 h 136"/>
                <a:gd name="T106" fmla="*/ 0 w 190"/>
                <a:gd name="T107" fmla="*/ 12 h 136"/>
                <a:gd name="T108" fmla="*/ 2 w 190"/>
                <a:gd name="T109" fmla="*/ 7 h 136"/>
                <a:gd name="T110" fmla="*/ 3 w 190"/>
                <a:gd name="T111" fmla="*/ 4 h 136"/>
                <a:gd name="T112" fmla="*/ 6 w 190"/>
                <a:gd name="T113" fmla="*/ 1 h 136"/>
                <a:gd name="T114" fmla="*/ 9 w 190"/>
                <a:gd name="T115" fmla="*/ 0 h 136"/>
                <a:gd name="T116" fmla="*/ 13 w 190"/>
                <a:gd name="T117" fmla="*/ 1 h 136"/>
                <a:gd name="T118" fmla="*/ 18 w 190"/>
                <a:gd name="T119" fmla="*/ 3 h 136"/>
                <a:gd name="T120" fmla="*/ 22 w 190"/>
                <a:gd name="T121" fmla="*/ 7 h 136"/>
                <a:gd name="T122" fmla="*/ 22 w 190"/>
                <a:gd name="T123" fmla="*/ 7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90" h="136">
                  <a:moveTo>
                    <a:pt x="22" y="7"/>
                  </a:moveTo>
                  <a:lnTo>
                    <a:pt x="25" y="12"/>
                  </a:lnTo>
                  <a:lnTo>
                    <a:pt x="29" y="18"/>
                  </a:lnTo>
                  <a:lnTo>
                    <a:pt x="32" y="24"/>
                  </a:lnTo>
                  <a:lnTo>
                    <a:pt x="37" y="29"/>
                  </a:lnTo>
                  <a:lnTo>
                    <a:pt x="40" y="33"/>
                  </a:lnTo>
                  <a:lnTo>
                    <a:pt x="45" y="38"/>
                  </a:lnTo>
                  <a:lnTo>
                    <a:pt x="50" y="43"/>
                  </a:lnTo>
                  <a:lnTo>
                    <a:pt x="56" y="48"/>
                  </a:lnTo>
                  <a:lnTo>
                    <a:pt x="59" y="51"/>
                  </a:lnTo>
                  <a:lnTo>
                    <a:pt x="65" y="55"/>
                  </a:lnTo>
                  <a:lnTo>
                    <a:pt x="69" y="58"/>
                  </a:lnTo>
                  <a:lnTo>
                    <a:pt x="75" y="63"/>
                  </a:lnTo>
                  <a:lnTo>
                    <a:pt x="81" y="67"/>
                  </a:lnTo>
                  <a:lnTo>
                    <a:pt x="87" y="70"/>
                  </a:lnTo>
                  <a:lnTo>
                    <a:pt x="92" y="74"/>
                  </a:lnTo>
                  <a:lnTo>
                    <a:pt x="100" y="78"/>
                  </a:lnTo>
                  <a:lnTo>
                    <a:pt x="104" y="81"/>
                  </a:lnTo>
                  <a:lnTo>
                    <a:pt x="109" y="83"/>
                  </a:lnTo>
                  <a:lnTo>
                    <a:pt x="115" y="85"/>
                  </a:lnTo>
                  <a:lnTo>
                    <a:pt x="121" y="89"/>
                  </a:lnTo>
                  <a:lnTo>
                    <a:pt x="126" y="90"/>
                  </a:lnTo>
                  <a:lnTo>
                    <a:pt x="131" y="94"/>
                  </a:lnTo>
                  <a:lnTo>
                    <a:pt x="136" y="96"/>
                  </a:lnTo>
                  <a:lnTo>
                    <a:pt x="142" y="98"/>
                  </a:lnTo>
                  <a:lnTo>
                    <a:pt x="148" y="101"/>
                  </a:lnTo>
                  <a:lnTo>
                    <a:pt x="153" y="103"/>
                  </a:lnTo>
                  <a:lnTo>
                    <a:pt x="159" y="106"/>
                  </a:lnTo>
                  <a:lnTo>
                    <a:pt x="164" y="108"/>
                  </a:lnTo>
                  <a:lnTo>
                    <a:pt x="169" y="110"/>
                  </a:lnTo>
                  <a:lnTo>
                    <a:pt x="175" y="114"/>
                  </a:lnTo>
                  <a:lnTo>
                    <a:pt x="180" y="116"/>
                  </a:lnTo>
                  <a:lnTo>
                    <a:pt x="186" y="120"/>
                  </a:lnTo>
                  <a:lnTo>
                    <a:pt x="190" y="124"/>
                  </a:lnTo>
                  <a:lnTo>
                    <a:pt x="189" y="132"/>
                  </a:lnTo>
                  <a:lnTo>
                    <a:pt x="186" y="135"/>
                  </a:lnTo>
                  <a:lnTo>
                    <a:pt x="180" y="136"/>
                  </a:lnTo>
                  <a:lnTo>
                    <a:pt x="167" y="133"/>
                  </a:lnTo>
                  <a:lnTo>
                    <a:pt x="155" y="129"/>
                  </a:lnTo>
                  <a:lnTo>
                    <a:pt x="142" y="124"/>
                  </a:lnTo>
                  <a:lnTo>
                    <a:pt x="128" y="120"/>
                  </a:lnTo>
                  <a:lnTo>
                    <a:pt x="115" y="114"/>
                  </a:lnTo>
                  <a:lnTo>
                    <a:pt x="102" y="108"/>
                  </a:lnTo>
                  <a:lnTo>
                    <a:pt x="88" y="101"/>
                  </a:lnTo>
                  <a:lnTo>
                    <a:pt x="76" y="94"/>
                  </a:lnTo>
                  <a:lnTo>
                    <a:pt x="63" y="85"/>
                  </a:lnTo>
                  <a:lnTo>
                    <a:pt x="51" y="77"/>
                  </a:lnTo>
                  <a:lnTo>
                    <a:pt x="40" y="68"/>
                  </a:lnTo>
                  <a:lnTo>
                    <a:pt x="30" y="59"/>
                  </a:lnTo>
                  <a:lnTo>
                    <a:pt x="22" y="49"/>
                  </a:lnTo>
                  <a:lnTo>
                    <a:pt x="13" y="39"/>
                  </a:lnTo>
                  <a:lnTo>
                    <a:pt x="6" y="27"/>
                  </a:lnTo>
                  <a:lnTo>
                    <a:pt x="3" y="17"/>
                  </a:lnTo>
                  <a:lnTo>
                    <a:pt x="0" y="12"/>
                  </a:lnTo>
                  <a:lnTo>
                    <a:pt x="2" y="7"/>
                  </a:lnTo>
                  <a:lnTo>
                    <a:pt x="3" y="4"/>
                  </a:lnTo>
                  <a:lnTo>
                    <a:pt x="6" y="1"/>
                  </a:lnTo>
                  <a:lnTo>
                    <a:pt x="9" y="0"/>
                  </a:lnTo>
                  <a:lnTo>
                    <a:pt x="13" y="1"/>
                  </a:lnTo>
                  <a:lnTo>
                    <a:pt x="18" y="3"/>
                  </a:lnTo>
                  <a:lnTo>
                    <a:pt x="22" y="7"/>
                  </a:lnTo>
                  <a:lnTo>
                    <a:pt x="22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6" name="Freeform 50"/>
            <p:cNvSpPr>
              <a:spLocks/>
            </p:cNvSpPr>
            <p:nvPr/>
          </p:nvSpPr>
          <p:spPr bwMode="auto">
            <a:xfrm>
              <a:off x="3805" y="1797"/>
              <a:ext cx="130" cy="89"/>
            </a:xfrm>
            <a:custGeom>
              <a:avLst/>
              <a:gdLst>
                <a:gd name="T0" fmla="*/ 28 w 390"/>
                <a:gd name="T1" fmla="*/ 29 h 267"/>
                <a:gd name="T2" fmla="*/ 35 w 390"/>
                <a:gd name="T3" fmla="*/ 62 h 267"/>
                <a:gd name="T4" fmla="*/ 41 w 390"/>
                <a:gd name="T5" fmla="*/ 95 h 267"/>
                <a:gd name="T6" fmla="*/ 48 w 390"/>
                <a:gd name="T7" fmla="*/ 127 h 267"/>
                <a:gd name="T8" fmla="*/ 56 w 390"/>
                <a:gd name="T9" fmla="*/ 156 h 267"/>
                <a:gd name="T10" fmla="*/ 70 w 390"/>
                <a:gd name="T11" fmla="*/ 181 h 267"/>
                <a:gd name="T12" fmla="*/ 89 w 390"/>
                <a:gd name="T13" fmla="*/ 202 h 267"/>
                <a:gd name="T14" fmla="*/ 115 w 390"/>
                <a:gd name="T15" fmla="*/ 218 h 267"/>
                <a:gd name="T16" fmla="*/ 149 w 390"/>
                <a:gd name="T17" fmla="*/ 224 h 267"/>
                <a:gd name="T18" fmla="*/ 186 w 390"/>
                <a:gd name="T19" fmla="*/ 220 h 267"/>
                <a:gd name="T20" fmla="*/ 220 w 390"/>
                <a:gd name="T21" fmla="*/ 213 h 267"/>
                <a:gd name="T22" fmla="*/ 253 w 390"/>
                <a:gd name="T23" fmla="*/ 200 h 267"/>
                <a:gd name="T24" fmla="*/ 281 w 390"/>
                <a:gd name="T25" fmla="*/ 183 h 267"/>
                <a:gd name="T26" fmla="*/ 306 w 390"/>
                <a:gd name="T27" fmla="*/ 161 h 267"/>
                <a:gd name="T28" fmla="*/ 328 w 390"/>
                <a:gd name="T29" fmla="*/ 134 h 267"/>
                <a:gd name="T30" fmla="*/ 343 w 390"/>
                <a:gd name="T31" fmla="*/ 103 h 267"/>
                <a:gd name="T32" fmla="*/ 350 w 390"/>
                <a:gd name="T33" fmla="*/ 81 h 267"/>
                <a:gd name="T34" fmla="*/ 355 w 390"/>
                <a:gd name="T35" fmla="*/ 74 h 267"/>
                <a:gd name="T36" fmla="*/ 362 w 390"/>
                <a:gd name="T37" fmla="*/ 71 h 267"/>
                <a:gd name="T38" fmla="*/ 370 w 390"/>
                <a:gd name="T39" fmla="*/ 71 h 267"/>
                <a:gd name="T40" fmla="*/ 381 w 390"/>
                <a:gd name="T41" fmla="*/ 74 h 267"/>
                <a:gd name="T42" fmla="*/ 388 w 390"/>
                <a:gd name="T43" fmla="*/ 84 h 267"/>
                <a:gd name="T44" fmla="*/ 390 w 390"/>
                <a:gd name="T45" fmla="*/ 93 h 267"/>
                <a:gd name="T46" fmla="*/ 383 w 390"/>
                <a:gd name="T47" fmla="*/ 119 h 267"/>
                <a:gd name="T48" fmla="*/ 364 w 390"/>
                <a:gd name="T49" fmla="*/ 157 h 267"/>
                <a:gd name="T50" fmla="*/ 338 w 390"/>
                <a:gd name="T51" fmla="*/ 188 h 267"/>
                <a:gd name="T52" fmla="*/ 307 w 390"/>
                <a:gd name="T53" fmla="*/ 214 h 267"/>
                <a:gd name="T54" fmla="*/ 272 w 390"/>
                <a:gd name="T55" fmla="*/ 235 h 267"/>
                <a:gd name="T56" fmla="*/ 233 w 390"/>
                <a:gd name="T57" fmla="*/ 249 h 267"/>
                <a:gd name="T58" fmla="*/ 191 w 390"/>
                <a:gd name="T59" fmla="*/ 260 h 267"/>
                <a:gd name="T60" fmla="*/ 147 w 390"/>
                <a:gd name="T61" fmla="*/ 265 h 267"/>
                <a:gd name="T62" fmla="*/ 106 w 390"/>
                <a:gd name="T63" fmla="*/ 259 h 267"/>
                <a:gd name="T64" fmla="*/ 76 w 390"/>
                <a:gd name="T65" fmla="*/ 239 h 267"/>
                <a:gd name="T66" fmla="*/ 54 w 390"/>
                <a:gd name="T67" fmla="*/ 214 h 267"/>
                <a:gd name="T68" fmla="*/ 38 w 390"/>
                <a:gd name="T69" fmla="*/ 184 h 267"/>
                <a:gd name="T70" fmla="*/ 26 w 390"/>
                <a:gd name="T71" fmla="*/ 151 h 267"/>
                <a:gd name="T72" fmla="*/ 18 w 390"/>
                <a:gd name="T73" fmla="*/ 113 h 267"/>
                <a:gd name="T74" fmla="*/ 12 w 390"/>
                <a:gd name="T75" fmla="*/ 75 h 267"/>
                <a:gd name="T76" fmla="*/ 5 w 390"/>
                <a:gd name="T77" fmla="*/ 35 h 267"/>
                <a:gd name="T78" fmla="*/ 0 w 390"/>
                <a:gd name="T79" fmla="*/ 9 h 267"/>
                <a:gd name="T80" fmla="*/ 5 w 390"/>
                <a:gd name="T81" fmla="*/ 1 h 267"/>
                <a:gd name="T82" fmla="*/ 13 w 390"/>
                <a:gd name="T83" fmla="*/ 0 h 267"/>
                <a:gd name="T84" fmla="*/ 20 w 390"/>
                <a:gd name="T85" fmla="*/ 3 h 267"/>
                <a:gd name="T86" fmla="*/ 23 w 390"/>
                <a:gd name="T87" fmla="*/ 8 h 267"/>
                <a:gd name="T88" fmla="*/ 25 w 390"/>
                <a:gd name="T89" fmla="*/ 12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90" h="267">
                  <a:moveTo>
                    <a:pt x="25" y="12"/>
                  </a:moveTo>
                  <a:lnTo>
                    <a:pt x="28" y="29"/>
                  </a:lnTo>
                  <a:lnTo>
                    <a:pt x="31" y="46"/>
                  </a:lnTo>
                  <a:lnTo>
                    <a:pt x="35" y="62"/>
                  </a:lnTo>
                  <a:lnTo>
                    <a:pt x="38" y="80"/>
                  </a:lnTo>
                  <a:lnTo>
                    <a:pt x="41" y="95"/>
                  </a:lnTo>
                  <a:lnTo>
                    <a:pt x="44" y="112"/>
                  </a:lnTo>
                  <a:lnTo>
                    <a:pt x="48" y="127"/>
                  </a:lnTo>
                  <a:lnTo>
                    <a:pt x="51" y="143"/>
                  </a:lnTo>
                  <a:lnTo>
                    <a:pt x="56" y="156"/>
                  </a:lnTo>
                  <a:lnTo>
                    <a:pt x="62" y="169"/>
                  </a:lnTo>
                  <a:lnTo>
                    <a:pt x="70" y="181"/>
                  </a:lnTo>
                  <a:lnTo>
                    <a:pt x="78" y="192"/>
                  </a:lnTo>
                  <a:lnTo>
                    <a:pt x="89" y="202"/>
                  </a:lnTo>
                  <a:lnTo>
                    <a:pt x="101" y="210"/>
                  </a:lnTo>
                  <a:lnTo>
                    <a:pt x="115" y="218"/>
                  </a:lnTo>
                  <a:lnTo>
                    <a:pt x="130" y="224"/>
                  </a:lnTo>
                  <a:lnTo>
                    <a:pt x="149" y="224"/>
                  </a:lnTo>
                  <a:lnTo>
                    <a:pt x="168" y="223"/>
                  </a:lnTo>
                  <a:lnTo>
                    <a:pt x="186" y="220"/>
                  </a:lnTo>
                  <a:lnTo>
                    <a:pt x="205" y="216"/>
                  </a:lnTo>
                  <a:lnTo>
                    <a:pt x="220" y="213"/>
                  </a:lnTo>
                  <a:lnTo>
                    <a:pt x="237" y="207"/>
                  </a:lnTo>
                  <a:lnTo>
                    <a:pt x="253" y="200"/>
                  </a:lnTo>
                  <a:lnTo>
                    <a:pt x="268" y="192"/>
                  </a:lnTo>
                  <a:lnTo>
                    <a:pt x="281" y="183"/>
                  </a:lnTo>
                  <a:lnTo>
                    <a:pt x="294" y="172"/>
                  </a:lnTo>
                  <a:lnTo>
                    <a:pt x="306" y="161"/>
                  </a:lnTo>
                  <a:lnTo>
                    <a:pt x="318" y="149"/>
                  </a:lnTo>
                  <a:lnTo>
                    <a:pt x="328" y="134"/>
                  </a:lnTo>
                  <a:lnTo>
                    <a:pt x="335" y="119"/>
                  </a:lnTo>
                  <a:lnTo>
                    <a:pt x="343" y="103"/>
                  </a:lnTo>
                  <a:lnTo>
                    <a:pt x="349" y="86"/>
                  </a:lnTo>
                  <a:lnTo>
                    <a:pt x="350" y="81"/>
                  </a:lnTo>
                  <a:lnTo>
                    <a:pt x="352" y="78"/>
                  </a:lnTo>
                  <a:lnTo>
                    <a:pt x="355" y="74"/>
                  </a:lnTo>
                  <a:lnTo>
                    <a:pt x="358" y="73"/>
                  </a:lnTo>
                  <a:lnTo>
                    <a:pt x="362" y="71"/>
                  </a:lnTo>
                  <a:lnTo>
                    <a:pt x="365" y="71"/>
                  </a:lnTo>
                  <a:lnTo>
                    <a:pt x="370" y="71"/>
                  </a:lnTo>
                  <a:lnTo>
                    <a:pt x="375" y="72"/>
                  </a:lnTo>
                  <a:lnTo>
                    <a:pt x="381" y="74"/>
                  </a:lnTo>
                  <a:lnTo>
                    <a:pt x="387" y="80"/>
                  </a:lnTo>
                  <a:lnTo>
                    <a:pt x="388" y="84"/>
                  </a:lnTo>
                  <a:lnTo>
                    <a:pt x="390" y="88"/>
                  </a:lnTo>
                  <a:lnTo>
                    <a:pt x="390" y="93"/>
                  </a:lnTo>
                  <a:lnTo>
                    <a:pt x="390" y="99"/>
                  </a:lnTo>
                  <a:lnTo>
                    <a:pt x="383" y="119"/>
                  </a:lnTo>
                  <a:lnTo>
                    <a:pt x="375" y="139"/>
                  </a:lnTo>
                  <a:lnTo>
                    <a:pt x="364" y="157"/>
                  </a:lnTo>
                  <a:lnTo>
                    <a:pt x="352" y="174"/>
                  </a:lnTo>
                  <a:lnTo>
                    <a:pt x="338" y="188"/>
                  </a:lnTo>
                  <a:lnTo>
                    <a:pt x="323" y="202"/>
                  </a:lnTo>
                  <a:lnTo>
                    <a:pt x="307" y="214"/>
                  </a:lnTo>
                  <a:lnTo>
                    <a:pt x="291" y="226"/>
                  </a:lnTo>
                  <a:lnTo>
                    <a:pt x="272" y="235"/>
                  </a:lnTo>
                  <a:lnTo>
                    <a:pt x="253" y="243"/>
                  </a:lnTo>
                  <a:lnTo>
                    <a:pt x="233" y="249"/>
                  </a:lnTo>
                  <a:lnTo>
                    <a:pt x="212" y="256"/>
                  </a:lnTo>
                  <a:lnTo>
                    <a:pt x="191" y="260"/>
                  </a:lnTo>
                  <a:lnTo>
                    <a:pt x="169" y="263"/>
                  </a:lnTo>
                  <a:lnTo>
                    <a:pt x="147" y="265"/>
                  </a:lnTo>
                  <a:lnTo>
                    <a:pt x="124" y="267"/>
                  </a:lnTo>
                  <a:lnTo>
                    <a:pt x="106" y="259"/>
                  </a:lnTo>
                  <a:lnTo>
                    <a:pt x="89" y="249"/>
                  </a:lnTo>
                  <a:lnTo>
                    <a:pt x="76" y="239"/>
                  </a:lnTo>
                  <a:lnTo>
                    <a:pt x="64" y="227"/>
                  </a:lnTo>
                  <a:lnTo>
                    <a:pt x="54" y="214"/>
                  </a:lnTo>
                  <a:lnTo>
                    <a:pt x="45" y="200"/>
                  </a:lnTo>
                  <a:lnTo>
                    <a:pt x="38" y="184"/>
                  </a:lnTo>
                  <a:lnTo>
                    <a:pt x="32" y="169"/>
                  </a:lnTo>
                  <a:lnTo>
                    <a:pt x="26" y="151"/>
                  </a:lnTo>
                  <a:lnTo>
                    <a:pt x="23" y="133"/>
                  </a:lnTo>
                  <a:lnTo>
                    <a:pt x="18" y="113"/>
                  </a:lnTo>
                  <a:lnTo>
                    <a:pt x="16" y="95"/>
                  </a:lnTo>
                  <a:lnTo>
                    <a:pt x="12" y="75"/>
                  </a:lnTo>
                  <a:lnTo>
                    <a:pt x="9" y="55"/>
                  </a:lnTo>
                  <a:lnTo>
                    <a:pt x="5" y="35"/>
                  </a:lnTo>
                  <a:lnTo>
                    <a:pt x="2" y="15"/>
                  </a:lnTo>
                  <a:lnTo>
                    <a:pt x="0" y="9"/>
                  </a:lnTo>
                  <a:lnTo>
                    <a:pt x="2" y="4"/>
                  </a:lnTo>
                  <a:lnTo>
                    <a:pt x="5" y="1"/>
                  </a:lnTo>
                  <a:lnTo>
                    <a:pt x="10" y="0"/>
                  </a:lnTo>
                  <a:lnTo>
                    <a:pt x="13" y="0"/>
                  </a:lnTo>
                  <a:lnTo>
                    <a:pt x="18" y="1"/>
                  </a:lnTo>
                  <a:lnTo>
                    <a:pt x="20" y="3"/>
                  </a:lnTo>
                  <a:lnTo>
                    <a:pt x="22" y="6"/>
                  </a:lnTo>
                  <a:lnTo>
                    <a:pt x="23" y="8"/>
                  </a:lnTo>
                  <a:lnTo>
                    <a:pt x="25" y="12"/>
                  </a:lnTo>
                  <a:lnTo>
                    <a:pt x="25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7" name="Freeform 51"/>
            <p:cNvSpPr>
              <a:spLocks/>
            </p:cNvSpPr>
            <p:nvPr/>
          </p:nvSpPr>
          <p:spPr bwMode="auto">
            <a:xfrm>
              <a:off x="3827" y="1868"/>
              <a:ext cx="44" cy="37"/>
            </a:xfrm>
            <a:custGeom>
              <a:avLst/>
              <a:gdLst>
                <a:gd name="T0" fmla="*/ 35 w 131"/>
                <a:gd name="T1" fmla="*/ 23 h 111"/>
                <a:gd name="T2" fmla="*/ 35 w 131"/>
                <a:gd name="T3" fmla="*/ 40 h 111"/>
                <a:gd name="T4" fmla="*/ 37 w 131"/>
                <a:gd name="T5" fmla="*/ 53 h 111"/>
                <a:gd name="T6" fmla="*/ 42 w 131"/>
                <a:gd name="T7" fmla="*/ 62 h 111"/>
                <a:gd name="T8" fmla="*/ 49 w 131"/>
                <a:gd name="T9" fmla="*/ 69 h 111"/>
                <a:gd name="T10" fmla="*/ 60 w 131"/>
                <a:gd name="T11" fmla="*/ 72 h 111"/>
                <a:gd name="T12" fmla="*/ 74 w 131"/>
                <a:gd name="T13" fmla="*/ 71 h 111"/>
                <a:gd name="T14" fmla="*/ 92 w 131"/>
                <a:gd name="T15" fmla="*/ 65 h 111"/>
                <a:gd name="T16" fmla="*/ 106 w 131"/>
                <a:gd name="T17" fmla="*/ 59 h 111"/>
                <a:gd name="T18" fmla="*/ 114 w 131"/>
                <a:gd name="T19" fmla="*/ 58 h 111"/>
                <a:gd name="T20" fmla="*/ 125 w 131"/>
                <a:gd name="T21" fmla="*/ 62 h 111"/>
                <a:gd name="T22" fmla="*/ 129 w 131"/>
                <a:gd name="T23" fmla="*/ 71 h 111"/>
                <a:gd name="T24" fmla="*/ 131 w 131"/>
                <a:gd name="T25" fmla="*/ 78 h 111"/>
                <a:gd name="T26" fmla="*/ 129 w 131"/>
                <a:gd name="T27" fmla="*/ 85 h 111"/>
                <a:gd name="T28" fmla="*/ 125 w 131"/>
                <a:gd name="T29" fmla="*/ 91 h 111"/>
                <a:gd name="T30" fmla="*/ 114 w 131"/>
                <a:gd name="T31" fmla="*/ 98 h 111"/>
                <a:gd name="T32" fmla="*/ 101 w 131"/>
                <a:gd name="T33" fmla="*/ 104 h 111"/>
                <a:gd name="T34" fmla="*/ 86 w 131"/>
                <a:gd name="T35" fmla="*/ 109 h 111"/>
                <a:gd name="T36" fmla="*/ 69 w 131"/>
                <a:gd name="T37" fmla="*/ 110 h 111"/>
                <a:gd name="T38" fmla="*/ 54 w 131"/>
                <a:gd name="T39" fmla="*/ 110 h 111"/>
                <a:gd name="T40" fmla="*/ 40 w 131"/>
                <a:gd name="T41" fmla="*/ 106 h 111"/>
                <a:gd name="T42" fmla="*/ 26 w 131"/>
                <a:gd name="T43" fmla="*/ 99 h 111"/>
                <a:gd name="T44" fmla="*/ 14 w 131"/>
                <a:gd name="T45" fmla="*/ 90 h 111"/>
                <a:gd name="T46" fmla="*/ 5 w 131"/>
                <a:gd name="T47" fmla="*/ 80 h 111"/>
                <a:gd name="T48" fmla="*/ 1 w 131"/>
                <a:gd name="T49" fmla="*/ 72 h 111"/>
                <a:gd name="T50" fmla="*/ 0 w 131"/>
                <a:gd name="T51" fmla="*/ 64 h 111"/>
                <a:gd name="T52" fmla="*/ 1 w 131"/>
                <a:gd name="T53" fmla="*/ 55 h 111"/>
                <a:gd name="T54" fmla="*/ 1 w 131"/>
                <a:gd name="T55" fmla="*/ 46 h 111"/>
                <a:gd name="T56" fmla="*/ 3 w 131"/>
                <a:gd name="T57" fmla="*/ 36 h 111"/>
                <a:gd name="T58" fmla="*/ 4 w 131"/>
                <a:gd name="T59" fmla="*/ 27 h 111"/>
                <a:gd name="T60" fmla="*/ 5 w 131"/>
                <a:gd name="T61" fmla="*/ 17 h 111"/>
                <a:gd name="T62" fmla="*/ 5 w 131"/>
                <a:gd name="T63" fmla="*/ 10 h 111"/>
                <a:gd name="T64" fmla="*/ 8 w 131"/>
                <a:gd name="T65" fmla="*/ 4 h 111"/>
                <a:gd name="T66" fmla="*/ 14 w 131"/>
                <a:gd name="T67" fmla="*/ 0 h 111"/>
                <a:gd name="T68" fmla="*/ 24 w 131"/>
                <a:gd name="T69" fmla="*/ 0 h 111"/>
                <a:gd name="T70" fmla="*/ 31 w 131"/>
                <a:gd name="T71" fmla="*/ 4 h 111"/>
                <a:gd name="T72" fmla="*/ 34 w 131"/>
                <a:gd name="T73" fmla="*/ 10 h 111"/>
                <a:gd name="T74" fmla="*/ 35 w 131"/>
                <a:gd name="T75" fmla="*/ 14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31" h="111">
                  <a:moveTo>
                    <a:pt x="35" y="14"/>
                  </a:moveTo>
                  <a:lnTo>
                    <a:pt x="35" y="23"/>
                  </a:lnTo>
                  <a:lnTo>
                    <a:pt x="35" y="32"/>
                  </a:lnTo>
                  <a:lnTo>
                    <a:pt x="35" y="40"/>
                  </a:lnTo>
                  <a:lnTo>
                    <a:pt x="36" y="48"/>
                  </a:lnTo>
                  <a:lnTo>
                    <a:pt x="37" y="53"/>
                  </a:lnTo>
                  <a:lnTo>
                    <a:pt x="40" y="59"/>
                  </a:lnTo>
                  <a:lnTo>
                    <a:pt x="42" y="62"/>
                  </a:lnTo>
                  <a:lnTo>
                    <a:pt x="47" y="67"/>
                  </a:lnTo>
                  <a:lnTo>
                    <a:pt x="49" y="69"/>
                  </a:lnTo>
                  <a:lnTo>
                    <a:pt x="54" y="72"/>
                  </a:lnTo>
                  <a:lnTo>
                    <a:pt x="60" y="72"/>
                  </a:lnTo>
                  <a:lnTo>
                    <a:pt x="67" y="72"/>
                  </a:lnTo>
                  <a:lnTo>
                    <a:pt x="74" y="71"/>
                  </a:lnTo>
                  <a:lnTo>
                    <a:pt x="82" y="69"/>
                  </a:lnTo>
                  <a:lnTo>
                    <a:pt x="92" y="65"/>
                  </a:lnTo>
                  <a:lnTo>
                    <a:pt x="102" y="61"/>
                  </a:lnTo>
                  <a:lnTo>
                    <a:pt x="106" y="59"/>
                  </a:lnTo>
                  <a:lnTo>
                    <a:pt x="111" y="59"/>
                  </a:lnTo>
                  <a:lnTo>
                    <a:pt x="114" y="58"/>
                  </a:lnTo>
                  <a:lnTo>
                    <a:pt x="119" y="59"/>
                  </a:lnTo>
                  <a:lnTo>
                    <a:pt x="125" y="62"/>
                  </a:lnTo>
                  <a:lnTo>
                    <a:pt x="129" y="67"/>
                  </a:lnTo>
                  <a:lnTo>
                    <a:pt x="129" y="71"/>
                  </a:lnTo>
                  <a:lnTo>
                    <a:pt x="131" y="74"/>
                  </a:lnTo>
                  <a:lnTo>
                    <a:pt x="131" y="78"/>
                  </a:lnTo>
                  <a:lnTo>
                    <a:pt x="131" y="81"/>
                  </a:lnTo>
                  <a:lnTo>
                    <a:pt x="129" y="85"/>
                  </a:lnTo>
                  <a:lnTo>
                    <a:pt x="127" y="88"/>
                  </a:lnTo>
                  <a:lnTo>
                    <a:pt x="125" y="91"/>
                  </a:lnTo>
                  <a:lnTo>
                    <a:pt x="121" y="94"/>
                  </a:lnTo>
                  <a:lnTo>
                    <a:pt x="114" y="98"/>
                  </a:lnTo>
                  <a:lnTo>
                    <a:pt x="108" y="101"/>
                  </a:lnTo>
                  <a:lnTo>
                    <a:pt x="101" y="104"/>
                  </a:lnTo>
                  <a:lnTo>
                    <a:pt x="93" y="107"/>
                  </a:lnTo>
                  <a:lnTo>
                    <a:pt x="86" y="109"/>
                  </a:lnTo>
                  <a:lnTo>
                    <a:pt x="77" y="110"/>
                  </a:lnTo>
                  <a:lnTo>
                    <a:pt x="69" y="110"/>
                  </a:lnTo>
                  <a:lnTo>
                    <a:pt x="62" y="111"/>
                  </a:lnTo>
                  <a:lnTo>
                    <a:pt x="54" y="110"/>
                  </a:lnTo>
                  <a:lnTo>
                    <a:pt x="47" y="109"/>
                  </a:lnTo>
                  <a:lnTo>
                    <a:pt x="40" y="106"/>
                  </a:lnTo>
                  <a:lnTo>
                    <a:pt x="33" y="104"/>
                  </a:lnTo>
                  <a:lnTo>
                    <a:pt x="26" y="99"/>
                  </a:lnTo>
                  <a:lnTo>
                    <a:pt x="20" y="95"/>
                  </a:lnTo>
                  <a:lnTo>
                    <a:pt x="14" y="90"/>
                  </a:lnTo>
                  <a:lnTo>
                    <a:pt x="9" y="84"/>
                  </a:lnTo>
                  <a:lnTo>
                    <a:pt x="5" y="80"/>
                  </a:lnTo>
                  <a:lnTo>
                    <a:pt x="3" y="77"/>
                  </a:lnTo>
                  <a:lnTo>
                    <a:pt x="1" y="72"/>
                  </a:lnTo>
                  <a:lnTo>
                    <a:pt x="1" y="68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" y="55"/>
                  </a:lnTo>
                  <a:lnTo>
                    <a:pt x="1" y="51"/>
                  </a:lnTo>
                  <a:lnTo>
                    <a:pt x="1" y="46"/>
                  </a:lnTo>
                  <a:lnTo>
                    <a:pt x="2" y="42"/>
                  </a:lnTo>
                  <a:lnTo>
                    <a:pt x="3" y="36"/>
                  </a:lnTo>
                  <a:lnTo>
                    <a:pt x="4" y="33"/>
                  </a:lnTo>
                  <a:lnTo>
                    <a:pt x="4" y="27"/>
                  </a:lnTo>
                  <a:lnTo>
                    <a:pt x="4" y="23"/>
                  </a:lnTo>
                  <a:lnTo>
                    <a:pt x="5" y="17"/>
                  </a:lnTo>
                  <a:lnTo>
                    <a:pt x="5" y="14"/>
                  </a:lnTo>
                  <a:lnTo>
                    <a:pt x="5" y="10"/>
                  </a:lnTo>
                  <a:lnTo>
                    <a:pt x="7" y="7"/>
                  </a:lnTo>
                  <a:lnTo>
                    <a:pt x="8" y="4"/>
                  </a:lnTo>
                  <a:lnTo>
                    <a:pt x="10" y="2"/>
                  </a:lnTo>
                  <a:lnTo>
                    <a:pt x="14" y="0"/>
                  </a:lnTo>
                  <a:lnTo>
                    <a:pt x="20" y="0"/>
                  </a:lnTo>
                  <a:lnTo>
                    <a:pt x="24" y="0"/>
                  </a:lnTo>
                  <a:lnTo>
                    <a:pt x="30" y="2"/>
                  </a:lnTo>
                  <a:lnTo>
                    <a:pt x="31" y="4"/>
                  </a:lnTo>
                  <a:lnTo>
                    <a:pt x="33" y="7"/>
                  </a:lnTo>
                  <a:lnTo>
                    <a:pt x="34" y="10"/>
                  </a:lnTo>
                  <a:lnTo>
                    <a:pt x="35" y="14"/>
                  </a:lnTo>
                  <a:lnTo>
                    <a:pt x="35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8" name="Freeform 52"/>
            <p:cNvSpPr>
              <a:spLocks/>
            </p:cNvSpPr>
            <p:nvPr/>
          </p:nvSpPr>
          <p:spPr bwMode="auto">
            <a:xfrm>
              <a:off x="3924" y="1765"/>
              <a:ext cx="53" cy="30"/>
            </a:xfrm>
            <a:custGeom>
              <a:avLst/>
              <a:gdLst>
                <a:gd name="T0" fmla="*/ 155 w 160"/>
                <a:gd name="T1" fmla="*/ 14 h 92"/>
                <a:gd name="T2" fmla="*/ 150 w 160"/>
                <a:gd name="T3" fmla="*/ 19 h 92"/>
                <a:gd name="T4" fmla="*/ 146 w 160"/>
                <a:gd name="T5" fmla="*/ 24 h 92"/>
                <a:gd name="T6" fmla="*/ 141 w 160"/>
                <a:gd name="T7" fmla="*/ 29 h 92"/>
                <a:gd name="T8" fmla="*/ 136 w 160"/>
                <a:gd name="T9" fmla="*/ 34 h 92"/>
                <a:gd name="T10" fmla="*/ 129 w 160"/>
                <a:gd name="T11" fmla="*/ 40 h 92"/>
                <a:gd name="T12" fmla="*/ 123 w 160"/>
                <a:gd name="T13" fmla="*/ 45 h 92"/>
                <a:gd name="T14" fmla="*/ 116 w 160"/>
                <a:gd name="T15" fmla="*/ 51 h 92"/>
                <a:gd name="T16" fmla="*/ 110 w 160"/>
                <a:gd name="T17" fmla="*/ 55 h 92"/>
                <a:gd name="T18" fmla="*/ 102 w 160"/>
                <a:gd name="T19" fmla="*/ 60 h 92"/>
                <a:gd name="T20" fmla="*/ 95 w 160"/>
                <a:gd name="T21" fmla="*/ 65 h 92"/>
                <a:gd name="T22" fmla="*/ 88 w 160"/>
                <a:gd name="T23" fmla="*/ 68 h 92"/>
                <a:gd name="T24" fmla="*/ 82 w 160"/>
                <a:gd name="T25" fmla="*/ 73 h 92"/>
                <a:gd name="T26" fmla="*/ 73 w 160"/>
                <a:gd name="T27" fmla="*/ 77 h 92"/>
                <a:gd name="T28" fmla="*/ 68 w 160"/>
                <a:gd name="T29" fmla="*/ 80 h 92"/>
                <a:gd name="T30" fmla="*/ 62 w 160"/>
                <a:gd name="T31" fmla="*/ 83 h 92"/>
                <a:gd name="T32" fmla="*/ 58 w 160"/>
                <a:gd name="T33" fmla="*/ 85 h 92"/>
                <a:gd name="T34" fmla="*/ 56 w 160"/>
                <a:gd name="T35" fmla="*/ 85 h 92"/>
                <a:gd name="T36" fmla="*/ 52 w 160"/>
                <a:gd name="T37" fmla="*/ 85 h 92"/>
                <a:gd name="T38" fmla="*/ 49 w 160"/>
                <a:gd name="T39" fmla="*/ 86 h 92"/>
                <a:gd name="T40" fmla="*/ 44 w 160"/>
                <a:gd name="T41" fmla="*/ 87 h 92"/>
                <a:gd name="T42" fmla="*/ 37 w 160"/>
                <a:gd name="T43" fmla="*/ 89 h 92"/>
                <a:gd name="T44" fmla="*/ 31 w 160"/>
                <a:gd name="T45" fmla="*/ 90 h 92"/>
                <a:gd name="T46" fmla="*/ 25 w 160"/>
                <a:gd name="T47" fmla="*/ 90 h 92"/>
                <a:gd name="T48" fmla="*/ 19 w 160"/>
                <a:gd name="T49" fmla="*/ 91 h 92"/>
                <a:gd name="T50" fmla="*/ 13 w 160"/>
                <a:gd name="T51" fmla="*/ 91 h 92"/>
                <a:gd name="T52" fmla="*/ 9 w 160"/>
                <a:gd name="T53" fmla="*/ 92 h 92"/>
                <a:gd name="T54" fmla="*/ 4 w 160"/>
                <a:gd name="T55" fmla="*/ 92 h 92"/>
                <a:gd name="T56" fmla="*/ 1 w 160"/>
                <a:gd name="T57" fmla="*/ 92 h 92"/>
                <a:gd name="T58" fmla="*/ 0 w 160"/>
                <a:gd name="T59" fmla="*/ 91 h 92"/>
                <a:gd name="T60" fmla="*/ 1 w 160"/>
                <a:gd name="T61" fmla="*/ 90 h 92"/>
                <a:gd name="T62" fmla="*/ 5 w 160"/>
                <a:gd name="T63" fmla="*/ 87 h 92"/>
                <a:gd name="T64" fmla="*/ 11 w 160"/>
                <a:gd name="T65" fmla="*/ 85 h 92"/>
                <a:gd name="T66" fmla="*/ 12 w 160"/>
                <a:gd name="T67" fmla="*/ 83 h 92"/>
                <a:gd name="T68" fmla="*/ 18 w 160"/>
                <a:gd name="T69" fmla="*/ 79 h 92"/>
                <a:gd name="T70" fmla="*/ 27 w 160"/>
                <a:gd name="T71" fmla="*/ 72 h 92"/>
                <a:gd name="T72" fmla="*/ 39 w 160"/>
                <a:gd name="T73" fmla="*/ 65 h 92"/>
                <a:gd name="T74" fmla="*/ 52 w 160"/>
                <a:gd name="T75" fmla="*/ 55 h 92"/>
                <a:gd name="T76" fmla="*/ 66 w 160"/>
                <a:gd name="T77" fmla="*/ 46 h 92"/>
                <a:gd name="T78" fmla="*/ 82 w 160"/>
                <a:gd name="T79" fmla="*/ 37 h 92"/>
                <a:gd name="T80" fmla="*/ 98 w 160"/>
                <a:gd name="T81" fmla="*/ 28 h 92"/>
                <a:gd name="T82" fmla="*/ 111 w 160"/>
                <a:gd name="T83" fmla="*/ 19 h 92"/>
                <a:gd name="T84" fmla="*/ 125 w 160"/>
                <a:gd name="T85" fmla="*/ 11 h 92"/>
                <a:gd name="T86" fmla="*/ 137 w 160"/>
                <a:gd name="T87" fmla="*/ 5 h 92"/>
                <a:gd name="T88" fmla="*/ 148 w 160"/>
                <a:gd name="T89" fmla="*/ 2 h 92"/>
                <a:gd name="T90" fmla="*/ 155 w 160"/>
                <a:gd name="T91" fmla="*/ 0 h 92"/>
                <a:gd name="T92" fmla="*/ 160 w 160"/>
                <a:gd name="T93" fmla="*/ 1 h 92"/>
                <a:gd name="T94" fmla="*/ 159 w 160"/>
                <a:gd name="T95" fmla="*/ 6 h 92"/>
                <a:gd name="T96" fmla="*/ 155 w 160"/>
                <a:gd name="T97" fmla="*/ 14 h 92"/>
                <a:gd name="T98" fmla="*/ 155 w 160"/>
                <a:gd name="T99" fmla="*/ 14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60" h="92">
                  <a:moveTo>
                    <a:pt x="155" y="14"/>
                  </a:moveTo>
                  <a:lnTo>
                    <a:pt x="150" y="19"/>
                  </a:lnTo>
                  <a:lnTo>
                    <a:pt x="146" y="24"/>
                  </a:lnTo>
                  <a:lnTo>
                    <a:pt x="141" y="29"/>
                  </a:lnTo>
                  <a:lnTo>
                    <a:pt x="136" y="34"/>
                  </a:lnTo>
                  <a:lnTo>
                    <a:pt x="129" y="40"/>
                  </a:lnTo>
                  <a:lnTo>
                    <a:pt x="123" y="45"/>
                  </a:lnTo>
                  <a:lnTo>
                    <a:pt x="116" y="51"/>
                  </a:lnTo>
                  <a:lnTo>
                    <a:pt x="110" y="55"/>
                  </a:lnTo>
                  <a:lnTo>
                    <a:pt x="102" y="60"/>
                  </a:lnTo>
                  <a:lnTo>
                    <a:pt x="95" y="65"/>
                  </a:lnTo>
                  <a:lnTo>
                    <a:pt x="88" y="68"/>
                  </a:lnTo>
                  <a:lnTo>
                    <a:pt x="82" y="73"/>
                  </a:lnTo>
                  <a:lnTo>
                    <a:pt x="73" y="77"/>
                  </a:lnTo>
                  <a:lnTo>
                    <a:pt x="68" y="80"/>
                  </a:lnTo>
                  <a:lnTo>
                    <a:pt x="62" y="83"/>
                  </a:lnTo>
                  <a:lnTo>
                    <a:pt x="58" y="85"/>
                  </a:lnTo>
                  <a:lnTo>
                    <a:pt x="56" y="85"/>
                  </a:lnTo>
                  <a:lnTo>
                    <a:pt x="52" y="85"/>
                  </a:lnTo>
                  <a:lnTo>
                    <a:pt x="49" y="86"/>
                  </a:lnTo>
                  <a:lnTo>
                    <a:pt x="44" y="87"/>
                  </a:lnTo>
                  <a:lnTo>
                    <a:pt x="37" y="89"/>
                  </a:lnTo>
                  <a:lnTo>
                    <a:pt x="31" y="90"/>
                  </a:lnTo>
                  <a:lnTo>
                    <a:pt x="25" y="90"/>
                  </a:lnTo>
                  <a:lnTo>
                    <a:pt x="19" y="91"/>
                  </a:lnTo>
                  <a:lnTo>
                    <a:pt x="13" y="91"/>
                  </a:lnTo>
                  <a:lnTo>
                    <a:pt x="9" y="92"/>
                  </a:lnTo>
                  <a:lnTo>
                    <a:pt x="4" y="92"/>
                  </a:lnTo>
                  <a:lnTo>
                    <a:pt x="1" y="92"/>
                  </a:lnTo>
                  <a:lnTo>
                    <a:pt x="0" y="91"/>
                  </a:lnTo>
                  <a:lnTo>
                    <a:pt x="1" y="90"/>
                  </a:lnTo>
                  <a:lnTo>
                    <a:pt x="5" y="87"/>
                  </a:lnTo>
                  <a:lnTo>
                    <a:pt x="11" y="85"/>
                  </a:lnTo>
                  <a:lnTo>
                    <a:pt x="12" y="83"/>
                  </a:lnTo>
                  <a:lnTo>
                    <a:pt x="18" y="79"/>
                  </a:lnTo>
                  <a:lnTo>
                    <a:pt x="27" y="72"/>
                  </a:lnTo>
                  <a:lnTo>
                    <a:pt x="39" y="65"/>
                  </a:lnTo>
                  <a:lnTo>
                    <a:pt x="52" y="55"/>
                  </a:lnTo>
                  <a:lnTo>
                    <a:pt x="66" y="46"/>
                  </a:lnTo>
                  <a:lnTo>
                    <a:pt x="82" y="37"/>
                  </a:lnTo>
                  <a:lnTo>
                    <a:pt x="98" y="28"/>
                  </a:lnTo>
                  <a:lnTo>
                    <a:pt x="111" y="19"/>
                  </a:lnTo>
                  <a:lnTo>
                    <a:pt x="125" y="11"/>
                  </a:lnTo>
                  <a:lnTo>
                    <a:pt x="137" y="5"/>
                  </a:lnTo>
                  <a:lnTo>
                    <a:pt x="148" y="2"/>
                  </a:lnTo>
                  <a:lnTo>
                    <a:pt x="155" y="0"/>
                  </a:lnTo>
                  <a:lnTo>
                    <a:pt x="160" y="1"/>
                  </a:lnTo>
                  <a:lnTo>
                    <a:pt x="159" y="6"/>
                  </a:lnTo>
                  <a:lnTo>
                    <a:pt x="155" y="14"/>
                  </a:lnTo>
                  <a:lnTo>
                    <a:pt x="155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9" name="Freeform 53"/>
            <p:cNvSpPr>
              <a:spLocks/>
            </p:cNvSpPr>
            <p:nvPr/>
          </p:nvSpPr>
          <p:spPr bwMode="auto">
            <a:xfrm>
              <a:off x="3898" y="1728"/>
              <a:ext cx="88" cy="51"/>
            </a:xfrm>
            <a:custGeom>
              <a:avLst/>
              <a:gdLst>
                <a:gd name="T0" fmla="*/ 246 w 263"/>
                <a:gd name="T1" fmla="*/ 28 h 154"/>
                <a:gd name="T2" fmla="*/ 230 w 263"/>
                <a:gd name="T3" fmla="*/ 43 h 154"/>
                <a:gd name="T4" fmla="*/ 213 w 263"/>
                <a:gd name="T5" fmla="*/ 56 h 154"/>
                <a:gd name="T6" fmla="*/ 199 w 263"/>
                <a:gd name="T7" fmla="*/ 70 h 154"/>
                <a:gd name="T8" fmla="*/ 184 w 263"/>
                <a:gd name="T9" fmla="*/ 83 h 154"/>
                <a:gd name="T10" fmla="*/ 169 w 263"/>
                <a:gd name="T11" fmla="*/ 96 h 154"/>
                <a:gd name="T12" fmla="*/ 153 w 263"/>
                <a:gd name="T13" fmla="*/ 109 h 154"/>
                <a:gd name="T14" fmla="*/ 133 w 263"/>
                <a:gd name="T15" fmla="*/ 121 h 154"/>
                <a:gd name="T16" fmla="*/ 115 w 263"/>
                <a:gd name="T17" fmla="*/ 130 h 154"/>
                <a:gd name="T18" fmla="*/ 100 w 263"/>
                <a:gd name="T19" fmla="*/ 135 h 154"/>
                <a:gd name="T20" fmla="*/ 86 w 263"/>
                <a:gd name="T21" fmla="*/ 138 h 154"/>
                <a:gd name="T22" fmla="*/ 74 w 263"/>
                <a:gd name="T23" fmla="*/ 141 h 154"/>
                <a:gd name="T24" fmla="*/ 61 w 263"/>
                <a:gd name="T25" fmla="*/ 143 h 154"/>
                <a:gd name="T26" fmla="*/ 48 w 263"/>
                <a:gd name="T27" fmla="*/ 145 h 154"/>
                <a:gd name="T28" fmla="*/ 35 w 263"/>
                <a:gd name="T29" fmla="*/ 148 h 154"/>
                <a:gd name="T30" fmla="*/ 19 w 263"/>
                <a:gd name="T31" fmla="*/ 151 h 154"/>
                <a:gd name="T32" fmla="*/ 8 w 263"/>
                <a:gd name="T33" fmla="*/ 154 h 154"/>
                <a:gd name="T34" fmla="*/ 2 w 263"/>
                <a:gd name="T35" fmla="*/ 149 h 154"/>
                <a:gd name="T36" fmla="*/ 0 w 263"/>
                <a:gd name="T37" fmla="*/ 142 h 154"/>
                <a:gd name="T38" fmla="*/ 4 w 263"/>
                <a:gd name="T39" fmla="*/ 136 h 154"/>
                <a:gd name="T40" fmla="*/ 17 w 263"/>
                <a:gd name="T41" fmla="*/ 132 h 154"/>
                <a:gd name="T42" fmla="*/ 29 w 263"/>
                <a:gd name="T43" fmla="*/ 129 h 154"/>
                <a:gd name="T44" fmla="*/ 42 w 263"/>
                <a:gd name="T45" fmla="*/ 124 h 154"/>
                <a:gd name="T46" fmla="*/ 54 w 263"/>
                <a:gd name="T47" fmla="*/ 121 h 154"/>
                <a:gd name="T48" fmla="*/ 64 w 263"/>
                <a:gd name="T49" fmla="*/ 116 h 154"/>
                <a:gd name="T50" fmla="*/ 77 w 263"/>
                <a:gd name="T51" fmla="*/ 112 h 154"/>
                <a:gd name="T52" fmla="*/ 89 w 263"/>
                <a:gd name="T53" fmla="*/ 108 h 154"/>
                <a:gd name="T54" fmla="*/ 101 w 263"/>
                <a:gd name="T55" fmla="*/ 102 h 154"/>
                <a:gd name="T56" fmla="*/ 119 w 263"/>
                <a:gd name="T57" fmla="*/ 93 h 154"/>
                <a:gd name="T58" fmla="*/ 137 w 263"/>
                <a:gd name="T59" fmla="*/ 82 h 154"/>
                <a:gd name="T60" fmla="*/ 155 w 263"/>
                <a:gd name="T61" fmla="*/ 70 h 154"/>
                <a:gd name="T62" fmla="*/ 171 w 263"/>
                <a:gd name="T63" fmla="*/ 58 h 154"/>
                <a:gd name="T64" fmla="*/ 186 w 263"/>
                <a:gd name="T65" fmla="*/ 46 h 154"/>
                <a:gd name="T66" fmla="*/ 201 w 263"/>
                <a:gd name="T67" fmla="*/ 33 h 154"/>
                <a:gd name="T68" fmla="*/ 217 w 263"/>
                <a:gd name="T69" fmla="*/ 21 h 154"/>
                <a:gd name="T70" fmla="*/ 234 w 263"/>
                <a:gd name="T71" fmla="*/ 8 h 154"/>
                <a:gd name="T72" fmla="*/ 248 w 263"/>
                <a:gd name="T73" fmla="*/ 0 h 154"/>
                <a:gd name="T74" fmla="*/ 257 w 263"/>
                <a:gd name="T75" fmla="*/ 1 h 154"/>
                <a:gd name="T76" fmla="*/ 261 w 263"/>
                <a:gd name="T77" fmla="*/ 8 h 154"/>
                <a:gd name="T78" fmla="*/ 260 w 263"/>
                <a:gd name="T79" fmla="*/ 16 h 154"/>
                <a:gd name="T80" fmla="*/ 257 w 263"/>
                <a:gd name="T81" fmla="*/ 21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63" h="154">
                  <a:moveTo>
                    <a:pt x="257" y="21"/>
                  </a:moveTo>
                  <a:lnTo>
                    <a:pt x="246" y="28"/>
                  </a:lnTo>
                  <a:lnTo>
                    <a:pt x="238" y="35"/>
                  </a:lnTo>
                  <a:lnTo>
                    <a:pt x="230" y="43"/>
                  </a:lnTo>
                  <a:lnTo>
                    <a:pt x="221" y="50"/>
                  </a:lnTo>
                  <a:lnTo>
                    <a:pt x="213" y="56"/>
                  </a:lnTo>
                  <a:lnTo>
                    <a:pt x="206" y="63"/>
                  </a:lnTo>
                  <a:lnTo>
                    <a:pt x="199" y="70"/>
                  </a:lnTo>
                  <a:lnTo>
                    <a:pt x="192" y="77"/>
                  </a:lnTo>
                  <a:lnTo>
                    <a:pt x="184" y="83"/>
                  </a:lnTo>
                  <a:lnTo>
                    <a:pt x="176" y="90"/>
                  </a:lnTo>
                  <a:lnTo>
                    <a:pt x="169" y="96"/>
                  </a:lnTo>
                  <a:lnTo>
                    <a:pt x="161" y="103"/>
                  </a:lnTo>
                  <a:lnTo>
                    <a:pt x="153" y="109"/>
                  </a:lnTo>
                  <a:lnTo>
                    <a:pt x="143" y="115"/>
                  </a:lnTo>
                  <a:lnTo>
                    <a:pt x="133" y="121"/>
                  </a:lnTo>
                  <a:lnTo>
                    <a:pt x="122" y="128"/>
                  </a:lnTo>
                  <a:lnTo>
                    <a:pt x="115" y="130"/>
                  </a:lnTo>
                  <a:lnTo>
                    <a:pt x="107" y="132"/>
                  </a:lnTo>
                  <a:lnTo>
                    <a:pt x="100" y="135"/>
                  </a:lnTo>
                  <a:lnTo>
                    <a:pt x="94" y="137"/>
                  </a:lnTo>
                  <a:lnTo>
                    <a:pt x="86" y="138"/>
                  </a:lnTo>
                  <a:lnTo>
                    <a:pt x="80" y="139"/>
                  </a:lnTo>
                  <a:lnTo>
                    <a:pt x="74" y="141"/>
                  </a:lnTo>
                  <a:lnTo>
                    <a:pt x="68" y="142"/>
                  </a:lnTo>
                  <a:lnTo>
                    <a:pt x="61" y="143"/>
                  </a:lnTo>
                  <a:lnTo>
                    <a:pt x="54" y="144"/>
                  </a:lnTo>
                  <a:lnTo>
                    <a:pt x="48" y="145"/>
                  </a:lnTo>
                  <a:lnTo>
                    <a:pt x="42" y="147"/>
                  </a:lnTo>
                  <a:lnTo>
                    <a:pt x="35" y="148"/>
                  </a:lnTo>
                  <a:lnTo>
                    <a:pt x="26" y="150"/>
                  </a:lnTo>
                  <a:lnTo>
                    <a:pt x="19" y="151"/>
                  </a:lnTo>
                  <a:lnTo>
                    <a:pt x="13" y="154"/>
                  </a:lnTo>
                  <a:lnTo>
                    <a:pt x="8" y="154"/>
                  </a:lnTo>
                  <a:lnTo>
                    <a:pt x="4" y="151"/>
                  </a:lnTo>
                  <a:lnTo>
                    <a:pt x="2" y="149"/>
                  </a:lnTo>
                  <a:lnTo>
                    <a:pt x="0" y="147"/>
                  </a:lnTo>
                  <a:lnTo>
                    <a:pt x="0" y="142"/>
                  </a:lnTo>
                  <a:lnTo>
                    <a:pt x="2" y="139"/>
                  </a:lnTo>
                  <a:lnTo>
                    <a:pt x="4" y="136"/>
                  </a:lnTo>
                  <a:lnTo>
                    <a:pt x="10" y="135"/>
                  </a:lnTo>
                  <a:lnTo>
                    <a:pt x="17" y="132"/>
                  </a:lnTo>
                  <a:lnTo>
                    <a:pt x="23" y="130"/>
                  </a:lnTo>
                  <a:lnTo>
                    <a:pt x="29" y="129"/>
                  </a:lnTo>
                  <a:lnTo>
                    <a:pt x="36" y="126"/>
                  </a:lnTo>
                  <a:lnTo>
                    <a:pt x="42" y="124"/>
                  </a:lnTo>
                  <a:lnTo>
                    <a:pt x="48" y="123"/>
                  </a:lnTo>
                  <a:lnTo>
                    <a:pt x="54" y="121"/>
                  </a:lnTo>
                  <a:lnTo>
                    <a:pt x="60" y="118"/>
                  </a:lnTo>
                  <a:lnTo>
                    <a:pt x="64" y="116"/>
                  </a:lnTo>
                  <a:lnTo>
                    <a:pt x="71" y="113"/>
                  </a:lnTo>
                  <a:lnTo>
                    <a:pt x="77" y="112"/>
                  </a:lnTo>
                  <a:lnTo>
                    <a:pt x="83" y="110"/>
                  </a:lnTo>
                  <a:lnTo>
                    <a:pt x="89" y="108"/>
                  </a:lnTo>
                  <a:lnTo>
                    <a:pt x="95" y="104"/>
                  </a:lnTo>
                  <a:lnTo>
                    <a:pt x="101" y="102"/>
                  </a:lnTo>
                  <a:lnTo>
                    <a:pt x="109" y="99"/>
                  </a:lnTo>
                  <a:lnTo>
                    <a:pt x="119" y="93"/>
                  </a:lnTo>
                  <a:lnTo>
                    <a:pt x="129" y="87"/>
                  </a:lnTo>
                  <a:lnTo>
                    <a:pt x="137" y="82"/>
                  </a:lnTo>
                  <a:lnTo>
                    <a:pt x="147" y="76"/>
                  </a:lnTo>
                  <a:lnTo>
                    <a:pt x="155" y="70"/>
                  </a:lnTo>
                  <a:lnTo>
                    <a:pt x="162" y="64"/>
                  </a:lnTo>
                  <a:lnTo>
                    <a:pt x="171" y="58"/>
                  </a:lnTo>
                  <a:lnTo>
                    <a:pt x="179" y="53"/>
                  </a:lnTo>
                  <a:lnTo>
                    <a:pt x="186" y="46"/>
                  </a:lnTo>
                  <a:lnTo>
                    <a:pt x="193" y="40"/>
                  </a:lnTo>
                  <a:lnTo>
                    <a:pt x="201" y="33"/>
                  </a:lnTo>
                  <a:lnTo>
                    <a:pt x="210" y="27"/>
                  </a:lnTo>
                  <a:lnTo>
                    <a:pt x="217" y="21"/>
                  </a:lnTo>
                  <a:lnTo>
                    <a:pt x="226" y="15"/>
                  </a:lnTo>
                  <a:lnTo>
                    <a:pt x="234" y="8"/>
                  </a:lnTo>
                  <a:lnTo>
                    <a:pt x="244" y="2"/>
                  </a:lnTo>
                  <a:lnTo>
                    <a:pt x="248" y="0"/>
                  </a:lnTo>
                  <a:lnTo>
                    <a:pt x="253" y="0"/>
                  </a:lnTo>
                  <a:lnTo>
                    <a:pt x="257" y="1"/>
                  </a:lnTo>
                  <a:lnTo>
                    <a:pt x="260" y="5"/>
                  </a:lnTo>
                  <a:lnTo>
                    <a:pt x="261" y="8"/>
                  </a:lnTo>
                  <a:lnTo>
                    <a:pt x="263" y="13"/>
                  </a:lnTo>
                  <a:lnTo>
                    <a:pt x="260" y="16"/>
                  </a:lnTo>
                  <a:lnTo>
                    <a:pt x="257" y="21"/>
                  </a:lnTo>
                  <a:lnTo>
                    <a:pt x="257" y="2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103" name="Skupina 2102"/>
          <p:cNvGrpSpPr/>
          <p:nvPr/>
        </p:nvGrpSpPr>
        <p:grpSpPr>
          <a:xfrm>
            <a:off x="817418" y="1728072"/>
            <a:ext cx="2665537" cy="3277939"/>
            <a:chOff x="256141" y="2236887"/>
            <a:chExt cx="2665537" cy="3277939"/>
          </a:xfrm>
        </p:grpSpPr>
        <p:pic>
          <p:nvPicPr>
            <p:cNvPr id="9" name="Picture 4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1687" y="3930650"/>
              <a:ext cx="2112234" cy="1584176"/>
            </a:xfrm>
            <a:prstGeom prst="ellipse">
              <a:avLst/>
            </a:prstGeom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blurRad="381000" dist="292100" dir="5400000" sx="-80000" sy="-18000" rotWithShape="0">
                <a:srgbClr val="000000">
                  <a:alpha val="22000"/>
                </a:srgbClr>
              </a:outerShdw>
            </a:effectLst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5" name="Minus 4"/>
            <p:cNvSpPr/>
            <p:nvPr/>
          </p:nvSpPr>
          <p:spPr>
            <a:xfrm rot="16200000">
              <a:off x="289580" y="3658260"/>
              <a:ext cx="1970077" cy="914400"/>
            </a:xfrm>
            <a:prstGeom prst="mathMin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Minus 5"/>
            <p:cNvSpPr/>
            <p:nvPr/>
          </p:nvSpPr>
          <p:spPr>
            <a:xfrm rot="16200000">
              <a:off x="998969" y="3658260"/>
              <a:ext cx="1970076" cy="914400"/>
            </a:xfrm>
            <a:prstGeom prst="mathMin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940093" y="2409270"/>
              <a:ext cx="981585" cy="993374"/>
            </a:xfrm>
            <a:custGeom>
              <a:avLst/>
              <a:gdLst>
                <a:gd name="connsiteX0" fmla="*/ 50517 w 981585"/>
                <a:gd name="connsiteY0" fmla="*/ 993374 h 993374"/>
                <a:gd name="connsiteX1" fmla="*/ 83767 w 981585"/>
                <a:gd name="connsiteY1" fmla="*/ 876996 h 993374"/>
                <a:gd name="connsiteX2" fmla="*/ 831913 w 981585"/>
                <a:gd name="connsiteY2" fmla="*/ 876996 h 993374"/>
                <a:gd name="connsiteX3" fmla="*/ 931666 w 981585"/>
                <a:gd name="connsiteY3" fmla="*/ 78974 h 993374"/>
                <a:gd name="connsiteX4" fmla="*/ 233397 w 981585"/>
                <a:gd name="connsiteY4" fmla="*/ 29097 h 993374"/>
                <a:gd name="connsiteX5" fmla="*/ 233397 w 981585"/>
                <a:gd name="connsiteY5" fmla="*/ 29097 h 993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81585" h="993374">
                  <a:moveTo>
                    <a:pt x="50517" y="993374"/>
                  </a:moveTo>
                  <a:cubicBezTo>
                    <a:pt x="2025" y="944883"/>
                    <a:pt x="-46466" y="896392"/>
                    <a:pt x="83767" y="876996"/>
                  </a:cubicBezTo>
                  <a:cubicBezTo>
                    <a:pt x="214000" y="857600"/>
                    <a:pt x="690597" y="1010000"/>
                    <a:pt x="831913" y="876996"/>
                  </a:cubicBezTo>
                  <a:cubicBezTo>
                    <a:pt x="973229" y="743992"/>
                    <a:pt x="1031419" y="220291"/>
                    <a:pt x="931666" y="78974"/>
                  </a:cubicBezTo>
                  <a:cubicBezTo>
                    <a:pt x="831913" y="-62343"/>
                    <a:pt x="233397" y="29097"/>
                    <a:pt x="233397" y="29097"/>
                  </a:cubicBezTo>
                  <a:lnTo>
                    <a:pt x="233397" y="29097"/>
                  </a:ln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256141" y="2261009"/>
              <a:ext cx="1944595" cy="1158260"/>
            </a:xfrm>
            <a:custGeom>
              <a:avLst/>
              <a:gdLst>
                <a:gd name="connsiteX0" fmla="*/ 986323 w 1944595"/>
                <a:gd name="connsiteY0" fmla="*/ 1158260 h 1158260"/>
                <a:gd name="connsiteX1" fmla="*/ 919821 w 1944595"/>
                <a:gd name="connsiteY1" fmla="*/ 958755 h 1158260"/>
                <a:gd name="connsiteX2" fmla="*/ 121799 w 1944595"/>
                <a:gd name="connsiteY2" fmla="*/ 975380 h 1158260"/>
                <a:gd name="connsiteX3" fmla="*/ 55298 w 1944595"/>
                <a:gd name="connsiteY3" fmla="*/ 127482 h 1158260"/>
                <a:gd name="connsiteX4" fmla="*/ 637189 w 1944595"/>
                <a:gd name="connsiteY4" fmla="*/ 27729 h 1158260"/>
                <a:gd name="connsiteX5" fmla="*/ 1867472 w 1944595"/>
                <a:gd name="connsiteY5" fmla="*/ 11104 h 1158260"/>
                <a:gd name="connsiteX6" fmla="*/ 1817596 w 1944595"/>
                <a:gd name="connsiteY6" fmla="*/ 177358 h 1158260"/>
                <a:gd name="connsiteX7" fmla="*/ 1834221 w 1944595"/>
                <a:gd name="connsiteY7" fmla="*/ 127482 h 1158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44595" h="1158260">
                  <a:moveTo>
                    <a:pt x="986323" y="1158260"/>
                  </a:moveTo>
                  <a:cubicBezTo>
                    <a:pt x="1025115" y="1073747"/>
                    <a:pt x="1063908" y="989235"/>
                    <a:pt x="919821" y="958755"/>
                  </a:cubicBezTo>
                  <a:cubicBezTo>
                    <a:pt x="775734" y="928275"/>
                    <a:pt x="265886" y="1113925"/>
                    <a:pt x="121799" y="975380"/>
                  </a:cubicBezTo>
                  <a:cubicBezTo>
                    <a:pt x="-22288" y="836835"/>
                    <a:pt x="-30600" y="285424"/>
                    <a:pt x="55298" y="127482"/>
                  </a:cubicBezTo>
                  <a:cubicBezTo>
                    <a:pt x="141196" y="-30460"/>
                    <a:pt x="335160" y="47125"/>
                    <a:pt x="637189" y="27729"/>
                  </a:cubicBezTo>
                  <a:cubicBezTo>
                    <a:pt x="939218" y="8333"/>
                    <a:pt x="1670738" y="-13834"/>
                    <a:pt x="1867472" y="11104"/>
                  </a:cubicBezTo>
                  <a:cubicBezTo>
                    <a:pt x="2064206" y="36042"/>
                    <a:pt x="1823138" y="157962"/>
                    <a:pt x="1817596" y="177358"/>
                  </a:cubicBezTo>
                  <a:cubicBezTo>
                    <a:pt x="1812054" y="196754"/>
                    <a:pt x="1823137" y="162118"/>
                    <a:pt x="1834221" y="127482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85" name="Group 57"/>
            <p:cNvGrpSpPr>
              <a:grpSpLocks noChangeAspect="1"/>
            </p:cNvGrpSpPr>
            <p:nvPr/>
          </p:nvGrpSpPr>
          <p:grpSpPr bwMode="auto">
            <a:xfrm>
              <a:off x="1707076" y="2236887"/>
              <a:ext cx="1041400" cy="1049098"/>
              <a:chOff x="2931" y="633"/>
              <a:chExt cx="947" cy="954"/>
            </a:xfrm>
          </p:grpSpPr>
          <p:sp>
            <p:nvSpPr>
              <p:cNvPr id="86" name="AutoShape 56"/>
              <p:cNvSpPr>
                <a:spLocks noChangeAspect="1" noChangeArrowheads="1" noTextEdit="1"/>
              </p:cNvSpPr>
              <p:nvPr/>
            </p:nvSpPr>
            <p:spPr bwMode="auto">
              <a:xfrm>
                <a:off x="2931" y="633"/>
                <a:ext cx="947" cy="9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" name="Freeform 59"/>
              <p:cNvSpPr>
                <a:spLocks/>
              </p:cNvSpPr>
              <p:nvPr/>
            </p:nvSpPr>
            <p:spPr bwMode="auto">
              <a:xfrm>
                <a:off x="3230" y="737"/>
                <a:ext cx="72" cy="33"/>
              </a:xfrm>
              <a:custGeom>
                <a:avLst/>
                <a:gdLst>
                  <a:gd name="T0" fmla="*/ 46 w 144"/>
                  <a:gd name="T1" fmla="*/ 66 h 66"/>
                  <a:gd name="T2" fmla="*/ 52 w 144"/>
                  <a:gd name="T3" fmla="*/ 66 h 66"/>
                  <a:gd name="T4" fmla="*/ 60 w 144"/>
                  <a:gd name="T5" fmla="*/ 64 h 66"/>
                  <a:gd name="T6" fmla="*/ 72 w 144"/>
                  <a:gd name="T7" fmla="*/ 64 h 66"/>
                  <a:gd name="T8" fmla="*/ 84 w 144"/>
                  <a:gd name="T9" fmla="*/ 62 h 66"/>
                  <a:gd name="T10" fmla="*/ 98 w 144"/>
                  <a:gd name="T11" fmla="*/ 62 h 66"/>
                  <a:gd name="T12" fmla="*/ 110 w 144"/>
                  <a:gd name="T13" fmla="*/ 60 h 66"/>
                  <a:gd name="T14" fmla="*/ 120 w 144"/>
                  <a:gd name="T15" fmla="*/ 60 h 66"/>
                  <a:gd name="T16" fmla="*/ 126 w 144"/>
                  <a:gd name="T17" fmla="*/ 60 h 66"/>
                  <a:gd name="T18" fmla="*/ 126 w 144"/>
                  <a:gd name="T19" fmla="*/ 58 h 66"/>
                  <a:gd name="T20" fmla="*/ 128 w 144"/>
                  <a:gd name="T21" fmla="*/ 58 h 66"/>
                  <a:gd name="T22" fmla="*/ 128 w 144"/>
                  <a:gd name="T23" fmla="*/ 58 h 66"/>
                  <a:gd name="T24" fmla="*/ 128 w 144"/>
                  <a:gd name="T25" fmla="*/ 58 h 66"/>
                  <a:gd name="T26" fmla="*/ 132 w 144"/>
                  <a:gd name="T27" fmla="*/ 52 h 66"/>
                  <a:gd name="T28" fmla="*/ 136 w 144"/>
                  <a:gd name="T29" fmla="*/ 44 h 66"/>
                  <a:gd name="T30" fmla="*/ 140 w 144"/>
                  <a:gd name="T31" fmla="*/ 38 h 66"/>
                  <a:gd name="T32" fmla="*/ 144 w 144"/>
                  <a:gd name="T33" fmla="*/ 30 h 66"/>
                  <a:gd name="T34" fmla="*/ 130 w 144"/>
                  <a:gd name="T35" fmla="*/ 22 h 66"/>
                  <a:gd name="T36" fmla="*/ 114 w 144"/>
                  <a:gd name="T37" fmla="*/ 12 h 66"/>
                  <a:gd name="T38" fmla="*/ 100 w 144"/>
                  <a:gd name="T39" fmla="*/ 4 h 66"/>
                  <a:gd name="T40" fmla="*/ 92 w 144"/>
                  <a:gd name="T41" fmla="*/ 0 h 66"/>
                  <a:gd name="T42" fmla="*/ 86 w 144"/>
                  <a:gd name="T43" fmla="*/ 0 h 66"/>
                  <a:gd name="T44" fmla="*/ 78 w 144"/>
                  <a:gd name="T45" fmla="*/ 2 h 66"/>
                  <a:gd name="T46" fmla="*/ 66 w 144"/>
                  <a:gd name="T47" fmla="*/ 4 h 66"/>
                  <a:gd name="T48" fmla="*/ 54 w 144"/>
                  <a:gd name="T49" fmla="*/ 6 h 66"/>
                  <a:gd name="T50" fmla="*/ 40 w 144"/>
                  <a:gd name="T51" fmla="*/ 8 h 66"/>
                  <a:gd name="T52" fmla="*/ 28 w 144"/>
                  <a:gd name="T53" fmla="*/ 10 h 66"/>
                  <a:gd name="T54" fmla="*/ 18 w 144"/>
                  <a:gd name="T55" fmla="*/ 10 h 66"/>
                  <a:gd name="T56" fmla="*/ 12 w 144"/>
                  <a:gd name="T57" fmla="*/ 12 h 66"/>
                  <a:gd name="T58" fmla="*/ 10 w 144"/>
                  <a:gd name="T59" fmla="*/ 18 h 66"/>
                  <a:gd name="T60" fmla="*/ 6 w 144"/>
                  <a:gd name="T61" fmla="*/ 24 h 66"/>
                  <a:gd name="T62" fmla="*/ 4 w 144"/>
                  <a:gd name="T63" fmla="*/ 30 h 66"/>
                  <a:gd name="T64" fmla="*/ 0 w 144"/>
                  <a:gd name="T65" fmla="*/ 38 h 66"/>
                  <a:gd name="T66" fmla="*/ 4 w 144"/>
                  <a:gd name="T67" fmla="*/ 40 h 66"/>
                  <a:gd name="T68" fmla="*/ 8 w 144"/>
                  <a:gd name="T69" fmla="*/ 42 h 66"/>
                  <a:gd name="T70" fmla="*/ 10 w 144"/>
                  <a:gd name="T71" fmla="*/ 44 h 66"/>
                  <a:gd name="T72" fmla="*/ 14 w 144"/>
                  <a:gd name="T73" fmla="*/ 46 h 66"/>
                  <a:gd name="T74" fmla="*/ 24 w 144"/>
                  <a:gd name="T75" fmla="*/ 52 h 66"/>
                  <a:gd name="T76" fmla="*/ 34 w 144"/>
                  <a:gd name="T77" fmla="*/ 58 h 66"/>
                  <a:gd name="T78" fmla="*/ 42 w 144"/>
                  <a:gd name="T79" fmla="*/ 64 h 66"/>
                  <a:gd name="T80" fmla="*/ 46 w 144"/>
                  <a:gd name="T81" fmla="*/ 66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4" h="66">
                    <a:moveTo>
                      <a:pt x="46" y="66"/>
                    </a:moveTo>
                    <a:lnTo>
                      <a:pt x="52" y="66"/>
                    </a:lnTo>
                    <a:lnTo>
                      <a:pt x="60" y="64"/>
                    </a:lnTo>
                    <a:lnTo>
                      <a:pt x="72" y="64"/>
                    </a:lnTo>
                    <a:lnTo>
                      <a:pt x="84" y="62"/>
                    </a:lnTo>
                    <a:lnTo>
                      <a:pt x="98" y="62"/>
                    </a:lnTo>
                    <a:lnTo>
                      <a:pt x="110" y="60"/>
                    </a:lnTo>
                    <a:lnTo>
                      <a:pt x="120" y="60"/>
                    </a:lnTo>
                    <a:lnTo>
                      <a:pt x="126" y="60"/>
                    </a:lnTo>
                    <a:lnTo>
                      <a:pt x="126" y="58"/>
                    </a:lnTo>
                    <a:lnTo>
                      <a:pt x="128" y="58"/>
                    </a:lnTo>
                    <a:lnTo>
                      <a:pt x="128" y="58"/>
                    </a:lnTo>
                    <a:lnTo>
                      <a:pt x="128" y="58"/>
                    </a:lnTo>
                    <a:lnTo>
                      <a:pt x="132" y="52"/>
                    </a:lnTo>
                    <a:lnTo>
                      <a:pt x="136" y="44"/>
                    </a:lnTo>
                    <a:lnTo>
                      <a:pt x="140" y="38"/>
                    </a:lnTo>
                    <a:lnTo>
                      <a:pt x="144" y="30"/>
                    </a:lnTo>
                    <a:lnTo>
                      <a:pt x="130" y="22"/>
                    </a:lnTo>
                    <a:lnTo>
                      <a:pt x="114" y="12"/>
                    </a:lnTo>
                    <a:lnTo>
                      <a:pt x="100" y="4"/>
                    </a:lnTo>
                    <a:lnTo>
                      <a:pt x="92" y="0"/>
                    </a:lnTo>
                    <a:lnTo>
                      <a:pt x="86" y="0"/>
                    </a:lnTo>
                    <a:lnTo>
                      <a:pt x="78" y="2"/>
                    </a:lnTo>
                    <a:lnTo>
                      <a:pt x="66" y="4"/>
                    </a:lnTo>
                    <a:lnTo>
                      <a:pt x="54" y="6"/>
                    </a:lnTo>
                    <a:lnTo>
                      <a:pt x="40" y="8"/>
                    </a:lnTo>
                    <a:lnTo>
                      <a:pt x="28" y="10"/>
                    </a:lnTo>
                    <a:lnTo>
                      <a:pt x="18" y="10"/>
                    </a:lnTo>
                    <a:lnTo>
                      <a:pt x="12" y="12"/>
                    </a:lnTo>
                    <a:lnTo>
                      <a:pt x="10" y="18"/>
                    </a:lnTo>
                    <a:lnTo>
                      <a:pt x="6" y="24"/>
                    </a:lnTo>
                    <a:lnTo>
                      <a:pt x="4" y="30"/>
                    </a:lnTo>
                    <a:lnTo>
                      <a:pt x="0" y="38"/>
                    </a:lnTo>
                    <a:lnTo>
                      <a:pt x="4" y="40"/>
                    </a:lnTo>
                    <a:lnTo>
                      <a:pt x="8" y="42"/>
                    </a:lnTo>
                    <a:lnTo>
                      <a:pt x="10" y="44"/>
                    </a:lnTo>
                    <a:lnTo>
                      <a:pt x="14" y="46"/>
                    </a:lnTo>
                    <a:lnTo>
                      <a:pt x="24" y="52"/>
                    </a:lnTo>
                    <a:lnTo>
                      <a:pt x="34" y="58"/>
                    </a:lnTo>
                    <a:lnTo>
                      <a:pt x="42" y="64"/>
                    </a:lnTo>
                    <a:lnTo>
                      <a:pt x="46" y="66"/>
                    </a:lnTo>
                    <a:close/>
                  </a:path>
                </a:pathLst>
              </a:custGeom>
              <a:solidFill>
                <a:srgbClr val="3F9E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" name="Freeform 60"/>
              <p:cNvSpPr>
                <a:spLocks noEditPoints="1"/>
              </p:cNvSpPr>
              <p:nvPr/>
            </p:nvSpPr>
            <p:spPr bwMode="auto">
              <a:xfrm>
                <a:off x="3204" y="718"/>
                <a:ext cx="126" cy="73"/>
              </a:xfrm>
              <a:custGeom>
                <a:avLst/>
                <a:gdLst>
                  <a:gd name="T0" fmla="*/ 28 w 252"/>
                  <a:gd name="T1" fmla="*/ 118 h 146"/>
                  <a:gd name="T2" fmla="*/ 30 w 252"/>
                  <a:gd name="T3" fmla="*/ 120 h 146"/>
                  <a:gd name="T4" fmla="*/ 40 w 252"/>
                  <a:gd name="T5" fmla="*/ 126 h 146"/>
                  <a:gd name="T6" fmla="*/ 62 w 252"/>
                  <a:gd name="T7" fmla="*/ 136 h 146"/>
                  <a:gd name="T8" fmla="*/ 86 w 252"/>
                  <a:gd name="T9" fmla="*/ 142 h 146"/>
                  <a:gd name="T10" fmla="*/ 112 w 252"/>
                  <a:gd name="T11" fmla="*/ 146 h 146"/>
                  <a:gd name="T12" fmla="*/ 140 w 252"/>
                  <a:gd name="T13" fmla="*/ 146 h 146"/>
                  <a:gd name="T14" fmla="*/ 166 w 252"/>
                  <a:gd name="T15" fmla="*/ 142 h 146"/>
                  <a:gd name="T16" fmla="*/ 190 w 252"/>
                  <a:gd name="T17" fmla="*/ 136 h 146"/>
                  <a:gd name="T18" fmla="*/ 210 w 252"/>
                  <a:gd name="T19" fmla="*/ 126 h 146"/>
                  <a:gd name="T20" fmla="*/ 224 w 252"/>
                  <a:gd name="T21" fmla="*/ 118 h 146"/>
                  <a:gd name="T22" fmla="*/ 232 w 252"/>
                  <a:gd name="T23" fmla="*/ 112 h 146"/>
                  <a:gd name="T24" fmla="*/ 236 w 252"/>
                  <a:gd name="T25" fmla="*/ 108 h 146"/>
                  <a:gd name="T26" fmla="*/ 248 w 252"/>
                  <a:gd name="T27" fmla="*/ 92 h 146"/>
                  <a:gd name="T28" fmla="*/ 252 w 252"/>
                  <a:gd name="T29" fmla="*/ 74 h 146"/>
                  <a:gd name="T30" fmla="*/ 250 w 252"/>
                  <a:gd name="T31" fmla="*/ 64 h 146"/>
                  <a:gd name="T32" fmla="*/ 246 w 252"/>
                  <a:gd name="T33" fmla="*/ 54 h 146"/>
                  <a:gd name="T34" fmla="*/ 230 w 252"/>
                  <a:gd name="T35" fmla="*/ 32 h 146"/>
                  <a:gd name="T36" fmla="*/ 202 w 252"/>
                  <a:gd name="T37" fmla="*/ 16 h 146"/>
                  <a:gd name="T38" fmla="*/ 166 w 252"/>
                  <a:gd name="T39" fmla="*/ 4 h 146"/>
                  <a:gd name="T40" fmla="*/ 126 w 252"/>
                  <a:gd name="T41" fmla="*/ 0 h 146"/>
                  <a:gd name="T42" fmla="*/ 80 w 252"/>
                  <a:gd name="T43" fmla="*/ 6 h 146"/>
                  <a:gd name="T44" fmla="*/ 42 w 252"/>
                  <a:gd name="T45" fmla="*/ 20 h 146"/>
                  <a:gd name="T46" fmla="*/ 14 w 252"/>
                  <a:gd name="T47" fmla="*/ 40 h 146"/>
                  <a:gd name="T48" fmla="*/ 2 w 252"/>
                  <a:gd name="T49" fmla="*/ 66 h 146"/>
                  <a:gd name="T50" fmla="*/ 0 w 252"/>
                  <a:gd name="T51" fmla="*/ 70 h 146"/>
                  <a:gd name="T52" fmla="*/ 0 w 252"/>
                  <a:gd name="T53" fmla="*/ 74 h 146"/>
                  <a:gd name="T54" fmla="*/ 4 w 252"/>
                  <a:gd name="T55" fmla="*/ 92 h 146"/>
                  <a:gd name="T56" fmla="*/ 16 w 252"/>
                  <a:gd name="T57" fmla="*/ 108 h 146"/>
                  <a:gd name="T58" fmla="*/ 22 w 252"/>
                  <a:gd name="T59" fmla="*/ 112 h 146"/>
                  <a:gd name="T60" fmla="*/ 28 w 252"/>
                  <a:gd name="T61" fmla="*/ 118 h 146"/>
                  <a:gd name="T62" fmla="*/ 46 w 252"/>
                  <a:gd name="T63" fmla="*/ 24 h 146"/>
                  <a:gd name="T64" fmla="*/ 150 w 252"/>
                  <a:gd name="T65" fmla="*/ 8 h 146"/>
                  <a:gd name="T66" fmla="*/ 234 w 252"/>
                  <a:gd name="T67" fmla="*/ 58 h 146"/>
                  <a:gd name="T68" fmla="*/ 194 w 252"/>
                  <a:gd name="T69" fmla="*/ 124 h 146"/>
                  <a:gd name="T70" fmla="*/ 44 w 252"/>
                  <a:gd name="T71" fmla="*/ 102 h 146"/>
                  <a:gd name="T72" fmla="*/ 40 w 252"/>
                  <a:gd name="T73" fmla="*/ 36 h 1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52" h="146">
                    <a:moveTo>
                      <a:pt x="28" y="118"/>
                    </a:moveTo>
                    <a:lnTo>
                      <a:pt x="28" y="118"/>
                    </a:lnTo>
                    <a:lnTo>
                      <a:pt x="30" y="118"/>
                    </a:lnTo>
                    <a:lnTo>
                      <a:pt x="30" y="120"/>
                    </a:lnTo>
                    <a:lnTo>
                      <a:pt x="32" y="120"/>
                    </a:lnTo>
                    <a:lnTo>
                      <a:pt x="40" y="126"/>
                    </a:lnTo>
                    <a:lnTo>
                      <a:pt x="50" y="130"/>
                    </a:lnTo>
                    <a:lnTo>
                      <a:pt x="62" y="136"/>
                    </a:lnTo>
                    <a:lnTo>
                      <a:pt x="74" y="138"/>
                    </a:lnTo>
                    <a:lnTo>
                      <a:pt x="86" y="142"/>
                    </a:lnTo>
                    <a:lnTo>
                      <a:pt x="98" y="144"/>
                    </a:lnTo>
                    <a:lnTo>
                      <a:pt x="112" y="146"/>
                    </a:lnTo>
                    <a:lnTo>
                      <a:pt x="126" y="146"/>
                    </a:lnTo>
                    <a:lnTo>
                      <a:pt x="140" y="146"/>
                    </a:lnTo>
                    <a:lnTo>
                      <a:pt x="154" y="144"/>
                    </a:lnTo>
                    <a:lnTo>
                      <a:pt x="166" y="142"/>
                    </a:lnTo>
                    <a:lnTo>
                      <a:pt x="178" y="138"/>
                    </a:lnTo>
                    <a:lnTo>
                      <a:pt x="190" y="136"/>
                    </a:lnTo>
                    <a:lnTo>
                      <a:pt x="200" y="130"/>
                    </a:lnTo>
                    <a:lnTo>
                      <a:pt x="210" y="126"/>
                    </a:lnTo>
                    <a:lnTo>
                      <a:pt x="220" y="120"/>
                    </a:lnTo>
                    <a:lnTo>
                      <a:pt x="224" y="118"/>
                    </a:lnTo>
                    <a:lnTo>
                      <a:pt x="228" y="114"/>
                    </a:lnTo>
                    <a:lnTo>
                      <a:pt x="232" y="112"/>
                    </a:lnTo>
                    <a:lnTo>
                      <a:pt x="236" y="108"/>
                    </a:lnTo>
                    <a:lnTo>
                      <a:pt x="236" y="108"/>
                    </a:lnTo>
                    <a:lnTo>
                      <a:pt x="242" y="100"/>
                    </a:lnTo>
                    <a:lnTo>
                      <a:pt x="248" y="92"/>
                    </a:lnTo>
                    <a:lnTo>
                      <a:pt x="250" y="82"/>
                    </a:lnTo>
                    <a:lnTo>
                      <a:pt x="252" y="74"/>
                    </a:lnTo>
                    <a:lnTo>
                      <a:pt x="252" y="68"/>
                    </a:lnTo>
                    <a:lnTo>
                      <a:pt x="250" y="64"/>
                    </a:lnTo>
                    <a:lnTo>
                      <a:pt x="248" y="58"/>
                    </a:lnTo>
                    <a:lnTo>
                      <a:pt x="246" y="54"/>
                    </a:lnTo>
                    <a:lnTo>
                      <a:pt x="240" y="44"/>
                    </a:lnTo>
                    <a:lnTo>
                      <a:pt x="230" y="32"/>
                    </a:lnTo>
                    <a:lnTo>
                      <a:pt x="216" y="24"/>
                    </a:lnTo>
                    <a:lnTo>
                      <a:pt x="202" y="16"/>
                    </a:lnTo>
                    <a:lnTo>
                      <a:pt x="184" y="10"/>
                    </a:lnTo>
                    <a:lnTo>
                      <a:pt x="166" y="4"/>
                    </a:lnTo>
                    <a:lnTo>
                      <a:pt x="146" y="2"/>
                    </a:lnTo>
                    <a:lnTo>
                      <a:pt x="126" y="0"/>
                    </a:lnTo>
                    <a:lnTo>
                      <a:pt x="102" y="2"/>
                    </a:lnTo>
                    <a:lnTo>
                      <a:pt x="80" y="6"/>
                    </a:lnTo>
                    <a:lnTo>
                      <a:pt x="60" y="12"/>
                    </a:lnTo>
                    <a:lnTo>
                      <a:pt x="42" y="20"/>
                    </a:lnTo>
                    <a:lnTo>
                      <a:pt x="26" y="30"/>
                    </a:lnTo>
                    <a:lnTo>
                      <a:pt x="14" y="40"/>
                    </a:lnTo>
                    <a:lnTo>
                      <a:pt x="6" y="52"/>
                    </a:lnTo>
                    <a:lnTo>
                      <a:pt x="2" y="66"/>
                    </a:lnTo>
                    <a:lnTo>
                      <a:pt x="0" y="68"/>
                    </a:lnTo>
                    <a:lnTo>
                      <a:pt x="0" y="70"/>
                    </a:lnTo>
                    <a:lnTo>
                      <a:pt x="0" y="72"/>
                    </a:lnTo>
                    <a:lnTo>
                      <a:pt x="0" y="74"/>
                    </a:lnTo>
                    <a:lnTo>
                      <a:pt x="2" y="82"/>
                    </a:lnTo>
                    <a:lnTo>
                      <a:pt x="4" y="92"/>
                    </a:lnTo>
                    <a:lnTo>
                      <a:pt x="10" y="100"/>
                    </a:lnTo>
                    <a:lnTo>
                      <a:pt x="16" y="108"/>
                    </a:lnTo>
                    <a:lnTo>
                      <a:pt x="20" y="110"/>
                    </a:lnTo>
                    <a:lnTo>
                      <a:pt x="22" y="112"/>
                    </a:lnTo>
                    <a:lnTo>
                      <a:pt x="26" y="116"/>
                    </a:lnTo>
                    <a:lnTo>
                      <a:pt x="28" y="118"/>
                    </a:lnTo>
                    <a:close/>
                    <a:moveTo>
                      <a:pt x="40" y="36"/>
                    </a:moveTo>
                    <a:lnTo>
                      <a:pt x="46" y="24"/>
                    </a:lnTo>
                    <a:lnTo>
                      <a:pt x="144" y="10"/>
                    </a:lnTo>
                    <a:lnTo>
                      <a:pt x="150" y="8"/>
                    </a:lnTo>
                    <a:lnTo>
                      <a:pt x="214" y="46"/>
                    </a:lnTo>
                    <a:lnTo>
                      <a:pt x="234" y="58"/>
                    </a:lnTo>
                    <a:lnTo>
                      <a:pt x="208" y="102"/>
                    </a:lnTo>
                    <a:lnTo>
                      <a:pt x="194" y="124"/>
                    </a:lnTo>
                    <a:lnTo>
                      <a:pt x="92" y="132"/>
                    </a:lnTo>
                    <a:lnTo>
                      <a:pt x="44" y="102"/>
                    </a:lnTo>
                    <a:lnTo>
                      <a:pt x="16" y="86"/>
                    </a:lnTo>
                    <a:lnTo>
                      <a:pt x="40" y="36"/>
                    </a:lnTo>
                    <a:close/>
                  </a:path>
                </a:pathLst>
              </a:custGeom>
              <a:solidFill>
                <a:srgbClr val="BFDD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" name="Freeform 61"/>
              <p:cNvSpPr>
                <a:spLocks/>
              </p:cNvSpPr>
              <p:nvPr/>
            </p:nvSpPr>
            <p:spPr bwMode="auto">
              <a:xfrm>
                <a:off x="3403" y="762"/>
                <a:ext cx="75" cy="46"/>
              </a:xfrm>
              <a:custGeom>
                <a:avLst/>
                <a:gdLst>
                  <a:gd name="T0" fmla="*/ 2 w 152"/>
                  <a:gd name="T1" fmla="*/ 58 h 92"/>
                  <a:gd name="T2" fmla="*/ 6 w 152"/>
                  <a:gd name="T3" fmla="*/ 62 h 92"/>
                  <a:gd name="T4" fmla="*/ 10 w 152"/>
                  <a:gd name="T5" fmla="*/ 66 h 92"/>
                  <a:gd name="T6" fmla="*/ 14 w 152"/>
                  <a:gd name="T7" fmla="*/ 72 h 92"/>
                  <a:gd name="T8" fmla="*/ 18 w 152"/>
                  <a:gd name="T9" fmla="*/ 76 h 92"/>
                  <a:gd name="T10" fmla="*/ 30 w 152"/>
                  <a:gd name="T11" fmla="*/ 82 h 92"/>
                  <a:gd name="T12" fmla="*/ 44 w 152"/>
                  <a:gd name="T13" fmla="*/ 86 h 92"/>
                  <a:gd name="T14" fmla="*/ 58 w 152"/>
                  <a:gd name="T15" fmla="*/ 90 h 92"/>
                  <a:gd name="T16" fmla="*/ 76 w 152"/>
                  <a:gd name="T17" fmla="*/ 92 h 92"/>
                  <a:gd name="T18" fmla="*/ 86 w 152"/>
                  <a:gd name="T19" fmla="*/ 92 h 92"/>
                  <a:gd name="T20" fmla="*/ 96 w 152"/>
                  <a:gd name="T21" fmla="*/ 90 h 92"/>
                  <a:gd name="T22" fmla="*/ 106 w 152"/>
                  <a:gd name="T23" fmla="*/ 86 h 92"/>
                  <a:gd name="T24" fmla="*/ 116 w 152"/>
                  <a:gd name="T25" fmla="*/ 84 h 92"/>
                  <a:gd name="T26" fmla="*/ 120 w 152"/>
                  <a:gd name="T27" fmla="*/ 82 h 92"/>
                  <a:gd name="T28" fmla="*/ 126 w 152"/>
                  <a:gd name="T29" fmla="*/ 78 h 92"/>
                  <a:gd name="T30" fmla="*/ 130 w 152"/>
                  <a:gd name="T31" fmla="*/ 76 h 92"/>
                  <a:gd name="T32" fmla="*/ 134 w 152"/>
                  <a:gd name="T33" fmla="*/ 74 h 92"/>
                  <a:gd name="T34" fmla="*/ 140 w 152"/>
                  <a:gd name="T35" fmla="*/ 70 h 92"/>
                  <a:gd name="T36" fmla="*/ 144 w 152"/>
                  <a:gd name="T37" fmla="*/ 64 h 92"/>
                  <a:gd name="T38" fmla="*/ 148 w 152"/>
                  <a:gd name="T39" fmla="*/ 58 h 92"/>
                  <a:gd name="T40" fmla="*/ 150 w 152"/>
                  <a:gd name="T41" fmla="*/ 50 h 92"/>
                  <a:gd name="T42" fmla="*/ 150 w 152"/>
                  <a:gd name="T43" fmla="*/ 50 h 92"/>
                  <a:gd name="T44" fmla="*/ 152 w 152"/>
                  <a:gd name="T45" fmla="*/ 48 h 92"/>
                  <a:gd name="T46" fmla="*/ 152 w 152"/>
                  <a:gd name="T47" fmla="*/ 48 h 92"/>
                  <a:gd name="T48" fmla="*/ 152 w 152"/>
                  <a:gd name="T49" fmla="*/ 46 h 92"/>
                  <a:gd name="T50" fmla="*/ 152 w 152"/>
                  <a:gd name="T51" fmla="*/ 42 h 92"/>
                  <a:gd name="T52" fmla="*/ 150 w 152"/>
                  <a:gd name="T53" fmla="*/ 40 h 92"/>
                  <a:gd name="T54" fmla="*/ 150 w 152"/>
                  <a:gd name="T55" fmla="*/ 36 h 92"/>
                  <a:gd name="T56" fmla="*/ 148 w 152"/>
                  <a:gd name="T57" fmla="*/ 34 h 92"/>
                  <a:gd name="T58" fmla="*/ 144 w 152"/>
                  <a:gd name="T59" fmla="*/ 26 h 92"/>
                  <a:gd name="T60" fmla="*/ 138 w 152"/>
                  <a:gd name="T61" fmla="*/ 20 h 92"/>
                  <a:gd name="T62" fmla="*/ 130 w 152"/>
                  <a:gd name="T63" fmla="*/ 14 h 92"/>
                  <a:gd name="T64" fmla="*/ 122 w 152"/>
                  <a:gd name="T65" fmla="*/ 10 h 92"/>
                  <a:gd name="T66" fmla="*/ 112 w 152"/>
                  <a:gd name="T67" fmla="*/ 6 h 92"/>
                  <a:gd name="T68" fmla="*/ 100 w 152"/>
                  <a:gd name="T69" fmla="*/ 2 h 92"/>
                  <a:gd name="T70" fmla="*/ 88 w 152"/>
                  <a:gd name="T71" fmla="*/ 0 h 92"/>
                  <a:gd name="T72" fmla="*/ 76 w 152"/>
                  <a:gd name="T73" fmla="*/ 0 h 92"/>
                  <a:gd name="T74" fmla="*/ 64 w 152"/>
                  <a:gd name="T75" fmla="*/ 0 h 92"/>
                  <a:gd name="T76" fmla="*/ 52 w 152"/>
                  <a:gd name="T77" fmla="*/ 2 h 92"/>
                  <a:gd name="T78" fmla="*/ 42 w 152"/>
                  <a:gd name="T79" fmla="*/ 4 h 92"/>
                  <a:gd name="T80" fmla="*/ 32 w 152"/>
                  <a:gd name="T81" fmla="*/ 8 h 92"/>
                  <a:gd name="T82" fmla="*/ 18 w 152"/>
                  <a:gd name="T83" fmla="*/ 16 h 92"/>
                  <a:gd name="T84" fmla="*/ 8 w 152"/>
                  <a:gd name="T85" fmla="*/ 24 h 92"/>
                  <a:gd name="T86" fmla="*/ 2 w 152"/>
                  <a:gd name="T87" fmla="*/ 34 h 92"/>
                  <a:gd name="T88" fmla="*/ 0 w 152"/>
                  <a:gd name="T89" fmla="*/ 46 h 92"/>
                  <a:gd name="T90" fmla="*/ 0 w 152"/>
                  <a:gd name="T91" fmla="*/ 48 h 92"/>
                  <a:gd name="T92" fmla="*/ 0 w 152"/>
                  <a:gd name="T93" fmla="*/ 48 h 92"/>
                  <a:gd name="T94" fmla="*/ 0 w 152"/>
                  <a:gd name="T95" fmla="*/ 50 h 92"/>
                  <a:gd name="T96" fmla="*/ 0 w 152"/>
                  <a:gd name="T97" fmla="*/ 52 h 92"/>
                  <a:gd name="T98" fmla="*/ 0 w 152"/>
                  <a:gd name="T99" fmla="*/ 54 h 92"/>
                  <a:gd name="T100" fmla="*/ 2 w 152"/>
                  <a:gd name="T101" fmla="*/ 54 h 92"/>
                  <a:gd name="T102" fmla="*/ 2 w 152"/>
                  <a:gd name="T103" fmla="*/ 56 h 92"/>
                  <a:gd name="T104" fmla="*/ 2 w 152"/>
                  <a:gd name="T105" fmla="*/ 58 h 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52" h="92">
                    <a:moveTo>
                      <a:pt x="2" y="58"/>
                    </a:moveTo>
                    <a:lnTo>
                      <a:pt x="6" y="62"/>
                    </a:lnTo>
                    <a:lnTo>
                      <a:pt x="10" y="66"/>
                    </a:lnTo>
                    <a:lnTo>
                      <a:pt x="14" y="72"/>
                    </a:lnTo>
                    <a:lnTo>
                      <a:pt x="18" y="76"/>
                    </a:lnTo>
                    <a:lnTo>
                      <a:pt x="30" y="82"/>
                    </a:lnTo>
                    <a:lnTo>
                      <a:pt x="44" y="86"/>
                    </a:lnTo>
                    <a:lnTo>
                      <a:pt x="58" y="90"/>
                    </a:lnTo>
                    <a:lnTo>
                      <a:pt x="76" y="92"/>
                    </a:lnTo>
                    <a:lnTo>
                      <a:pt x="86" y="92"/>
                    </a:lnTo>
                    <a:lnTo>
                      <a:pt x="96" y="90"/>
                    </a:lnTo>
                    <a:lnTo>
                      <a:pt x="106" y="86"/>
                    </a:lnTo>
                    <a:lnTo>
                      <a:pt x="116" y="84"/>
                    </a:lnTo>
                    <a:lnTo>
                      <a:pt x="120" y="82"/>
                    </a:lnTo>
                    <a:lnTo>
                      <a:pt x="126" y="78"/>
                    </a:lnTo>
                    <a:lnTo>
                      <a:pt x="130" y="76"/>
                    </a:lnTo>
                    <a:lnTo>
                      <a:pt x="134" y="74"/>
                    </a:lnTo>
                    <a:lnTo>
                      <a:pt x="140" y="70"/>
                    </a:lnTo>
                    <a:lnTo>
                      <a:pt x="144" y="64"/>
                    </a:lnTo>
                    <a:lnTo>
                      <a:pt x="148" y="58"/>
                    </a:lnTo>
                    <a:lnTo>
                      <a:pt x="150" y="50"/>
                    </a:lnTo>
                    <a:lnTo>
                      <a:pt x="150" y="50"/>
                    </a:lnTo>
                    <a:lnTo>
                      <a:pt x="152" y="48"/>
                    </a:lnTo>
                    <a:lnTo>
                      <a:pt x="152" y="48"/>
                    </a:lnTo>
                    <a:lnTo>
                      <a:pt x="152" y="46"/>
                    </a:lnTo>
                    <a:lnTo>
                      <a:pt x="152" y="42"/>
                    </a:lnTo>
                    <a:lnTo>
                      <a:pt x="150" y="40"/>
                    </a:lnTo>
                    <a:lnTo>
                      <a:pt x="150" y="36"/>
                    </a:lnTo>
                    <a:lnTo>
                      <a:pt x="148" y="34"/>
                    </a:lnTo>
                    <a:lnTo>
                      <a:pt x="144" y="26"/>
                    </a:lnTo>
                    <a:lnTo>
                      <a:pt x="138" y="20"/>
                    </a:lnTo>
                    <a:lnTo>
                      <a:pt x="130" y="14"/>
                    </a:lnTo>
                    <a:lnTo>
                      <a:pt x="122" y="10"/>
                    </a:lnTo>
                    <a:lnTo>
                      <a:pt x="112" y="6"/>
                    </a:lnTo>
                    <a:lnTo>
                      <a:pt x="100" y="2"/>
                    </a:lnTo>
                    <a:lnTo>
                      <a:pt x="88" y="0"/>
                    </a:lnTo>
                    <a:lnTo>
                      <a:pt x="76" y="0"/>
                    </a:lnTo>
                    <a:lnTo>
                      <a:pt x="64" y="0"/>
                    </a:lnTo>
                    <a:lnTo>
                      <a:pt x="52" y="2"/>
                    </a:lnTo>
                    <a:lnTo>
                      <a:pt x="42" y="4"/>
                    </a:lnTo>
                    <a:lnTo>
                      <a:pt x="32" y="8"/>
                    </a:lnTo>
                    <a:lnTo>
                      <a:pt x="18" y="16"/>
                    </a:lnTo>
                    <a:lnTo>
                      <a:pt x="8" y="24"/>
                    </a:lnTo>
                    <a:lnTo>
                      <a:pt x="2" y="34"/>
                    </a:lnTo>
                    <a:lnTo>
                      <a:pt x="0" y="46"/>
                    </a:lnTo>
                    <a:lnTo>
                      <a:pt x="0" y="48"/>
                    </a:lnTo>
                    <a:lnTo>
                      <a:pt x="0" y="48"/>
                    </a:lnTo>
                    <a:lnTo>
                      <a:pt x="0" y="50"/>
                    </a:lnTo>
                    <a:lnTo>
                      <a:pt x="0" y="52"/>
                    </a:lnTo>
                    <a:lnTo>
                      <a:pt x="0" y="54"/>
                    </a:lnTo>
                    <a:lnTo>
                      <a:pt x="2" y="54"/>
                    </a:lnTo>
                    <a:lnTo>
                      <a:pt x="2" y="56"/>
                    </a:lnTo>
                    <a:lnTo>
                      <a:pt x="2" y="58"/>
                    </a:lnTo>
                    <a:close/>
                  </a:path>
                </a:pathLst>
              </a:custGeom>
              <a:solidFill>
                <a:srgbClr val="BFDD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0" name="Freeform 62"/>
              <p:cNvSpPr>
                <a:spLocks/>
              </p:cNvSpPr>
              <p:nvPr/>
            </p:nvSpPr>
            <p:spPr bwMode="auto">
              <a:xfrm>
                <a:off x="3403" y="810"/>
                <a:ext cx="75" cy="28"/>
              </a:xfrm>
              <a:custGeom>
                <a:avLst/>
                <a:gdLst>
                  <a:gd name="T0" fmla="*/ 76 w 152"/>
                  <a:gd name="T1" fmla="*/ 56 h 56"/>
                  <a:gd name="T2" fmla="*/ 90 w 152"/>
                  <a:gd name="T3" fmla="*/ 56 h 56"/>
                  <a:gd name="T4" fmla="*/ 104 w 152"/>
                  <a:gd name="T5" fmla="*/ 52 h 56"/>
                  <a:gd name="T6" fmla="*/ 118 w 152"/>
                  <a:gd name="T7" fmla="*/ 48 h 56"/>
                  <a:gd name="T8" fmla="*/ 130 w 152"/>
                  <a:gd name="T9" fmla="*/ 42 h 56"/>
                  <a:gd name="T10" fmla="*/ 138 w 152"/>
                  <a:gd name="T11" fmla="*/ 36 h 56"/>
                  <a:gd name="T12" fmla="*/ 146 w 152"/>
                  <a:gd name="T13" fmla="*/ 28 h 56"/>
                  <a:gd name="T14" fmla="*/ 150 w 152"/>
                  <a:gd name="T15" fmla="*/ 18 h 56"/>
                  <a:gd name="T16" fmla="*/ 152 w 152"/>
                  <a:gd name="T17" fmla="*/ 10 h 56"/>
                  <a:gd name="T18" fmla="*/ 152 w 152"/>
                  <a:gd name="T19" fmla="*/ 0 h 56"/>
                  <a:gd name="T20" fmla="*/ 144 w 152"/>
                  <a:gd name="T21" fmla="*/ 4 h 56"/>
                  <a:gd name="T22" fmla="*/ 136 w 152"/>
                  <a:gd name="T23" fmla="*/ 10 h 56"/>
                  <a:gd name="T24" fmla="*/ 128 w 152"/>
                  <a:gd name="T25" fmla="*/ 14 h 56"/>
                  <a:gd name="T26" fmla="*/ 118 w 152"/>
                  <a:gd name="T27" fmla="*/ 16 h 56"/>
                  <a:gd name="T28" fmla="*/ 108 w 152"/>
                  <a:gd name="T29" fmla="*/ 18 h 56"/>
                  <a:gd name="T30" fmla="*/ 98 w 152"/>
                  <a:gd name="T31" fmla="*/ 20 h 56"/>
                  <a:gd name="T32" fmla="*/ 88 w 152"/>
                  <a:gd name="T33" fmla="*/ 22 h 56"/>
                  <a:gd name="T34" fmla="*/ 76 w 152"/>
                  <a:gd name="T35" fmla="*/ 22 h 56"/>
                  <a:gd name="T36" fmla="*/ 64 w 152"/>
                  <a:gd name="T37" fmla="*/ 22 h 56"/>
                  <a:gd name="T38" fmla="*/ 54 w 152"/>
                  <a:gd name="T39" fmla="*/ 20 h 56"/>
                  <a:gd name="T40" fmla="*/ 42 w 152"/>
                  <a:gd name="T41" fmla="*/ 18 h 56"/>
                  <a:gd name="T42" fmla="*/ 32 w 152"/>
                  <a:gd name="T43" fmla="*/ 16 h 56"/>
                  <a:gd name="T44" fmla="*/ 24 w 152"/>
                  <a:gd name="T45" fmla="*/ 14 h 56"/>
                  <a:gd name="T46" fmla="*/ 14 w 152"/>
                  <a:gd name="T47" fmla="*/ 10 h 56"/>
                  <a:gd name="T48" fmla="*/ 8 w 152"/>
                  <a:gd name="T49" fmla="*/ 4 h 56"/>
                  <a:gd name="T50" fmla="*/ 0 w 152"/>
                  <a:gd name="T51" fmla="*/ 0 h 56"/>
                  <a:gd name="T52" fmla="*/ 0 w 152"/>
                  <a:gd name="T53" fmla="*/ 10 h 56"/>
                  <a:gd name="T54" fmla="*/ 2 w 152"/>
                  <a:gd name="T55" fmla="*/ 18 h 56"/>
                  <a:gd name="T56" fmla="*/ 6 w 152"/>
                  <a:gd name="T57" fmla="*/ 28 h 56"/>
                  <a:gd name="T58" fmla="*/ 12 w 152"/>
                  <a:gd name="T59" fmla="*/ 36 h 56"/>
                  <a:gd name="T60" fmla="*/ 22 w 152"/>
                  <a:gd name="T61" fmla="*/ 42 h 56"/>
                  <a:gd name="T62" fmla="*/ 34 w 152"/>
                  <a:gd name="T63" fmla="*/ 48 h 56"/>
                  <a:gd name="T64" fmla="*/ 46 w 152"/>
                  <a:gd name="T65" fmla="*/ 52 h 56"/>
                  <a:gd name="T66" fmla="*/ 60 w 152"/>
                  <a:gd name="T67" fmla="*/ 56 h 56"/>
                  <a:gd name="T68" fmla="*/ 76 w 152"/>
                  <a:gd name="T69" fmla="*/ 56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52" h="56">
                    <a:moveTo>
                      <a:pt x="76" y="56"/>
                    </a:moveTo>
                    <a:lnTo>
                      <a:pt x="90" y="56"/>
                    </a:lnTo>
                    <a:lnTo>
                      <a:pt x="104" y="52"/>
                    </a:lnTo>
                    <a:lnTo>
                      <a:pt x="118" y="48"/>
                    </a:lnTo>
                    <a:lnTo>
                      <a:pt x="130" y="42"/>
                    </a:lnTo>
                    <a:lnTo>
                      <a:pt x="138" y="36"/>
                    </a:lnTo>
                    <a:lnTo>
                      <a:pt x="146" y="28"/>
                    </a:lnTo>
                    <a:lnTo>
                      <a:pt x="150" y="18"/>
                    </a:lnTo>
                    <a:lnTo>
                      <a:pt x="152" y="10"/>
                    </a:lnTo>
                    <a:lnTo>
                      <a:pt x="152" y="0"/>
                    </a:lnTo>
                    <a:lnTo>
                      <a:pt x="144" y="4"/>
                    </a:lnTo>
                    <a:lnTo>
                      <a:pt x="136" y="10"/>
                    </a:lnTo>
                    <a:lnTo>
                      <a:pt x="128" y="14"/>
                    </a:lnTo>
                    <a:lnTo>
                      <a:pt x="118" y="16"/>
                    </a:lnTo>
                    <a:lnTo>
                      <a:pt x="108" y="18"/>
                    </a:lnTo>
                    <a:lnTo>
                      <a:pt x="98" y="20"/>
                    </a:lnTo>
                    <a:lnTo>
                      <a:pt x="88" y="22"/>
                    </a:lnTo>
                    <a:lnTo>
                      <a:pt x="76" y="22"/>
                    </a:lnTo>
                    <a:lnTo>
                      <a:pt x="64" y="22"/>
                    </a:lnTo>
                    <a:lnTo>
                      <a:pt x="54" y="20"/>
                    </a:lnTo>
                    <a:lnTo>
                      <a:pt x="42" y="18"/>
                    </a:lnTo>
                    <a:lnTo>
                      <a:pt x="32" y="16"/>
                    </a:lnTo>
                    <a:lnTo>
                      <a:pt x="24" y="14"/>
                    </a:lnTo>
                    <a:lnTo>
                      <a:pt x="14" y="10"/>
                    </a:lnTo>
                    <a:lnTo>
                      <a:pt x="8" y="4"/>
                    </a:lnTo>
                    <a:lnTo>
                      <a:pt x="0" y="0"/>
                    </a:lnTo>
                    <a:lnTo>
                      <a:pt x="0" y="10"/>
                    </a:lnTo>
                    <a:lnTo>
                      <a:pt x="2" y="18"/>
                    </a:lnTo>
                    <a:lnTo>
                      <a:pt x="6" y="28"/>
                    </a:lnTo>
                    <a:lnTo>
                      <a:pt x="12" y="36"/>
                    </a:lnTo>
                    <a:lnTo>
                      <a:pt x="22" y="42"/>
                    </a:lnTo>
                    <a:lnTo>
                      <a:pt x="34" y="48"/>
                    </a:lnTo>
                    <a:lnTo>
                      <a:pt x="46" y="52"/>
                    </a:lnTo>
                    <a:lnTo>
                      <a:pt x="60" y="56"/>
                    </a:lnTo>
                    <a:lnTo>
                      <a:pt x="76" y="56"/>
                    </a:lnTo>
                    <a:close/>
                  </a:path>
                </a:pathLst>
              </a:custGeom>
              <a:solidFill>
                <a:srgbClr val="BFDD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1" name="Freeform 63"/>
              <p:cNvSpPr>
                <a:spLocks/>
              </p:cNvSpPr>
              <p:nvPr/>
            </p:nvSpPr>
            <p:spPr bwMode="auto">
              <a:xfrm>
                <a:off x="3382" y="812"/>
                <a:ext cx="117" cy="52"/>
              </a:xfrm>
              <a:custGeom>
                <a:avLst/>
                <a:gdLst>
                  <a:gd name="T0" fmla="*/ 14 w 236"/>
                  <a:gd name="T1" fmla="*/ 4 h 104"/>
                  <a:gd name="T2" fmla="*/ 8 w 236"/>
                  <a:gd name="T3" fmla="*/ 12 h 104"/>
                  <a:gd name="T4" fmla="*/ 4 w 236"/>
                  <a:gd name="T5" fmla="*/ 20 h 104"/>
                  <a:gd name="T6" fmla="*/ 2 w 236"/>
                  <a:gd name="T7" fmla="*/ 28 h 104"/>
                  <a:gd name="T8" fmla="*/ 0 w 236"/>
                  <a:gd name="T9" fmla="*/ 36 h 104"/>
                  <a:gd name="T10" fmla="*/ 2 w 236"/>
                  <a:gd name="T11" fmla="*/ 50 h 104"/>
                  <a:gd name="T12" fmla="*/ 10 w 236"/>
                  <a:gd name="T13" fmla="*/ 62 h 104"/>
                  <a:gd name="T14" fmla="*/ 20 w 236"/>
                  <a:gd name="T15" fmla="*/ 74 h 104"/>
                  <a:gd name="T16" fmla="*/ 36 w 236"/>
                  <a:gd name="T17" fmla="*/ 84 h 104"/>
                  <a:gd name="T18" fmla="*/ 52 w 236"/>
                  <a:gd name="T19" fmla="*/ 92 h 104"/>
                  <a:gd name="T20" fmla="*/ 72 w 236"/>
                  <a:gd name="T21" fmla="*/ 98 h 104"/>
                  <a:gd name="T22" fmla="*/ 94 w 236"/>
                  <a:gd name="T23" fmla="*/ 102 h 104"/>
                  <a:gd name="T24" fmla="*/ 118 w 236"/>
                  <a:gd name="T25" fmla="*/ 104 h 104"/>
                  <a:gd name="T26" fmla="*/ 142 w 236"/>
                  <a:gd name="T27" fmla="*/ 102 h 104"/>
                  <a:gd name="T28" fmla="*/ 164 w 236"/>
                  <a:gd name="T29" fmla="*/ 98 h 104"/>
                  <a:gd name="T30" fmla="*/ 184 w 236"/>
                  <a:gd name="T31" fmla="*/ 92 h 104"/>
                  <a:gd name="T32" fmla="*/ 202 w 236"/>
                  <a:gd name="T33" fmla="*/ 84 h 104"/>
                  <a:gd name="T34" fmla="*/ 216 w 236"/>
                  <a:gd name="T35" fmla="*/ 74 h 104"/>
                  <a:gd name="T36" fmla="*/ 226 w 236"/>
                  <a:gd name="T37" fmla="*/ 62 h 104"/>
                  <a:gd name="T38" fmla="*/ 234 w 236"/>
                  <a:gd name="T39" fmla="*/ 50 h 104"/>
                  <a:gd name="T40" fmla="*/ 236 w 236"/>
                  <a:gd name="T41" fmla="*/ 36 h 104"/>
                  <a:gd name="T42" fmla="*/ 234 w 236"/>
                  <a:gd name="T43" fmla="*/ 26 h 104"/>
                  <a:gd name="T44" fmla="*/ 232 w 236"/>
                  <a:gd name="T45" fmla="*/ 18 h 104"/>
                  <a:gd name="T46" fmla="*/ 226 w 236"/>
                  <a:gd name="T47" fmla="*/ 8 h 104"/>
                  <a:gd name="T48" fmla="*/ 220 w 236"/>
                  <a:gd name="T49" fmla="*/ 0 h 104"/>
                  <a:gd name="T50" fmla="*/ 220 w 236"/>
                  <a:gd name="T51" fmla="*/ 6 h 104"/>
                  <a:gd name="T52" fmla="*/ 218 w 236"/>
                  <a:gd name="T53" fmla="*/ 20 h 104"/>
                  <a:gd name="T54" fmla="*/ 212 w 236"/>
                  <a:gd name="T55" fmla="*/ 34 h 104"/>
                  <a:gd name="T56" fmla="*/ 204 w 236"/>
                  <a:gd name="T57" fmla="*/ 46 h 104"/>
                  <a:gd name="T58" fmla="*/ 190 w 236"/>
                  <a:gd name="T59" fmla="*/ 56 h 104"/>
                  <a:gd name="T60" fmla="*/ 176 w 236"/>
                  <a:gd name="T61" fmla="*/ 66 h 104"/>
                  <a:gd name="T62" fmla="*/ 158 w 236"/>
                  <a:gd name="T63" fmla="*/ 72 h 104"/>
                  <a:gd name="T64" fmla="*/ 140 w 236"/>
                  <a:gd name="T65" fmla="*/ 76 h 104"/>
                  <a:gd name="T66" fmla="*/ 118 w 236"/>
                  <a:gd name="T67" fmla="*/ 78 h 104"/>
                  <a:gd name="T68" fmla="*/ 96 w 236"/>
                  <a:gd name="T69" fmla="*/ 76 h 104"/>
                  <a:gd name="T70" fmla="*/ 78 w 236"/>
                  <a:gd name="T71" fmla="*/ 72 h 104"/>
                  <a:gd name="T72" fmla="*/ 60 w 236"/>
                  <a:gd name="T73" fmla="*/ 66 h 104"/>
                  <a:gd name="T74" fmla="*/ 44 w 236"/>
                  <a:gd name="T75" fmla="*/ 56 h 104"/>
                  <a:gd name="T76" fmla="*/ 32 w 236"/>
                  <a:gd name="T77" fmla="*/ 46 h 104"/>
                  <a:gd name="T78" fmla="*/ 22 w 236"/>
                  <a:gd name="T79" fmla="*/ 34 h 104"/>
                  <a:gd name="T80" fmla="*/ 16 w 236"/>
                  <a:gd name="T81" fmla="*/ 20 h 104"/>
                  <a:gd name="T82" fmla="*/ 14 w 236"/>
                  <a:gd name="T83" fmla="*/ 6 h 104"/>
                  <a:gd name="T84" fmla="*/ 14 w 236"/>
                  <a:gd name="T85" fmla="*/ 4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36" h="104">
                    <a:moveTo>
                      <a:pt x="14" y="4"/>
                    </a:moveTo>
                    <a:lnTo>
                      <a:pt x="8" y="12"/>
                    </a:lnTo>
                    <a:lnTo>
                      <a:pt x="4" y="20"/>
                    </a:lnTo>
                    <a:lnTo>
                      <a:pt x="2" y="28"/>
                    </a:lnTo>
                    <a:lnTo>
                      <a:pt x="0" y="36"/>
                    </a:lnTo>
                    <a:lnTo>
                      <a:pt x="2" y="50"/>
                    </a:lnTo>
                    <a:lnTo>
                      <a:pt x="10" y="62"/>
                    </a:lnTo>
                    <a:lnTo>
                      <a:pt x="20" y="74"/>
                    </a:lnTo>
                    <a:lnTo>
                      <a:pt x="36" y="84"/>
                    </a:lnTo>
                    <a:lnTo>
                      <a:pt x="52" y="92"/>
                    </a:lnTo>
                    <a:lnTo>
                      <a:pt x="72" y="98"/>
                    </a:lnTo>
                    <a:lnTo>
                      <a:pt x="94" y="102"/>
                    </a:lnTo>
                    <a:lnTo>
                      <a:pt x="118" y="104"/>
                    </a:lnTo>
                    <a:lnTo>
                      <a:pt x="142" y="102"/>
                    </a:lnTo>
                    <a:lnTo>
                      <a:pt x="164" y="98"/>
                    </a:lnTo>
                    <a:lnTo>
                      <a:pt x="184" y="92"/>
                    </a:lnTo>
                    <a:lnTo>
                      <a:pt x="202" y="84"/>
                    </a:lnTo>
                    <a:lnTo>
                      <a:pt x="216" y="74"/>
                    </a:lnTo>
                    <a:lnTo>
                      <a:pt x="226" y="62"/>
                    </a:lnTo>
                    <a:lnTo>
                      <a:pt x="234" y="50"/>
                    </a:lnTo>
                    <a:lnTo>
                      <a:pt x="236" y="36"/>
                    </a:lnTo>
                    <a:lnTo>
                      <a:pt x="234" y="26"/>
                    </a:lnTo>
                    <a:lnTo>
                      <a:pt x="232" y="18"/>
                    </a:lnTo>
                    <a:lnTo>
                      <a:pt x="226" y="8"/>
                    </a:lnTo>
                    <a:lnTo>
                      <a:pt x="220" y="0"/>
                    </a:lnTo>
                    <a:lnTo>
                      <a:pt x="220" y="6"/>
                    </a:lnTo>
                    <a:lnTo>
                      <a:pt x="218" y="20"/>
                    </a:lnTo>
                    <a:lnTo>
                      <a:pt x="212" y="34"/>
                    </a:lnTo>
                    <a:lnTo>
                      <a:pt x="204" y="46"/>
                    </a:lnTo>
                    <a:lnTo>
                      <a:pt x="190" y="56"/>
                    </a:lnTo>
                    <a:lnTo>
                      <a:pt x="176" y="66"/>
                    </a:lnTo>
                    <a:lnTo>
                      <a:pt x="158" y="72"/>
                    </a:lnTo>
                    <a:lnTo>
                      <a:pt x="140" y="76"/>
                    </a:lnTo>
                    <a:lnTo>
                      <a:pt x="118" y="78"/>
                    </a:lnTo>
                    <a:lnTo>
                      <a:pt x="96" y="76"/>
                    </a:lnTo>
                    <a:lnTo>
                      <a:pt x="78" y="72"/>
                    </a:lnTo>
                    <a:lnTo>
                      <a:pt x="60" y="66"/>
                    </a:lnTo>
                    <a:lnTo>
                      <a:pt x="44" y="56"/>
                    </a:lnTo>
                    <a:lnTo>
                      <a:pt x="32" y="46"/>
                    </a:lnTo>
                    <a:lnTo>
                      <a:pt x="22" y="34"/>
                    </a:lnTo>
                    <a:lnTo>
                      <a:pt x="16" y="20"/>
                    </a:lnTo>
                    <a:lnTo>
                      <a:pt x="14" y="6"/>
                    </a:lnTo>
                    <a:lnTo>
                      <a:pt x="14" y="4"/>
                    </a:lnTo>
                    <a:close/>
                  </a:path>
                </a:pathLst>
              </a:custGeom>
              <a:solidFill>
                <a:srgbClr val="3F9E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2" name="Freeform 64"/>
              <p:cNvSpPr>
                <a:spLocks/>
              </p:cNvSpPr>
              <p:nvPr/>
            </p:nvSpPr>
            <p:spPr bwMode="auto">
              <a:xfrm>
                <a:off x="3163" y="848"/>
                <a:ext cx="333" cy="577"/>
              </a:xfrm>
              <a:custGeom>
                <a:avLst/>
                <a:gdLst>
                  <a:gd name="T0" fmla="*/ 565 w 667"/>
                  <a:gd name="T1" fmla="*/ 147 h 1154"/>
                  <a:gd name="T2" fmla="*/ 557 w 667"/>
                  <a:gd name="T3" fmla="*/ 145 h 1154"/>
                  <a:gd name="T4" fmla="*/ 539 w 667"/>
                  <a:gd name="T5" fmla="*/ 141 h 1154"/>
                  <a:gd name="T6" fmla="*/ 513 w 667"/>
                  <a:gd name="T7" fmla="*/ 133 h 1154"/>
                  <a:gd name="T8" fmla="*/ 477 w 667"/>
                  <a:gd name="T9" fmla="*/ 125 h 1154"/>
                  <a:gd name="T10" fmla="*/ 437 w 667"/>
                  <a:gd name="T11" fmla="*/ 115 h 1154"/>
                  <a:gd name="T12" fmla="*/ 391 w 667"/>
                  <a:gd name="T13" fmla="*/ 103 h 1154"/>
                  <a:gd name="T14" fmla="*/ 343 w 667"/>
                  <a:gd name="T15" fmla="*/ 91 h 1154"/>
                  <a:gd name="T16" fmla="*/ 295 w 667"/>
                  <a:gd name="T17" fmla="*/ 79 h 1154"/>
                  <a:gd name="T18" fmla="*/ 245 w 667"/>
                  <a:gd name="T19" fmla="*/ 65 h 1154"/>
                  <a:gd name="T20" fmla="*/ 197 w 667"/>
                  <a:gd name="T21" fmla="*/ 53 h 1154"/>
                  <a:gd name="T22" fmla="*/ 153 w 667"/>
                  <a:gd name="T23" fmla="*/ 44 h 1154"/>
                  <a:gd name="T24" fmla="*/ 113 w 667"/>
                  <a:gd name="T25" fmla="*/ 32 h 1154"/>
                  <a:gd name="T26" fmla="*/ 79 w 667"/>
                  <a:gd name="T27" fmla="*/ 24 h 1154"/>
                  <a:gd name="T28" fmla="*/ 53 w 667"/>
                  <a:gd name="T29" fmla="*/ 18 h 1154"/>
                  <a:gd name="T30" fmla="*/ 37 w 667"/>
                  <a:gd name="T31" fmla="*/ 14 h 1154"/>
                  <a:gd name="T32" fmla="*/ 31 w 667"/>
                  <a:gd name="T33" fmla="*/ 12 h 1154"/>
                  <a:gd name="T34" fmla="*/ 21 w 667"/>
                  <a:gd name="T35" fmla="*/ 10 h 1154"/>
                  <a:gd name="T36" fmla="*/ 13 w 667"/>
                  <a:gd name="T37" fmla="*/ 8 h 1154"/>
                  <a:gd name="T38" fmla="*/ 6 w 667"/>
                  <a:gd name="T39" fmla="*/ 4 h 1154"/>
                  <a:gd name="T40" fmla="*/ 0 w 667"/>
                  <a:gd name="T41" fmla="*/ 0 h 1154"/>
                  <a:gd name="T42" fmla="*/ 0 w 667"/>
                  <a:gd name="T43" fmla="*/ 205 h 1154"/>
                  <a:gd name="T44" fmla="*/ 0 w 667"/>
                  <a:gd name="T45" fmla="*/ 533 h 1154"/>
                  <a:gd name="T46" fmla="*/ 0 w 667"/>
                  <a:gd name="T47" fmla="*/ 837 h 1154"/>
                  <a:gd name="T48" fmla="*/ 0 w 667"/>
                  <a:gd name="T49" fmla="*/ 971 h 1154"/>
                  <a:gd name="T50" fmla="*/ 2 w 667"/>
                  <a:gd name="T51" fmla="*/ 979 h 1154"/>
                  <a:gd name="T52" fmla="*/ 6 w 667"/>
                  <a:gd name="T53" fmla="*/ 995 h 1154"/>
                  <a:gd name="T54" fmla="*/ 19 w 667"/>
                  <a:gd name="T55" fmla="*/ 1008 h 1154"/>
                  <a:gd name="T56" fmla="*/ 45 w 667"/>
                  <a:gd name="T57" fmla="*/ 1018 h 1154"/>
                  <a:gd name="T58" fmla="*/ 557 w 667"/>
                  <a:gd name="T59" fmla="*/ 1150 h 1154"/>
                  <a:gd name="T60" fmla="*/ 557 w 667"/>
                  <a:gd name="T61" fmla="*/ 1150 h 1154"/>
                  <a:gd name="T62" fmla="*/ 561 w 667"/>
                  <a:gd name="T63" fmla="*/ 1150 h 1154"/>
                  <a:gd name="T64" fmla="*/ 569 w 667"/>
                  <a:gd name="T65" fmla="*/ 1152 h 1154"/>
                  <a:gd name="T66" fmla="*/ 581 w 667"/>
                  <a:gd name="T67" fmla="*/ 1154 h 1154"/>
                  <a:gd name="T68" fmla="*/ 595 w 667"/>
                  <a:gd name="T69" fmla="*/ 1154 h 1154"/>
                  <a:gd name="T70" fmla="*/ 609 w 667"/>
                  <a:gd name="T71" fmla="*/ 1152 h 1154"/>
                  <a:gd name="T72" fmla="*/ 625 w 667"/>
                  <a:gd name="T73" fmla="*/ 1148 h 1154"/>
                  <a:gd name="T74" fmla="*/ 641 w 667"/>
                  <a:gd name="T75" fmla="*/ 1140 h 1154"/>
                  <a:gd name="T76" fmla="*/ 657 w 667"/>
                  <a:gd name="T77" fmla="*/ 1128 h 1154"/>
                  <a:gd name="T78" fmla="*/ 657 w 667"/>
                  <a:gd name="T79" fmla="*/ 1128 h 1154"/>
                  <a:gd name="T80" fmla="*/ 659 w 667"/>
                  <a:gd name="T81" fmla="*/ 1126 h 1154"/>
                  <a:gd name="T82" fmla="*/ 663 w 667"/>
                  <a:gd name="T83" fmla="*/ 1122 h 1154"/>
                  <a:gd name="T84" fmla="*/ 667 w 667"/>
                  <a:gd name="T85" fmla="*/ 1118 h 1154"/>
                  <a:gd name="T86" fmla="*/ 667 w 667"/>
                  <a:gd name="T87" fmla="*/ 135 h 1154"/>
                  <a:gd name="T88" fmla="*/ 649 w 667"/>
                  <a:gd name="T89" fmla="*/ 145 h 1154"/>
                  <a:gd name="T90" fmla="*/ 631 w 667"/>
                  <a:gd name="T91" fmla="*/ 151 h 1154"/>
                  <a:gd name="T92" fmla="*/ 615 w 667"/>
                  <a:gd name="T93" fmla="*/ 153 h 1154"/>
                  <a:gd name="T94" fmla="*/ 601 w 667"/>
                  <a:gd name="T95" fmla="*/ 153 h 1154"/>
                  <a:gd name="T96" fmla="*/ 589 w 667"/>
                  <a:gd name="T97" fmla="*/ 153 h 1154"/>
                  <a:gd name="T98" fmla="*/ 577 w 667"/>
                  <a:gd name="T99" fmla="*/ 151 h 1154"/>
                  <a:gd name="T100" fmla="*/ 569 w 667"/>
                  <a:gd name="T101" fmla="*/ 149 h 1154"/>
                  <a:gd name="T102" fmla="*/ 565 w 667"/>
                  <a:gd name="T103" fmla="*/ 147 h 1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667" h="1154">
                    <a:moveTo>
                      <a:pt x="565" y="147"/>
                    </a:moveTo>
                    <a:lnTo>
                      <a:pt x="557" y="145"/>
                    </a:lnTo>
                    <a:lnTo>
                      <a:pt x="539" y="141"/>
                    </a:lnTo>
                    <a:lnTo>
                      <a:pt x="513" y="133"/>
                    </a:lnTo>
                    <a:lnTo>
                      <a:pt x="477" y="125"/>
                    </a:lnTo>
                    <a:lnTo>
                      <a:pt x="437" y="115"/>
                    </a:lnTo>
                    <a:lnTo>
                      <a:pt x="391" y="103"/>
                    </a:lnTo>
                    <a:lnTo>
                      <a:pt x="343" y="91"/>
                    </a:lnTo>
                    <a:lnTo>
                      <a:pt x="295" y="79"/>
                    </a:lnTo>
                    <a:lnTo>
                      <a:pt x="245" y="65"/>
                    </a:lnTo>
                    <a:lnTo>
                      <a:pt x="197" y="53"/>
                    </a:lnTo>
                    <a:lnTo>
                      <a:pt x="153" y="44"/>
                    </a:lnTo>
                    <a:lnTo>
                      <a:pt x="113" y="32"/>
                    </a:lnTo>
                    <a:lnTo>
                      <a:pt x="79" y="24"/>
                    </a:lnTo>
                    <a:lnTo>
                      <a:pt x="53" y="18"/>
                    </a:lnTo>
                    <a:lnTo>
                      <a:pt x="37" y="14"/>
                    </a:lnTo>
                    <a:lnTo>
                      <a:pt x="31" y="12"/>
                    </a:lnTo>
                    <a:lnTo>
                      <a:pt x="21" y="10"/>
                    </a:lnTo>
                    <a:lnTo>
                      <a:pt x="13" y="8"/>
                    </a:lnTo>
                    <a:lnTo>
                      <a:pt x="6" y="4"/>
                    </a:lnTo>
                    <a:lnTo>
                      <a:pt x="0" y="0"/>
                    </a:lnTo>
                    <a:lnTo>
                      <a:pt x="0" y="205"/>
                    </a:lnTo>
                    <a:lnTo>
                      <a:pt x="0" y="533"/>
                    </a:lnTo>
                    <a:lnTo>
                      <a:pt x="0" y="837"/>
                    </a:lnTo>
                    <a:lnTo>
                      <a:pt x="0" y="971"/>
                    </a:lnTo>
                    <a:lnTo>
                      <a:pt x="2" y="979"/>
                    </a:lnTo>
                    <a:lnTo>
                      <a:pt x="6" y="995"/>
                    </a:lnTo>
                    <a:lnTo>
                      <a:pt x="19" y="1008"/>
                    </a:lnTo>
                    <a:lnTo>
                      <a:pt x="45" y="1018"/>
                    </a:lnTo>
                    <a:lnTo>
                      <a:pt x="557" y="1150"/>
                    </a:lnTo>
                    <a:lnTo>
                      <a:pt x="557" y="1150"/>
                    </a:lnTo>
                    <a:lnTo>
                      <a:pt x="561" y="1150"/>
                    </a:lnTo>
                    <a:lnTo>
                      <a:pt x="569" y="1152"/>
                    </a:lnTo>
                    <a:lnTo>
                      <a:pt x="581" y="1154"/>
                    </a:lnTo>
                    <a:lnTo>
                      <a:pt x="595" y="1154"/>
                    </a:lnTo>
                    <a:lnTo>
                      <a:pt x="609" y="1152"/>
                    </a:lnTo>
                    <a:lnTo>
                      <a:pt x="625" y="1148"/>
                    </a:lnTo>
                    <a:lnTo>
                      <a:pt x="641" y="1140"/>
                    </a:lnTo>
                    <a:lnTo>
                      <a:pt x="657" y="1128"/>
                    </a:lnTo>
                    <a:lnTo>
                      <a:pt x="657" y="1128"/>
                    </a:lnTo>
                    <a:lnTo>
                      <a:pt x="659" y="1126"/>
                    </a:lnTo>
                    <a:lnTo>
                      <a:pt x="663" y="1122"/>
                    </a:lnTo>
                    <a:lnTo>
                      <a:pt x="667" y="1118"/>
                    </a:lnTo>
                    <a:lnTo>
                      <a:pt x="667" y="135"/>
                    </a:lnTo>
                    <a:lnTo>
                      <a:pt x="649" y="145"/>
                    </a:lnTo>
                    <a:lnTo>
                      <a:pt x="631" y="151"/>
                    </a:lnTo>
                    <a:lnTo>
                      <a:pt x="615" y="153"/>
                    </a:lnTo>
                    <a:lnTo>
                      <a:pt x="601" y="153"/>
                    </a:lnTo>
                    <a:lnTo>
                      <a:pt x="589" y="153"/>
                    </a:lnTo>
                    <a:lnTo>
                      <a:pt x="577" y="151"/>
                    </a:lnTo>
                    <a:lnTo>
                      <a:pt x="569" y="149"/>
                    </a:lnTo>
                    <a:lnTo>
                      <a:pt x="565" y="147"/>
                    </a:lnTo>
                    <a:close/>
                  </a:path>
                </a:pathLst>
              </a:custGeom>
              <a:solidFill>
                <a:srgbClr val="3F9E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3" name="Freeform 65"/>
              <p:cNvSpPr>
                <a:spLocks/>
              </p:cNvSpPr>
              <p:nvPr/>
            </p:nvSpPr>
            <p:spPr bwMode="auto">
              <a:xfrm>
                <a:off x="3170" y="776"/>
                <a:ext cx="376" cy="128"/>
              </a:xfrm>
              <a:custGeom>
                <a:avLst/>
                <a:gdLst>
                  <a:gd name="T0" fmla="*/ 564 w 754"/>
                  <a:gd name="T1" fmla="*/ 251 h 255"/>
                  <a:gd name="T2" fmla="*/ 566 w 754"/>
                  <a:gd name="T3" fmla="*/ 251 h 255"/>
                  <a:gd name="T4" fmla="*/ 574 w 754"/>
                  <a:gd name="T5" fmla="*/ 253 h 255"/>
                  <a:gd name="T6" fmla="*/ 592 w 754"/>
                  <a:gd name="T7" fmla="*/ 255 h 255"/>
                  <a:gd name="T8" fmla="*/ 616 w 754"/>
                  <a:gd name="T9" fmla="*/ 251 h 255"/>
                  <a:gd name="T10" fmla="*/ 646 w 754"/>
                  <a:gd name="T11" fmla="*/ 235 h 255"/>
                  <a:gd name="T12" fmla="*/ 664 w 754"/>
                  <a:gd name="T13" fmla="*/ 217 h 255"/>
                  <a:gd name="T14" fmla="*/ 696 w 754"/>
                  <a:gd name="T15" fmla="*/ 184 h 255"/>
                  <a:gd name="T16" fmla="*/ 730 w 754"/>
                  <a:gd name="T17" fmla="*/ 148 h 255"/>
                  <a:gd name="T18" fmla="*/ 746 w 754"/>
                  <a:gd name="T19" fmla="*/ 132 h 255"/>
                  <a:gd name="T20" fmla="*/ 752 w 754"/>
                  <a:gd name="T21" fmla="*/ 124 h 255"/>
                  <a:gd name="T22" fmla="*/ 754 w 754"/>
                  <a:gd name="T23" fmla="*/ 110 h 255"/>
                  <a:gd name="T24" fmla="*/ 752 w 754"/>
                  <a:gd name="T25" fmla="*/ 102 h 255"/>
                  <a:gd name="T26" fmla="*/ 746 w 754"/>
                  <a:gd name="T27" fmla="*/ 94 h 255"/>
                  <a:gd name="T28" fmla="*/ 742 w 754"/>
                  <a:gd name="T29" fmla="*/ 92 h 255"/>
                  <a:gd name="T30" fmla="*/ 730 w 754"/>
                  <a:gd name="T31" fmla="*/ 88 h 255"/>
                  <a:gd name="T32" fmla="*/ 712 w 754"/>
                  <a:gd name="T33" fmla="*/ 86 h 255"/>
                  <a:gd name="T34" fmla="*/ 692 w 754"/>
                  <a:gd name="T35" fmla="*/ 80 h 255"/>
                  <a:gd name="T36" fmla="*/ 684 w 754"/>
                  <a:gd name="T37" fmla="*/ 86 h 255"/>
                  <a:gd name="T38" fmla="*/ 688 w 754"/>
                  <a:gd name="T39" fmla="*/ 100 h 255"/>
                  <a:gd name="T40" fmla="*/ 686 w 754"/>
                  <a:gd name="T41" fmla="*/ 128 h 255"/>
                  <a:gd name="T42" fmla="*/ 664 w 754"/>
                  <a:gd name="T43" fmla="*/ 162 h 255"/>
                  <a:gd name="T44" fmla="*/ 624 w 754"/>
                  <a:gd name="T45" fmla="*/ 188 h 255"/>
                  <a:gd name="T46" fmla="*/ 572 w 754"/>
                  <a:gd name="T47" fmla="*/ 201 h 255"/>
                  <a:gd name="T48" fmla="*/ 512 w 754"/>
                  <a:gd name="T49" fmla="*/ 201 h 255"/>
                  <a:gd name="T50" fmla="*/ 460 w 754"/>
                  <a:gd name="T51" fmla="*/ 188 h 255"/>
                  <a:gd name="T52" fmla="*/ 422 w 754"/>
                  <a:gd name="T53" fmla="*/ 162 h 255"/>
                  <a:gd name="T54" fmla="*/ 398 w 754"/>
                  <a:gd name="T55" fmla="*/ 128 h 255"/>
                  <a:gd name="T56" fmla="*/ 398 w 754"/>
                  <a:gd name="T57" fmla="*/ 88 h 255"/>
                  <a:gd name="T58" fmla="*/ 420 w 754"/>
                  <a:gd name="T59" fmla="*/ 54 h 255"/>
                  <a:gd name="T60" fmla="*/ 438 w 754"/>
                  <a:gd name="T61" fmla="*/ 22 h 255"/>
                  <a:gd name="T62" fmla="*/ 412 w 754"/>
                  <a:gd name="T63" fmla="*/ 16 h 255"/>
                  <a:gd name="T64" fmla="*/ 384 w 754"/>
                  <a:gd name="T65" fmla="*/ 10 h 255"/>
                  <a:gd name="T66" fmla="*/ 358 w 754"/>
                  <a:gd name="T67" fmla="*/ 4 h 255"/>
                  <a:gd name="T68" fmla="*/ 334 w 754"/>
                  <a:gd name="T69" fmla="*/ 0 h 255"/>
                  <a:gd name="T70" fmla="*/ 326 w 754"/>
                  <a:gd name="T71" fmla="*/ 8 h 255"/>
                  <a:gd name="T72" fmla="*/ 316 w 754"/>
                  <a:gd name="T73" fmla="*/ 18 h 255"/>
                  <a:gd name="T74" fmla="*/ 314 w 754"/>
                  <a:gd name="T75" fmla="*/ 60 h 255"/>
                  <a:gd name="T76" fmla="*/ 296 w 754"/>
                  <a:gd name="T77" fmla="*/ 84 h 255"/>
                  <a:gd name="T78" fmla="*/ 264 w 754"/>
                  <a:gd name="T79" fmla="*/ 102 h 255"/>
                  <a:gd name="T80" fmla="*/ 220 w 754"/>
                  <a:gd name="T81" fmla="*/ 112 h 255"/>
                  <a:gd name="T82" fmla="*/ 168 w 754"/>
                  <a:gd name="T83" fmla="*/ 112 h 255"/>
                  <a:gd name="T84" fmla="*/ 124 w 754"/>
                  <a:gd name="T85" fmla="*/ 102 h 255"/>
                  <a:gd name="T86" fmla="*/ 92 w 754"/>
                  <a:gd name="T87" fmla="*/ 84 h 255"/>
                  <a:gd name="T88" fmla="*/ 74 w 754"/>
                  <a:gd name="T89" fmla="*/ 60 h 255"/>
                  <a:gd name="T90" fmla="*/ 72 w 754"/>
                  <a:gd name="T91" fmla="*/ 24 h 255"/>
                  <a:gd name="T92" fmla="*/ 8 w 754"/>
                  <a:gd name="T93" fmla="*/ 84 h 255"/>
                  <a:gd name="T94" fmla="*/ 6 w 754"/>
                  <a:gd name="T95" fmla="*/ 86 h 255"/>
                  <a:gd name="T96" fmla="*/ 2 w 754"/>
                  <a:gd name="T97" fmla="*/ 90 h 255"/>
                  <a:gd name="T98" fmla="*/ 0 w 754"/>
                  <a:gd name="T99" fmla="*/ 96 h 255"/>
                  <a:gd name="T100" fmla="*/ 2 w 754"/>
                  <a:gd name="T101" fmla="*/ 104 h 255"/>
                  <a:gd name="T102" fmla="*/ 12 w 754"/>
                  <a:gd name="T103" fmla="*/ 112 h 255"/>
                  <a:gd name="T104" fmla="*/ 26 w 754"/>
                  <a:gd name="T105" fmla="*/ 116 h 2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754" h="255">
                    <a:moveTo>
                      <a:pt x="26" y="116"/>
                    </a:moveTo>
                    <a:lnTo>
                      <a:pt x="564" y="251"/>
                    </a:lnTo>
                    <a:lnTo>
                      <a:pt x="564" y="251"/>
                    </a:lnTo>
                    <a:lnTo>
                      <a:pt x="566" y="251"/>
                    </a:lnTo>
                    <a:lnTo>
                      <a:pt x="568" y="253"/>
                    </a:lnTo>
                    <a:lnTo>
                      <a:pt x="574" y="253"/>
                    </a:lnTo>
                    <a:lnTo>
                      <a:pt x="582" y="255"/>
                    </a:lnTo>
                    <a:lnTo>
                      <a:pt x="592" y="255"/>
                    </a:lnTo>
                    <a:lnTo>
                      <a:pt x="604" y="255"/>
                    </a:lnTo>
                    <a:lnTo>
                      <a:pt x="616" y="251"/>
                    </a:lnTo>
                    <a:lnTo>
                      <a:pt x="632" y="245"/>
                    </a:lnTo>
                    <a:lnTo>
                      <a:pt x="646" y="235"/>
                    </a:lnTo>
                    <a:lnTo>
                      <a:pt x="652" y="229"/>
                    </a:lnTo>
                    <a:lnTo>
                      <a:pt x="664" y="217"/>
                    </a:lnTo>
                    <a:lnTo>
                      <a:pt x="678" y="201"/>
                    </a:lnTo>
                    <a:lnTo>
                      <a:pt x="696" y="184"/>
                    </a:lnTo>
                    <a:lnTo>
                      <a:pt x="714" y="164"/>
                    </a:lnTo>
                    <a:lnTo>
                      <a:pt x="730" y="148"/>
                    </a:lnTo>
                    <a:lnTo>
                      <a:pt x="742" y="136"/>
                    </a:lnTo>
                    <a:lnTo>
                      <a:pt x="746" y="132"/>
                    </a:lnTo>
                    <a:lnTo>
                      <a:pt x="748" y="128"/>
                    </a:lnTo>
                    <a:lnTo>
                      <a:pt x="752" y="124"/>
                    </a:lnTo>
                    <a:lnTo>
                      <a:pt x="754" y="118"/>
                    </a:lnTo>
                    <a:lnTo>
                      <a:pt x="754" y="110"/>
                    </a:lnTo>
                    <a:lnTo>
                      <a:pt x="754" y="106"/>
                    </a:lnTo>
                    <a:lnTo>
                      <a:pt x="752" y="102"/>
                    </a:lnTo>
                    <a:lnTo>
                      <a:pt x="750" y="98"/>
                    </a:lnTo>
                    <a:lnTo>
                      <a:pt x="746" y="94"/>
                    </a:lnTo>
                    <a:lnTo>
                      <a:pt x="746" y="92"/>
                    </a:lnTo>
                    <a:lnTo>
                      <a:pt x="742" y="92"/>
                    </a:lnTo>
                    <a:lnTo>
                      <a:pt x="736" y="90"/>
                    </a:lnTo>
                    <a:lnTo>
                      <a:pt x="730" y="88"/>
                    </a:lnTo>
                    <a:lnTo>
                      <a:pt x="722" y="88"/>
                    </a:lnTo>
                    <a:lnTo>
                      <a:pt x="712" y="86"/>
                    </a:lnTo>
                    <a:lnTo>
                      <a:pt x="704" y="84"/>
                    </a:lnTo>
                    <a:lnTo>
                      <a:pt x="692" y="80"/>
                    </a:lnTo>
                    <a:lnTo>
                      <a:pt x="682" y="78"/>
                    </a:lnTo>
                    <a:lnTo>
                      <a:pt x="684" y="86"/>
                    </a:lnTo>
                    <a:lnTo>
                      <a:pt x="686" y="92"/>
                    </a:lnTo>
                    <a:lnTo>
                      <a:pt x="688" y="100"/>
                    </a:lnTo>
                    <a:lnTo>
                      <a:pt x="688" y="108"/>
                    </a:lnTo>
                    <a:lnTo>
                      <a:pt x="686" y="128"/>
                    </a:lnTo>
                    <a:lnTo>
                      <a:pt x="676" y="146"/>
                    </a:lnTo>
                    <a:lnTo>
                      <a:pt x="664" y="162"/>
                    </a:lnTo>
                    <a:lnTo>
                      <a:pt x="646" y="176"/>
                    </a:lnTo>
                    <a:lnTo>
                      <a:pt x="624" y="188"/>
                    </a:lnTo>
                    <a:lnTo>
                      <a:pt x="600" y="195"/>
                    </a:lnTo>
                    <a:lnTo>
                      <a:pt x="572" y="201"/>
                    </a:lnTo>
                    <a:lnTo>
                      <a:pt x="542" y="203"/>
                    </a:lnTo>
                    <a:lnTo>
                      <a:pt x="512" y="201"/>
                    </a:lnTo>
                    <a:lnTo>
                      <a:pt x="486" y="195"/>
                    </a:lnTo>
                    <a:lnTo>
                      <a:pt x="460" y="188"/>
                    </a:lnTo>
                    <a:lnTo>
                      <a:pt x="440" y="176"/>
                    </a:lnTo>
                    <a:lnTo>
                      <a:pt x="422" y="162"/>
                    </a:lnTo>
                    <a:lnTo>
                      <a:pt x="408" y="146"/>
                    </a:lnTo>
                    <a:lnTo>
                      <a:pt x="398" y="128"/>
                    </a:lnTo>
                    <a:lnTo>
                      <a:pt x="396" y="108"/>
                    </a:lnTo>
                    <a:lnTo>
                      <a:pt x="398" y="88"/>
                    </a:lnTo>
                    <a:lnTo>
                      <a:pt x="408" y="70"/>
                    </a:lnTo>
                    <a:lnTo>
                      <a:pt x="420" y="54"/>
                    </a:lnTo>
                    <a:lnTo>
                      <a:pt x="438" y="40"/>
                    </a:lnTo>
                    <a:lnTo>
                      <a:pt x="438" y="22"/>
                    </a:lnTo>
                    <a:lnTo>
                      <a:pt x="424" y="20"/>
                    </a:lnTo>
                    <a:lnTo>
                      <a:pt x="412" y="16"/>
                    </a:lnTo>
                    <a:lnTo>
                      <a:pt x="398" y="14"/>
                    </a:lnTo>
                    <a:lnTo>
                      <a:pt x="384" y="10"/>
                    </a:lnTo>
                    <a:lnTo>
                      <a:pt x="372" y="8"/>
                    </a:lnTo>
                    <a:lnTo>
                      <a:pt x="358" y="4"/>
                    </a:lnTo>
                    <a:lnTo>
                      <a:pt x="346" y="2"/>
                    </a:lnTo>
                    <a:lnTo>
                      <a:pt x="334" y="0"/>
                    </a:lnTo>
                    <a:lnTo>
                      <a:pt x="330" y="4"/>
                    </a:lnTo>
                    <a:lnTo>
                      <a:pt x="326" y="8"/>
                    </a:lnTo>
                    <a:lnTo>
                      <a:pt x="322" y="14"/>
                    </a:lnTo>
                    <a:lnTo>
                      <a:pt x="316" y="18"/>
                    </a:lnTo>
                    <a:lnTo>
                      <a:pt x="316" y="46"/>
                    </a:lnTo>
                    <a:lnTo>
                      <a:pt x="314" y="60"/>
                    </a:lnTo>
                    <a:lnTo>
                      <a:pt x="306" y="72"/>
                    </a:lnTo>
                    <a:lnTo>
                      <a:pt x="296" y="84"/>
                    </a:lnTo>
                    <a:lnTo>
                      <a:pt x="282" y="94"/>
                    </a:lnTo>
                    <a:lnTo>
                      <a:pt x="264" y="102"/>
                    </a:lnTo>
                    <a:lnTo>
                      <a:pt x="242" y="108"/>
                    </a:lnTo>
                    <a:lnTo>
                      <a:pt x="220" y="112"/>
                    </a:lnTo>
                    <a:lnTo>
                      <a:pt x="194" y="114"/>
                    </a:lnTo>
                    <a:lnTo>
                      <a:pt x="168" y="112"/>
                    </a:lnTo>
                    <a:lnTo>
                      <a:pt x="146" y="108"/>
                    </a:lnTo>
                    <a:lnTo>
                      <a:pt x="124" y="102"/>
                    </a:lnTo>
                    <a:lnTo>
                      <a:pt x="106" y="94"/>
                    </a:lnTo>
                    <a:lnTo>
                      <a:pt x="92" y="84"/>
                    </a:lnTo>
                    <a:lnTo>
                      <a:pt x="82" y="72"/>
                    </a:lnTo>
                    <a:lnTo>
                      <a:pt x="74" y="60"/>
                    </a:lnTo>
                    <a:lnTo>
                      <a:pt x="72" y="46"/>
                    </a:lnTo>
                    <a:lnTo>
                      <a:pt x="72" y="24"/>
                    </a:lnTo>
                    <a:lnTo>
                      <a:pt x="10" y="82"/>
                    </a:lnTo>
                    <a:lnTo>
                      <a:pt x="8" y="84"/>
                    </a:lnTo>
                    <a:lnTo>
                      <a:pt x="6" y="84"/>
                    </a:lnTo>
                    <a:lnTo>
                      <a:pt x="6" y="86"/>
                    </a:lnTo>
                    <a:lnTo>
                      <a:pt x="4" y="88"/>
                    </a:lnTo>
                    <a:lnTo>
                      <a:pt x="2" y="90"/>
                    </a:lnTo>
                    <a:lnTo>
                      <a:pt x="0" y="94"/>
                    </a:lnTo>
                    <a:lnTo>
                      <a:pt x="0" y="96"/>
                    </a:lnTo>
                    <a:lnTo>
                      <a:pt x="0" y="100"/>
                    </a:lnTo>
                    <a:lnTo>
                      <a:pt x="2" y="104"/>
                    </a:lnTo>
                    <a:lnTo>
                      <a:pt x="6" y="108"/>
                    </a:lnTo>
                    <a:lnTo>
                      <a:pt x="12" y="112"/>
                    </a:lnTo>
                    <a:lnTo>
                      <a:pt x="20" y="114"/>
                    </a:lnTo>
                    <a:lnTo>
                      <a:pt x="26" y="116"/>
                    </a:lnTo>
                    <a:close/>
                  </a:path>
                </a:pathLst>
              </a:custGeom>
              <a:solidFill>
                <a:srgbClr val="BFDD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4" name="Freeform 66"/>
              <p:cNvSpPr>
                <a:spLocks/>
              </p:cNvSpPr>
              <p:nvPr/>
            </p:nvSpPr>
            <p:spPr bwMode="auto">
              <a:xfrm>
                <a:off x="3220" y="795"/>
                <a:ext cx="94" cy="24"/>
              </a:xfrm>
              <a:custGeom>
                <a:avLst/>
                <a:gdLst>
                  <a:gd name="T0" fmla="*/ 0 w 188"/>
                  <a:gd name="T1" fmla="*/ 0 h 48"/>
                  <a:gd name="T2" fmla="*/ 0 w 188"/>
                  <a:gd name="T3" fmla="*/ 8 h 48"/>
                  <a:gd name="T4" fmla="*/ 2 w 188"/>
                  <a:gd name="T5" fmla="*/ 14 h 48"/>
                  <a:gd name="T6" fmla="*/ 8 w 188"/>
                  <a:gd name="T7" fmla="*/ 22 h 48"/>
                  <a:gd name="T8" fmla="*/ 16 w 188"/>
                  <a:gd name="T9" fmla="*/ 28 h 48"/>
                  <a:gd name="T10" fmla="*/ 26 w 188"/>
                  <a:gd name="T11" fmla="*/ 34 h 48"/>
                  <a:gd name="T12" fmla="*/ 40 w 188"/>
                  <a:gd name="T13" fmla="*/ 40 h 48"/>
                  <a:gd name="T14" fmla="*/ 56 w 188"/>
                  <a:gd name="T15" fmla="*/ 44 h 48"/>
                  <a:gd name="T16" fmla="*/ 74 w 188"/>
                  <a:gd name="T17" fmla="*/ 48 h 48"/>
                  <a:gd name="T18" fmla="*/ 94 w 188"/>
                  <a:gd name="T19" fmla="*/ 48 h 48"/>
                  <a:gd name="T20" fmla="*/ 114 w 188"/>
                  <a:gd name="T21" fmla="*/ 48 h 48"/>
                  <a:gd name="T22" fmla="*/ 132 w 188"/>
                  <a:gd name="T23" fmla="*/ 44 h 48"/>
                  <a:gd name="T24" fmla="*/ 148 w 188"/>
                  <a:gd name="T25" fmla="*/ 40 h 48"/>
                  <a:gd name="T26" fmla="*/ 162 w 188"/>
                  <a:gd name="T27" fmla="*/ 34 h 48"/>
                  <a:gd name="T28" fmla="*/ 172 w 188"/>
                  <a:gd name="T29" fmla="*/ 28 h 48"/>
                  <a:gd name="T30" fmla="*/ 180 w 188"/>
                  <a:gd name="T31" fmla="*/ 22 h 48"/>
                  <a:gd name="T32" fmla="*/ 186 w 188"/>
                  <a:gd name="T33" fmla="*/ 14 h 48"/>
                  <a:gd name="T34" fmla="*/ 188 w 188"/>
                  <a:gd name="T35" fmla="*/ 8 h 48"/>
                  <a:gd name="T36" fmla="*/ 188 w 188"/>
                  <a:gd name="T37" fmla="*/ 0 h 48"/>
                  <a:gd name="T38" fmla="*/ 178 w 188"/>
                  <a:gd name="T39" fmla="*/ 4 h 48"/>
                  <a:gd name="T40" fmla="*/ 168 w 188"/>
                  <a:gd name="T41" fmla="*/ 8 h 48"/>
                  <a:gd name="T42" fmla="*/ 156 w 188"/>
                  <a:gd name="T43" fmla="*/ 12 h 48"/>
                  <a:gd name="T44" fmla="*/ 144 w 188"/>
                  <a:gd name="T45" fmla="*/ 14 h 48"/>
                  <a:gd name="T46" fmla="*/ 132 w 188"/>
                  <a:gd name="T47" fmla="*/ 16 h 48"/>
                  <a:gd name="T48" fmla="*/ 120 w 188"/>
                  <a:gd name="T49" fmla="*/ 18 h 48"/>
                  <a:gd name="T50" fmla="*/ 108 w 188"/>
                  <a:gd name="T51" fmla="*/ 20 h 48"/>
                  <a:gd name="T52" fmla="*/ 94 w 188"/>
                  <a:gd name="T53" fmla="*/ 20 h 48"/>
                  <a:gd name="T54" fmla="*/ 80 w 188"/>
                  <a:gd name="T55" fmla="*/ 20 h 48"/>
                  <a:gd name="T56" fmla="*/ 68 w 188"/>
                  <a:gd name="T57" fmla="*/ 18 h 48"/>
                  <a:gd name="T58" fmla="*/ 56 w 188"/>
                  <a:gd name="T59" fmla="*/ 16 h 48"/>
                  <a:gd name="T60" fmla="*/ 44 w 188"/>
                  <a:gd name="T61" fmla="*/ 14 h 48"/>
                  <a:gd name="T62" fmla="*/ 32 w 188"/>
                  <a:gd name="T63" fmla="*/ 12 h 48"/>
                  <a:gd name="T64" fmla="*/ 20 w 188"/>
                  <a:gd name="T65" fmla="*/ 8 h 48"/>
                  <a:gd name="T66" fmla="*/ 10 w 188"/>
                  <a:gd name="T67" fmla="*/ 4 h 48"/>
                  <a:gd name="T68" fmla="*/ 0 w 188"/>
                  <a:gd name="T69" fmla="*/ 0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88" h="48">
                    <a:moveTo>
                      <a:pt x="0" y="0"/>
                    </a:moveTo>
                    <a:lnTo>
                      <a:pt x="0" y="8"/>
                    </a:lnTo>
                    <a:lnTo>
                      <a:pt x="2" y="14"/>
                    </a:lnTo>
                    <a:lnTo>
                      <a:pt x="8" y="22"/>
                    </a:lnTo>
                    <a:lnTo>
                      <a:pt x="16" y="28"/>
                    </a:lnTo>
                    <a:lnTo>
                      <a:pt x="26" y="34"/>
                    </a:lnTo>
                    <a:lnTo>
                      <a:pt x="40" y="40"/>
                    </a:lnTo>
                    <a:lnTo>
                      <a:pt x="56" y="44"/>
                    </a:lnTo>
                    <a:lnTo>
                      <a:pt x="74" y="48"/>
                    </a:lnTo>
                    <a:lnTo>
                      <a:pt x="94" y="48"/>
                    </a:lnTo>
                    <a:lnTo>
                      <a:pt x="114" y="48"/>
                    </a:lnTo>
                    <a:lnTo>
                      <a:pt x="132" y="44"/>
                    </a:lnTo>
                    <a:lnTo>
                      <a:pt x="148" y="40"/>
                    </a:lnTo>
                    <a:lnTo>
                      <a:pt x="162" y="34"/>
                    </a:lnTo>
                    <a:lnTo>
                      <a:pt x="172" y="28"/>
                    </a:lnTo>
                    <a:lnTo>
                      <a:pt x="180" y="22"/>
                    </a:lnTo>
                    <a:lnTo>
                      <a:pt x="186" y="14"/>
                    </a:lnTo>
                    <a:lnTo>
                      <a:pt x="188" y="8"/>
                    </a:lnTo>
                    <a:lnTo>
                      <a:pt x="188" y="0"/>
                    </a:lnTo>
                    <a:lnTo>
                      <a:pt x="178" y="4"/>
                    </a:lnTo>
                    <a:lnTo>
                      <a:pt x="168" y="8"/>
                    </a:lnTo>
                    <a:lnTo>
                      <a:pt x="156" y="12"/>
                    </a:lnTo>
                    <a:lnTo>
                      <a:pt x="144" y="14"/>
                    </a:lnTo>
                    <a:lnTo>
                      <a:pt x="132" y="16"/>
                    </a:lnTo>
                    <a:lnTo>
                      <a:pt x="120" y="18"/>
                    </a:lnTo>
                    <a:lnTo>
                      <a:pt x="108" y="20"/>
                    </a:lnTo>
                    <a:lnTo>
                      <a:pt x="94" y="20"/>
                    </a:lnTo>
                    <a:lnTo>
                      <a:pt x="80" y="20"/>
                    </a:lnTo>
                    <a:lnTo>
                      <a:pt x="68" y="18"/>
                    </a:lnTo>
                    <a:lnTo>
                      <a:pt x="56" y="16"/>
                    </a:lnTo>
                    <a:lnTo>
                      <a:pt x="44" y="14"/>
                    </a:lnTo>
                    <a:lnTo>
                      <a:pt x="32" y="12"/>
                    </a:lnTo>
                    <a:lnTo>
                      <a:pt x="20" y="8"/>
                    </a:lnTo>
                    <a:lnTo>
                      <a:pt x="10" y="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5" name="Freeform 67"/>
              <p:cNvSpPr>
                <a:spLocks noEditPoints="1"/>
              </p:cNvSpPr>
              <p:nvPr/>
            </p:nvSpPr>
            <p:spPr bwMode="auto">
              <a:xfrm>
                <a:off x="3212" y="722"/>
                <a:ext cx="109" cy="62"/>
              </a:xfrm>
              <a:custGeom>
                <a:avLst/>
                <a:gdLst>
                  <a:gd name="T0" fmla="*/ 76 w 218"/>
                  <a:gd name="T1" fmla="*/ 124 h 124"/>
                  <a:gd name="T2" fmla="*/ 178 w 218"/>
                  <a:gd name="T3" fmla="*/ 116 h 124"/>
                  <a:gd name="T4" fmla="*/ 192 w 218"/>
                  <a:gd name="T5" fmla="*/ 94 h 124"/>
                  <a:gd name="T6" fmla="*/ 218 w 218"/>
                  <a:gd name="T7" fmla="*/ 50 h 124"/>
                  <a:gd name="T8" fmla="*/ 198 w 218"/>
                  <a:gd name="T9" fmla="*/ 38 h 124"/>
                  <a:gd name="T10" fmla="*/ 134 w 218"/>
                  <a:gd name="T11" fmla="*/ 0 h 124"/>
                  <a:gd name="T12" fmla="*/ 128 w 218"/>
                  <a:gd name="T13" fmla="*/ 2 h 124"/>
                  <a:gd name="T14" fmla="*/ 30 w 218"/>
                  <a:gd name="T15" fmla="*/ 16 h 124"/>
                  <a:gd name="T16" fmla="*/ 24 w 218"/>
                  <a:gd name="T17" fmla="*/ 28 h 124"/>
                  <a:gd name="T18" fmla="*/ 0 w 218"/>
                  <a:gd name="T19" fmla="*/ 78 h 124"/>
                  <a:gd name="T20" fmla="*/ 28 w 218"/>
                  <a:gd name="T21" fmla="*/ 94 h 124"/>
                  <a:gd name="T22" fmla="*/ 76 w 218"/>
                  <a:gd name="T23" fmla="*/ 124 h 124"/>
                  <a:gd name="T24" fmla="*/ 48 w 218"/>
                  <a:gd name="T25" fmla="*/ 42 h 124"/>
                  <a:gd name="T26" fmla="*/ 54 w 218"/>
                  <a:gd name="T27" fmla="*/ 40 h 124"/>
                  <a:gd name="T28" fmla="*/ 64 w 218"/>
                  <a:gd name="T29" fmla="*/ 40 h 124"/>
                  <a:gd name="T30" fmla="*/ 76 w 218"/>
                  <a:gd name="T31" fmla="*/ 38 h 124"/>
                  <a:gd name="T32" fmla="*/ 90 w 218"/>
                  <a:gd name="T33" fmla="*/ 36 h 124"/>
                  <a:gd name="T34" fmla="*/ 102 w 218"/>
                  <a:gd name="T35" fmla="*/ 34 h 124"/>
                  <a:gd name="T36" fmla="*/ 114 w 218"/>
                  <a:gd name="T37" fmla="*/ 32 h 124"/>
                  <a:gd name="T38" fmla="*/ 122 w 218"/>
                  <a:gd name="T39" fmla="*/ 30 h 124"/>
                  <a:gd name="T40" fmla="*/ 128 w 218"/>
                  <a:gd name="T41" fmla="*/ 30 h 124"/>
                  <a:gd name="T42" fmla="*/ 136 w 218"/>
                  <a:gd name="T43" fmla="*/ 34 h 124"/>
                  <a:gd name="T44" fmla="*/ 150 w 218"/>
                  <a:gd name="T45" fmla="*/ 42 h 124"/>
                  <a:gd name="T46" fmla="*/ 166 w 218"/>
                  <a:gd name="T47" fmla="*/ 52 h 124"/>
                  <a:gd name="T48" fmla="*/ 180 w 218"/>
                  <a:gd name="T49" fmla="*/ 60 h 124"/>
                  <a:gd name="T50" fmla="*/ 176 w 218"/>
                  <a:gd name="T51" fmla="*/ 68 h 124"/>
                  <a:gd name="T52" fmla="*/ 172 w 218"/>
                  <a:gd name="T53" fmla="*/ 74 h 124"/>
                  <a:gd name="T54" fmla="*/ 168 w 218"/>
                  <a:gd name="T55" fmla="*/ 82 h 124"/>
                  <a:gd name="T56" fmla="*/ 164 w 218"/>
                  <a:gd name="T57" fmla="*/ 88 h 124"/>
                  <a:gd name="T58" fmla="*/ 164 w 218"/>
                  <a:gd name="T59" fmla="*/ 88 h 124"/>
                  <a:gd name="T60" fmla="*/ 164 w 218"/>
                  <a:gd name="T61" fmla="*/ 88 h 124"/>
                  <a:gd name="T62" fmla="*/ 162 w 218"/>
                  <a:gd name="T63" fmla="*/ 88 h 124"/>
                  <a:gd name="T64" fmla="*/ 162 w 218"/>
                  <a:gd name="T65" fmla="*/ 90 h 124"/>
                  <a:gd name="T66" fmla="*/ 156 w 218"/>
                  <a:gd name="T67" fmla="*/ 90 h 124"/>
                  <a:gd name="T68" fmla="*/ 146 w 218"/>
                  <a:gd name="T69" fmla="*/ 90 h 124"/>
                  <a:gd name="T70" fmla="*/ 134 w 218"/>
                  <a:gd name="T71" fmla="*/ 92 h 124"/>
                  <a:gd name="T72" fmla="*/ 120 w 218"/>
                  <a:gd name="T73" fmla="*/ 92 h 124"/>
                  <a:gd name="T74" fmla="*/ 108 w 218"/>
                  <a:gd name="T75" fmla="*/ 94 h 124"/>
                  <a:gd name="T76" fmla="*/ 96 w 218"/>
                  <a:gd name="T77" fmla="*/ 94 h 124"/>
                  <a:gd name="T78" fmla="*/ 88 w 218"/>
                  <a:gd name="T79" fmla="*/ 96 h 124"/>
                  <a:gd name="T80" fmla="*/ 82 w 218"/>
                  <a:gd name="T81" fmla="*/ 96 h 124"/>
                  <a:gd name="T82" fmla="*/ 78 w 218"/>
                  <a:gd name="T83" fmla="*/ 94 h 124"/>
                  <a:gd name="T84" fmla="*/ 70 w 218"/>
                  <a:gd name="T85" fmla="*/ 88 h 124"/>
                  <a:gd name="T86" fmla="*/ 60 w 218"/>
                  <a:gd name="T87" fmla="*/ 82 h 124"/>
                  <a:gd name="T88" fmla="*/ 50 w 218"/>
                  <a:gd name="T89" fmla="*/ 76 h 124"/>
                  <a:gd name="T90" fmla="*/ 46 w 218"/>
                  <a:gd name="T91" fmla="*/ 74 h 124"/>
                  <a:gd name="T92" fmla="*/ 44 w 218"/>
                  <a:gd name="T93" fmla="*/ 72 h 124"/>
                  <a:gd name="T94" fmla="*/ 40 w 218"/>
                  <a:gd name="T95" fmla="*/ 70 h 124"/>
                  <a:gd name="T96" fmla="*/ 36 w 218"/>
                  <a:gd name="T97" fmla="*/ 68 h 124"/>
                  <a:gd name="T98" fmla="*/ 40 w 218"/>
                  <a:gd name="T99" fmla="*/ 60 h 124"/>
                  <a:gd name="T100" fmla="*/ 42 w 218"/>
                  <a:gd name="T101" fmla="*/ 54 h 124"/>
                  <a:gd name="T102" fmla="*/ 46 w 218"/>
                  <a:gd name="T103" fmla="*/ 48 h 124"/>
                  <a:gd name="T104" fmla="*/ 48 w 218"/>
                  <a:gd name="T105" fmla="*/ 42 h 1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18" h="124">
                    <a:moveTo>
                      <a:pt x="76" y="124"/>
                    </a:moveTo>
                    <a:lnTo>
                      <a:pt x="178" y="116"/>
                    </a:lnTo>
                    <a:lnTo>
                      <a:pt x="192" y="94"/>
                    </a:lnTo>
                    <a:lnTo>
                      <a:pt x="218" y="50"/>
                    </a:lnTo>
                    <a:lnTo>
                      <a:pt x="198" y="38"/>
                    </a:lnTo>
                    <a:lnTo>
                      <a:pt x="134" y="0"/>
                    </a:lnTo>
                    <a:lnTo>
                      <a:pt x="128" y="2"/>
                    </a:lnTo>
                    <a:lnTo>
                      <a:pt x="30" y="16"/>
                    </a:lnTo>
                    <a:lnTo>
                      <a:pt x="24" y="28"/>
                    </a:lnTo>
                    <a:lnTo>
                      <a:pt x="0" y="78"/>
                    </a:lnTo>
                    <a:lnTo>
                      <a:pt x="28" y="94"/>
                    </a:lnTo>
                    <a:lnTo>
                      <a:pt x="76" y="124"/>
                    </a:lnTo>
                    <a:close/>
                    <a:moveTo>
                      <a:pt x="48" y="42"/>
                    </a:moveTo>
                    <a:lnTo>
                      <a:pt x="54" y="40"/>
                    </a:lnTo>
                    <a:lnTo>
                      <a:pt x="64" y="40"/>
                    </a:lnTo>
                    <a:lnTo>
                      <a:pt x="76" y="38"/>
                    </a:lnTo>
                    <a:lnTo>
                      <a:pt x="90" y="36"/>
                    </a:lnTo>
                    <a:lnTo>
                      <a:pt x="102" y="34"/>
                    </a:lnTo>
                    <a:lnTo>
                      <a:pt x="114" y="32"/>
                    </a:lnTo>
                    <a:lnTo>
                      <a:pt x="122" y="30"/>
                    </a:lnTo>
                    <a:lnTo>
                      <a:pt x="128" y="30"/>
                    </a:lnTo>
                    <a:lnTo>
                      <a:pt x="136" y="34"/>
                    </a:lnTo>
                    <a:lnTo>
                      <a:pt x="150" y="42"/>
                    </a:lnTo>
                    <a:lnTo>
                      <a:pt x="166" y="52"/>
                    </a:lnTo>
                    <a:lnTo>
                      <a:pt x="180" y="60"/>
                    </a:lnTo>
                    <a:lnTo>
                      <a:pt x="176" y="68"/>
                    </a:lnTo>
                    <a:lnTo>
                      <a:pt x="172" y="74"/>
                    </a:lnTo>
                    <a:lnTo>
                      <a:pt x="168" y="82"/>
                    </a:lnTo>
                    <a:lnTo>
                      <a:pt x="164" y="88"/>
                    </a:lnTo>
                    <a:lnTo>
                      <a:pt x="164" y="88"/>
                    </a:lnTo>
                    <a:lnTo>
                      <a:pt x="164" y="88"/>
                    </a:lnTo>
                    <a:lnTo>
                      <a:pt x="162" y="88"/>
                    </a:lnTo>
                    <a:lnTo>
                      <a:pt x="162" y="90"/>
                    </a:lnTo>
                    <a:lnTo>
                      <a:pt x="156" y="90"/>
                    </a:lnTo>
                    <a:lnTo>
                      <a:pt x="146" y="90"/>
                    </a:lnTo>
                    <a:lnTo>
                      <a:pt x="134" y="92"/>
                    </a:lnTo>
                    <a:lnTo>
                      <a:pt x="120" y="92"/>
                    </a:lnTo>
                    <a:lnTo>
                      <a:pt x="108" y="94"/>
                    </a:lnTo>
                    <a:lnTo>
                      <a:pt x="96" y="94"/>
                    </a:lnTo>
                    <a:lnTo>
                      <a:pt x="88" y="96"/>
                    </a:lnTo>
                    <a:lnTo>
                      <a:pt x="82" y="96"/>
                    </a:lnTo>
                    <a:lnTo>
                      <a:pt x="78" y="94"/>
                    </a:lnTo>
                    <a:lnTo>
                      <a:pt x="70" y="88"/>
                    </a:lnTo>
                    <a:lnTo>
                      <a:pt x="60" y="82"/>
                    </a:lnTo>
                    <a:lnTo>
                      <a:pt x="50" y="76"/>
                    </a:lnTo>
                    <a:lnTo>
                      <a:pt x="46" y="74"/>
                    </a:lnTo>
                    <a:lnTo>
                      <a:pt x="44" y="72"/>
                    </a:lnTo>
                    <a:lnTo>
                      <a:pt x="40" y="70"/>
                    </a:lnTo>
                    <a:lnTo>
                      <a:pt x="36" y="68"/>
                    </a:lnTo>
                    <a:lnTo>
                      <a:pt x="40" y="60"/>
                    </a:lnTo>
                    <a:lnTo>
                      <a:pt x="42" y="54"/>
                    </a:lnTo>
                    <a:lnTo>
                      <a:pt x="46" y="48"/>
                    </a:lnTo>
                    <a:lnTo>
                      <a:pt x="48" y="42"/>
                    </a:lnTo>
                    <a:close/>
                  </a:path>
                </a:pathLst>
              </a:custGeom>
              <a:solidFill>
                <a:srgbClr val="3F9E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" name="Freeform 68"/>
              <p:cNvSpPr>
                <a:spLocks/>
              </p:cNvSpPr>
              <p:nvPr/>
            </p:nvSpPr>
            <p:spPr bwMode="auto">
              <a:xfrm>
                <a:off x="3496" y="854"/>
                <a:ext cx="63" cy="553"/>
              </a:xfrm>
              <a:custGeom>
                <a:avLst/>
                <a:gdLst>
                  <a:gd name="T0" fmla="*/ 126 w 126"/>
                  <a:gd name="T1" fmla="*/ 941 h 1106"/>
                  <a:gd name="T2" fmla="*/ 126 w 126"/>
                  <a:gd name="T3" fmla="*/ 813 h 1106"/>
                  <a:gd name="T4" fmla="*/ 126 w 126"/>
                  <a:gd name="T5" fmla="*/ 525 h 1106"/>
                  <a:gd name="T6" fmla="*/ 126 w 126"/>
                  <a:gd name="T7" fmla="*/ 209 h 1106"/>
                  <a:gd name="T8" fmla="*/ 126 w 126"/>
                  <a:gd name="T9" fmla="*/ 0 h 1106"/>
                  <a:gd name="T10" fmla="*/ 126 w 126"/>
                  <a:gd name="T11" fmla="*/ 0 h 1106"/>
                  <a:gd name="T12" fmla="*/ 126 w 126"/>
                  <a:gd name="T13" fmla="*/ 0 h 1106"/>
                  <a:gd name="T14" fmla="*/ 126 w 126"/>
                  <a:gd name="T15" fmla="*/ 0 h 1106"/>
                  <a:gd name="T16" fmla="*/ 126 w 126"/>
                  <a:gd name="T17" fmla="*/ 2 h 1106"/>
                  <a:gd name="T18" fmla="*/ 124 w 126"/>
                  <a:gd name="T19" fmla="*/ 2 h 1106"/>
                  <a:gd name="T20" fmla="*/ 20 w 126"/>
                  <a:gd name="T21" fmla="*/ 109 h 1106"/>
                  <a:gd name="T22" fmla="*/ 20 w 126"/>
                  <a:gd name="T23" fmla="*/ 111 h 1106"/>
                  <a:gd name="T24" fmla="*/ 16 w 126"/>
                  <a:gd name="T25" fmla="*/ 113 h 1106"/>
                  <a:gd name="T26" fmla="*/ 10 w 126"/>
                  <a:gd name="T27" fmla="*/ 117 h 1106"/>
                  <a:gd name="T28" fmla="*/ 4 w 126"/>
                  <a:gd name="T29" fmla="*/ 119 h 1106"/>
                  <a:gd name="T30" fmla="*/ 0 w 126"/>
                  <a:gd name="T31" fmla="*/ 123 h 1106"/>
                  <a:gd name="T32" fmla="*/ 0 w 126"/>
                  <a:gd name="T33" fmla="*/ 1106 h 1106"/>
                  <a:gd name="T34" fmla="*/ 12 w 126"/>
                  <a:gd name="T35" fmla="*/ 1092 h 1106"/>
                  <a:gd name="T36" fmla="*/ 28 w 126"/>
                  <a:gd name="T37" fmla="*/ 1076 h 1106"/>
                  <a:gd name="T38" fmla="*/ 44 w 126"/>
                  <a:gd name="T39" fmla="*/ 1058 h 1106"/>
                  <a:gd name="T40" fmla="*/ 60 w 126"/>
                  <a:gd name="T41" fmla="*/ 1040 h 1106"/>
                  <a:gd name="T42" fmla="*/ 76 w 126"/>
                  <a:gd name="T43" fmla="*/ 1022 h 1106"/>
                  <a:gd name="T44" fmla="*/ 88 w 126"/>
                  <a:gd name="T45" fmla="*/ 1008 h 1106"/>
                  <a:gd name="T46" fmla="*/ 96 w 126"/>
                  <a:gd name="T47" fmla="*/ 1000 h 1106"/>
                  <a:gd name="T48" fmla="*/ 100 w 126"/>
                  <a:gd name="T49" fmla="*/ 996 h 1106"/>
                  <a:gd name="T50" fmla="*/ 104 w 126"/>
                  <a:gd name="T51" fmla="*/ 992 h 1106"/>
                  <a:gd name="T52" fmla="*/ 112 w 126"/>
                  <a:gd name="T53" fmla="*/ 981 h 1106"/>
                  <a:gd name="T54" fmla="*/ 122 w 126"/>
                  <a:gd name="T55" fmla="*/ 963 h 1106"/>
                  <a:gd name="T56" fmla="*/ 126 w 126"/>
                  <a:gd name="T57" fmla="*/ 941 h 1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126" h="1106">
                    <a:moveTo>
                      <a:pt x="126" y="941"/>
                    </a:moveTo>
                    <a:lnTo>
                      <a:pt x="126" y="813"/>
                    </a:lnTo>
                    <a:lnTo>
                      <a:pt x="126" y="525"/>
                    </a:lnTo>
                    <a:lnTo>
                      <a:pt x="126" y="209"/>
                    </a:lnTo>
                    <a:lnTo>
                      <a:pt x="126" y="0"/>
                    </a:lnTo>
                    <a:lnTo>
                      <a:pt x="126" y="0"/>
                    </a:lnTo>
                    <a:lnTo>
                      <a:pt x="126" y="0"/>
                    </a:lnTo>
                    <a:lnTo>
                      <a:pt x="126" y="0"/>
                    </a:lnTo>
                    <a:lnTo>
                      <a:pt x="126" y="2"/>
                    </a:lnTo>
                    <a:lnTo>
                      <a:pt x="124" y="2"/>
                    </a:lnTo>
                    <a:lnTo>
                      <a:pt x="20" y="109"/>
                    </a:lnTo>
                    <a:lnTo>
                      <a:pt x="20" y="111"/>
                    </a:lnTo>
                    <a:lnTo>
                      <a:pt x="16" y="113"/>
                    </a:lnTo>
                    <a:lnTo>
                      <a:pt x="10" y="117"/>
                    </a:lnTo>
                    <a:lnTo>
                      <a:pt x="4" y="119"/>
                    </a:lnTo>
                    <a:lnTo>
                      <a:pt x="0" y="123"/>
                    </a:lnTo>
                    <a:lnTo>
                      <a:pt x="0" y="1106"/>
                    </a:lnTo>
                    <a:lnTo>
                      <a:pt x="12" y="1092"/>
                    </a:lnTo>
                    <a:lnTo>
                      <a:pt x="28" y="1076"/>
                    </a:lnTo>
                    <a:lnTo>
                      <a:pt x="44" y="1058"/>
                    </a:lnTo>
                    <a:lnTo>
                      <a:pt x="60" y="1040"/>
                    </a:lnTo>
                    <a:lnTo>
                      <a:pt x="76" y="1022"/>
                    </a:lnTo>
                    <a:lnTo>
                      <a:pt x="88" y="1008"/>
                    </a:lnTo>
                    <a:lnTo>
                      <a:pt x="96" y="1000"/>
                    </a:lnTo>
                    <a:lnTo>
                      <a:pt x="100" y="996"/>
                    </a:lnTo>
                    <a:lnTo>
                      <a:pt x="104" y="992"/>
                    </a:lnTo>
                    <a:lnTo>
                      <a:pt x="112" y="981"/>
                    </a:lnTo>
                    <a:lnTo>
                      <a:pt x="122" y="963"/>
                    </a:lnTo>
                    <a:lnTo>
                      <a:pt x="126" y="94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7" name="Freeform 69"/>
              <p:cNvSpPr>
                <a:spLocks noEditPoints="1"/>
              </p:cNvSpPr>
              <p:nvPr/>
            </p:nvSpPr>
            <p:spPr bwMode="auto">
              <a:xfrm>
                <a:off x="3135" y="704"/>
                <a:ext cx="452" cy="748"/>
              </a:xfrm>
              <a:custGeom>
                <a:avLst/>
                <a:gdLst>
                  <a:gd name="T0" fmla="*/ 651 w 905"/>
                  <a:gd name="T1" fmla="*/ 94 h 1496"/>
                  <a:gd name="T2" fmla="*/ 545 w 905"/>
                  <a:gd name="T3" fmla="*/ 104 h 1496"/>
                  <a:gd name="T4" fmla="*/ 343 w 905"/>
                  <a:gd name="T5" fmla="*/ 14 h 1496"/>
                  <a:gd name="T6" fmla="*/ 135 w 905"/>
                  <a:gd name="T7" fmla="*/ 44 h 1496"/>
                  <a:gd name="T8" fmla="*/ 44 w 905"/>
                  <a:gd name="T9" fmla="*/ 184 h 1496"/>
                  <a:gd name="T10" fmla="*/ 4 w 905"/>
                  <a:gd name="T11" fmla="*/ 1285 h 1496"/>
                  <a:gd name="T12" fmla="*/ 111 w 905"/>
                  <a:gd name="T13" fmla="*/ 1366 h 1496"/>
                  <a:gd name="T14" fmla="*/ 431 w 905"/>
                  <a:gd name="T15" fmla="*/ 1448 h 1496"/>
                  <a:gd name="T16" fmla="*/ 619 w 905"/>
                  <a:gd name="T17" fmla="*/ 1494 h 1496"/>
                  <a:gd name="T18" fmla="*/ 771 w 905"/>
                  <a:gd name="T19" fmla="*/ 1436 h 1496"/>
                  <a:gd name="T20" fmla="*/ 883 w 905"/>
                  <a:gd name="T21" fmla="*/ 1308 h 1496"/>
                  <a:gd name="T22" fmla="*/ 881 w 905"/>
                  <a:gd name="T23" fmla="*/ 208 h 1496"/>
                  <a:gd name="T24" fmla="*/ 599 w 905"/>
                  <a:gd name="T25" fmla="*/ 116 h 1496"/>
                  <a:gd name="T26" fmla="*/ 679 w 905"/>
                  <a:gd name="T27" fmla="*/ 142 h 1496"/>
                  <a:gd name="T28" fmla="*/ 685 w 905"/>
                  <a:gd name="T29" fmla="*/ 166 h 1496"/>
                  <a:gd name="T30" fmla="*/ 655 w 905"/>
                  <a:gd name="T31" fmla="*/ 198 h 1496"/>
                  <a:gd name="T32" fmla="*/ 565 w 905"/>
                  <a:gd name="T33" fmla="*/ 198 h 1496"/>
                  <a:gd name="T34" fmla="*/ 535 w 905"/>
                  <a:gd name="T35" fmla="*/ 170 h 1496"/>
                  <a:gd name="T36" fmla="*/ 553 w 905"/>
                  <a:gd name="T37" fmla="*/ 132 h 1496"/>
                  <a:gd name="T38" fmla="*/ 589 w 905"/>
                  <a:gd name="T39" fmla="*/ 232 h 1496"/>
                  <a:gd name="T40" fmla="*/ 671 w 905"/>
                  <a:gd name="T41" fmla="*/ 222 h 1496"/>
                  <a:gd name="T42" fmla="*/ 653 w 905"/>
                  <a:gd name="T43" fmla="*/ 260 h 1496"/>
                  <a:gd name="T44" fmla="*/ 547 w 905"/>
                  <a:gd name="T45" fmla="*/ 248 h 1496"/>
                  <a:gd name="T46" fmla="*/ 669 w 905"/>
                  <a:gd name="T47" fmla="*/ 282 h 1496"/>
                  <a:gd name="T48" fmla="*/ 725 w 905"/>
                  <a:gd name="T49" fmla="*/ 234 h 1496"/>
                  <a:gd name="T50" fmla="*/ 657 w 905"/>
                  <a:gd name="T51" fmla="*/ 314 h 1496"/>
                  <a:gd name="T52" fmla="*/ 503 w 905"/>
                  <a:gd name="T53" fmla="*/ 278 h 1496"/>
                  <a:gd name="T54" fmla="*/ 509 w 905"/>
                  <a:gd name="T55" fmla="*/ 236 h 1496"/>
                  <a:gd name="T56" fmla="*/ 139 w 905"/>
                  <a:gd name="T57" fmla="*/ 94 h 1496"/>
                  <a:gd name="T58" fmla="*/ 263 w 905"/>
                  <a:gd name="T59" fmla="*/ 28 h 1496"/>
                  <a:gd name="T60" fmla="*/ 383 w 905"/>
                  <a:gd name="T61" fmla="*/ 82 h 1496"/>
                  <a:gd name="T62" fmla="*/ 373 w 905"/>
                  <a:gd name="T63" fmla="*/ 136 h 1496"/>
                  <a:gd name="T64" fmla="*/ 327 w 905"/>
                  <a:gd name="T65" fmla="*/ 164 h 1496"/>
                  <a:gd name="T66" fmla="*/ 223 w 905"/>
                  <a:gd name="T67" fmla="*/ 170 h 1496"/>
                  <a:gd name="T68" fmla="*/ 165 w 905"/>
                  <a:gd name="T69" fmla="*/ 146 h 1496"/>
                  <a:gd name="T70" fmla="*/ 139 w 905"/>
                  <a:gd name="T71" fmla="*/ 110 h 1496"/>
                  <a:gd name="T72" fmla="*/ 355 w 905"/>
                  <a:gd name="T73" fmla="*/ 196 h 1496"/>
                  <a:gd name="T74" fmla="*/ 243 w 905"/>
                  <a:gd name="T75" fmla="*/ 230 h 1496"/>
                  <a:gd name="T76" fmla="*/ 169 w 905"/>
                  <a:gd name="T77" fmla="*/ 182 h 1496"/>
                  <a:gd name="T78" fmla="*/ 263 w 905"/>
                  <a:gd name="T79" fmla="*/ 202 h 1496"/>
                  <a:gd name="T80" fmla="*/ 357 w 905"/>
                  <a:gd name="T81" fmla="*/ 182 h 1496"/>
                  <a:gd name="T82" fmla="*/ 141 w 905"/>
                  <a:gd name="T83" fmla="*/ 190 h 1496"/>
                  <a:gd name="T84" fmla="*/ 263 w 905"/>
                  <a:gd name="T85" fmla="*/ 258 h 1496"/>
                  <a:gd name="T86" fmla="*/ 385 w 905"/>
                  <a:gd name="T87" fmla="*/ 190 h 1496"/>
                  <a:gd name="T88" fmla="*/ 441 w 905"/>
                  <a:gd name="T89" fmla="*/ 152 h 1496"/>
                  <a:gd name="T90" fmla="*/ 477 w 905"/>
                  <a:gd name="T91" fmla="*/ 214 h 1496"/>
                  <a:gd name="T92" fmla="*/ 555 w 905"/>
                  <a:gd name="T93" fmla="*/ 339 h 1496"/>
                  <a:gd name="T94" fmla="*/ 745 w 905"/>
                  <a:gd name="T95" fmla="*/ 290 h 1496"/>
                  <a:gd name="T96" fmla="*/ 773 w 905"/>
                  <a:gd name="T97" fmla="*/ 228 h 1496"/>
                  <a:gd name="T98" fmla="*/ 819 w 905"/>
                  <a:gd name="T99" fmla="*/ 242 h 1496"/>
                  <a:gd name="T100" fmla="*/ 811 w 905"/>
                  <a:gd name="T101" fmla="*/ 280 h 1496"/>
                  <a:gd name="T102" fmla="*/ 701 w 905"/>
                  <a:gd name="T103" fmla="*/ 389 h 1496"/>
                  <a:gd name="T104" fmla="*/ 633 w 905"/>
                  <a:gd name="T105" fmla="*/ 395 h 1496"/>
                  <a:gd name="T106" fmla="*/ 69 w 905"/>
                  <a:gd name="T107" fmla="*/ 240 h 1496"/>
                  <a:gd name="T108" fmla="*/ 819 w 905"/>
                  <a:gd name="T109" fmla="*/ 1302 h 1496"/>
                  <a:gd name="T110" fmla="*/ 697 w 905"/>
                  <a:gd name="T111" fmla="*/ 1428 h 1496"/>
                  <a:gd name="T112" fmla="*/ 613 w 905"/>
                  <a:gd name="T113" fmla="*/ 1438 h 1496"/>
                  <a:gd name="T114" fmla="*/ 56 w 905"/>
                  <a:gd name="T115" fmla="*/ 493 h 1496"/>
                  <a:gd name="T116" fmla="*/ 135 w 905"/>
                  <a:gd name="T117" fmla="*/ 312 h 1496"/>
                  <a:gd name="T118" fmla="*/ 493 w 905"/>
                  <a:gd name="T119" fmla="*/ 403 h 1496"/>
                  <a:gd name="T120" fmla="*/ 649 w 905"/>
                  <a:gd name="T121" fmla="*/ 441 h 1496"/>
                  <a:gd name="T122" fmla="*/ 849 w 905"/>
                  <a:gd name="T123" fmla="*/ 302 h 1496"/>
                  <a:gd name="T124" fmla="*/ 849 w 905"/>
                  <a:gd name="T125" fmla="*/ 1241 h 14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05" h="1496">
                    <a:moveTo>
                      <a:pt x="833" y="184"/>
                    </a:moveTo>
                    <a:lnTo>
                      <a:pt x="713" y="156"/>
                    </a:lnTo>
                    <a:lnTo>
                      <a:pt x="711" y="142"/>
                    </a:lnTo>
                    <a:lnTo>
                      <a:pt x="705" y="130"/>
                    </a:lnTo>
                    <a:lnTo>
                      <a:pt x="695" y="118"/>
                    </a:lnTo>
                    <a:lnTo>
                      <a:pt x="683" y="108"/>
                    </a:lnTo>
                    <a:lnTo>
                      <a:pt x="667" y="100"/>
                    </a:lnTo>
                    <a:lnTo>
                      <a:pt x="651" y="94"/>
                    </a:lnTo>
                    <a:lnTo>
                      <a:pt x="631" y="90"/>
                    </a:lnTo>
                    <a:lnTo>
                      <a:pt x="611" y="88"/>
                    </a:lnTo>
                    <a:lnTo>
                      <a:pt x="599" y="88"/>
                    </a:lnTo>
                    <a:lnTo>
                      <a:pt x="587" y="90"/>
                    </a:lnTo>
                    <a:lnTo>
                      <a:pt x="575" y="92"/>
                    </a:lnTo>
                    <a:lnTo>
                      <a:pt x="565" y="94"/>
                    </a:lnTo>
                    <a:lnTo>
                      <a:pt x="555" y="98"/>
                    </a:lnTo>
                    <a:lnTo>
                      <a:pt x="545" y="104"/>
                    </a:lnTo>
                    <a:lnTo>
                      <a:pt x="537" y="108"/>
                    </a:lnTo>
                    <a:lnTo>
                      <a:pt x="529" y="114"/>
                    </a:lnTo>
                    <a:lnTo>
                      <a:pt x="415" y="88"/>
                    </a:lnTo>
                    <a:lnTo>
                      <a:pt x="409" y="70"/>
                    </a:lnTo>
                    <a:lnTo>
                      <a:pt x="399" y="54"/>
                    </a:lnTo>
                    <a:lnTo>
                      <a:pt x="383" y="38"/>
                    </a:lnTo>
                    <a:lnTo>
                      <a:pt x="365" y="26"/>
                    </a:lnTo>
                    <a:lnTo>
                      <a:pt x="343" y="14"/>
                    </a:lnTo>
                    <a:lnTo>
                      <a:pt x="319" y="6"/>
                    </a:lnTo>
                    <a:lnTo>
                      <a:pt x="293" y="2"/>
                    </a:lnTo>
                    <a:lnTo>
                      <a:pt x="263" y="0"/>
                    </a:lnTo>
                    <a:lnTo>
                      <a:pt x="231" y="2"/>
                    </a:lnTo>
                    <a:lnTo>
                      <a:pt x="203" y="8"/>
                    </a:lnTo>
                    <a:lnTo>
                      <a:pt x="177" y="16"/>
                    </a:lnTo>
                    <a:lnTo>
                      <a:pt x="153" y="30"/>
                    </a:lnTo>
                    <a:lnTo>
                      <a:pt x="135" y="44"/>
                    </a:lnTo>
                    <a:lnTo>
                      <a:pt x="121" y="62"/>
                    </a:lnTo>
                    <a:lnTo>
                      <a:pt x="113" y="80"/>
                    </a:lnTo>
                    <a:lnTo>
                      <a:pt x="109" y="102"/>
                    </a:lnTo>
                    <a:lnTo>
                      <a:pt x="109" y="106"/>
                    </a:lnTo>
                    <a:lnTo>
                      <a:pt x="111" y="110"/>
                    </a:lnTo>
                    <a:lnTo>
                      <a:pt x="111" y="114"/>
                    </a:lnTo>
                    <a:lnTo>
                      <a:pt x="111" y="118"/>
                    </a:lnTo>
                    <a:lnTo>
                      <a:pt x="44" y="184"/>
                    </a:lnTo>
                    <a:lnTo>
                      <a:pt x="22" y="208"/>
                    </a:lnTo>
                    <a:lnTo>
                      <a:pt x="8" y="236"/>
                    </a:lnTo>
                    <a:lnTo>
                      <a:pt x="2" y="258"/>
                    </a:lnTo>
                    <a:lnTo>
                      <a:pt x="0" y="270"/>
                    </a:lnTo>
                    <a:lnTo>
                      <a:pt x="0" y="270"/>
                    </a:lnTo>
                    <a:lnTo>
                      <a:pt x="0" y="1259"/>
                    </a:lnTo>
                    <a:lnTo>
                      <a:pt x="0" y="1271"/>
                    </a:lnTo>
                    <a:lnTo>
                      <a:pt x="4" y="1285"/>
                    </a:lnTo>
                    <a:lnTo>
                      <a:pt x="10" y="1300"/>
                    </a:lnTo>
                    <a:lnTo>
                      <a:pt x="18" y="1314"/>
                    </a:lnTo>
                    <a:lnTo>
                      <a:pt x="30" y="1330"/>
                    </a:lnTo>
                    <a:lnTo>
                      <a:pt x="46" y="1342"/>
                    </a:lnTo>
                    <a:lnTo>
                      <a:pt x="66" y="1352"/>
                    </a:lnTo>
                    <a:lnTo>
                      <a:pt x="89" y="1360"/>
                    </a:lnTo>
                    <a:lnTo>
                      <a:pt x="95" y="1362"/>
                    </a:lnTo>
                    <a:lnTo>
                      <a:pt x="111" y="1366"/>
                    </a:lnTo>
                    <a:lnTo>
                      <a:pt x="135" y="1372"/>
                    </a:lnTo>
                    <a:lnTo>
                      <a:pt x="167" y="1380"/>
                    </a:lnTo>
                    <a:lnTo>
                      <a:pt x="205" y="1390"/>
                    </a:lnTo>
                    <a:lnTo>
                      <a:pt x="247" y="1400"/>
                    </a:lnTo>
                    <a:lnTo>
                      <a:pt x="291" y="1412"/>
                    </a:lnTo>
                    <a:lnTo>
                      <a:pt x="339" y="1424"/>
                    </a:lnTo>
                    <a:lnTo>
                      <a:pt x="385" y="1436"/>
                    </a:lnTo>
                    <a:lnTo>
                      <a:pt x="431" y="1448"/>
                    </a:lnTo>
                    <a:lnTo>
                      <a:pt x="473" y="1458"/>
                    </a:lnTo>
                    <a:lnTo>
                      <a:pt x="513" y="1468"/>
                    </a:lnTo>
                    <a:lnTo>
                      <a:pt x="545" y="1478"/>
                    </a:lnTo>
                    <a:lnTo>
                      <a:pt x="571" y="1484"/>
                    </a:lnTo>
                    <a:lnTo>
                      <a:pt x="589" y="1488"/>
                    </a:lnTo>
                    <a:lnTo>
                      <a:pt x="597" y="1490"/>
                    </a:lnTo>
                    <a:lnTo>
                      <a:pt x="605" y="1492"/>
                    </a:lnTo>
                    <a:lnTo>
                      <a:pt x="619" y="1494"/>
                    </a:lnTo>
                    <a:lnTo>
                      <a:pt x="635" y="1496"/>
                    </a:lnTo>
                    <a:lnTo>
                      <a:pt x="657" y="1496"/>
                    </a:lnTo>
                    <a:lnTo>
                      <a:pt x="681" y="1494"/>
                    </a:lnTo>
                    <a:lnTo>
                      <a:pt x="705" y="1488"/>
                    </a:lnTo>
                    <a:lnTo>
                      <a:pt x="729" y="1474"/>
                    </a:lnTo>
                    <a:lnTo>
                      <a:pt x="753" y="1456"/>
                    </a:lnTo>
                    <a:lnTo>
                      <a:pt x="759" y="1450"/>
                    </a:lnTo>
                    <a:lnTo>
                      <a:pt x="771" y="1436"/>
                    </a:lnTo>
                    <a:lnTo>
                      <a:pt x="789" y="1416"/>
                    </a:lnTo>
                    <a:lnTo>
                      <a:pt x="809" y="1394"/>
                    </a:lnTo>
                    <a:lnTo>
                      <a:pt x="831" y="1372"/>
                    </a:lnTo>
                    <a:lnTo>
                      <a:pt x="847" y="1352"/>
                    </a:lnTo>
                    <a:lnTo>
                      <a:pt x="861" y="1340"/>
                    </a:lnTo>
                    <a:lnTo>
                      <a:pt x="865" y="1334"/>
                    </a:lnTo>
                    <a:lnTo>
                      <a:pt x="871" y="1328"/>
                    </a:lnTo>
                    <a:lnTo>
                      <a:pt x="883" y="1308"/>
                    </a:lnTo>
                    <a:lnTo>
                      <a:pt x="897" y="1281"/>
                    </a:lnTo>
                    <a:lnTo>
                      <a:pt x="905" y="1245"/>
                    </a:lnTo>
                    <a:lnTo>
                      <a:pt x="905" y="1243"/>
                    </a:lnTo>
                    <a:lnTo>
                      <a:pt x="905" y="274"/>
                    </a:lnTo>
                    <a:lnTo>
                      <a:pt x="903" y="254"/>
                    </a:lnTo>
                    <a:lnTo>
                      <a:pt x="897" y="236"/>
                    </a:lnTo>
                    <a:lnTo>
                      <a:pt x="891" y="220"/>
                    </a:lnTo>
                    <a:lnTo>
                      <a:pt x="881" y="208"/>
                    </a:lnTo>
                    <a:lnTo>
                      <a:pt x="869" y="198"/>
                    </a:lnTo>
                    <a:lnTo>
                      <a:pt x="857" y="192"/>
                    </a:lnTo>
                    <a:lnTo>
                      <a:pt x="845" y="186"/>
                    </a:lnTo>
                    <a:lnTo>
                      <a:pt x="833" y="184"/>
                    </a:lnTo>
                    <a:close/>
                    <a:moveTo>
                      <a:pt x="567" y="124"/>
                    </a:moveTo>
                    <a:lnTo>
                      <a:pt x="577" y="120"/>
                    </a:lnTo>
                    <a:lnTo>
                      <a:pt x="587" y="118"/>
                    </a:lnTo>
                    <a:lnTo>
                      <a:pt x="599" y="116"/>
                    </a:lnTo>
                    <a:lnTo>
                      <a:pt x="611" y="116"/>
                    </a:lnTo>
                    <a:lnTo>
                      <a:pt x="623" y="116"/>
                    </a:lnTo>
                    <a:lnTo>
                      <a:pt x="635" y="118"/>
                    </a:lnTo>
                    <a:lnTo>
                      <a:pt x="647" y="122"/>
                    </a:lnTo>
                    <a:lnTo>
                      <a:pt x="657" y="126"/>
                    </a:lnTo>
                    <a:lnTo>
                      <a:pt x="665" y="130"/>
                    </a:lnTo>
                    <a:lnTo>
                      <a:pt x="673" y="136"/>
                    </a:lnTo>
                    <a:lnTo>
                      <a:pt x="679" y="142"/>
                    </a:lnTo>
                    <a:lnTo>
                      <a:pt x="683" y="150"/>
                    </a:lnTo>
                    <a:lnTo>
                      <a:pt x="685" y="152"/>
                    </a:lnTo>
                    <a:lnTo>
                      <a:pt x="685" y="156"/>
                    </a:lnTo>
                    <a:lnTo>
                      <a:pt x="687" y="158"/>
                    </a:lnTo>
                    <a:lnTo>
                      <a:pt x="687" y="162"/>
                    </a:lnTo>
                    <a:lnTo>
                      <a:pt x="687" y="164"/>
                    </a:lnTo>
                    <a:lnTo>
                      <a:pt x="687" y="164"/>
                    </a:lnTo>
                    <a:lnTo>
                      <a:pt x="685" y="166"/>
                    </a:lnTo>
                    <a:lnTo>
                      <a:pt x="685" y="166"/>
                    </a:lnTo>
                    <a:lnTo>
                      <a:pt x="683" y="174"/>
                    </a:lnTo>
                    <a:lnTo>
                      <a:pt x="679" y="180"/>
                    </a:lnTo>
                    <a:lnTo>
                      <a:pt x="675" y="186"/>
                    </a:lnTo>
                    <a:lnTo>
                      <a:pt x="669" y="190"/>
                    </a:lnTo>
                    <a:lnTo>
                      <a:pt x="665" y="192"/>
                    </a:lnTo>
                    <a:lnTo>
                      <a:pt x="661" y="194"/>
                    </a:lnTo>
                    <a:lnTo>
                      <a:pt x="655" y="198"/>
                    </a:lnTo>
                    <a:lnTo>
                      <a:pt x="651" y="200"/>
                    </a:lnTo>
                    <a:lnTo>
                      <a:pt x="641" y="202"/>
                    </a:lnTo>
                    <a:lnTo>
                      <a:pt x="631" y="206"/>
                    </a:lnTo>
                    <a:lnTo>
                      <a:pt x="621" y="208"/>
                    </a:lnTo>
                    <a:lnTo>
                      <a:pt x="611" y="208"/>
                    </a:lnTo>
                    <a:lnTo>
                      <a:pt x="593" y="206"/>
                    </a:lnTo>
                    <a:lnTo>
                      <a:pt x="579" y="202"/>
                    </a:lnTo>
                    <a:lnTo>
                      <a:pt x="565" y="198"/>
                    </a:lnTo>
                    <a:lnTo>
                      <a:pt x="553" y="192"/>
                    </a:lnTo>
                    <a:lnTo>
                      <a:pt x="549" y="188"/>
                    </a:lnTo>
                    <a:lnTo>
                      <a:pt x="545" y="182"/>
                    </a:lnTo>
                    <a:lnTo>
                      <a:pt x="541" y="178"/>
                    </a:lnTo>
                    <a:lnTo>
                      <a:pt x="537" y="174"/>
                    </a:lnTo>
                    <a:lnTo>
                      <a:pt x="537" y="172"/>
                    </a:lnTo>
                    <a:lnTo>
                      <a:pt x="537" y="170"/>
                    </a:lnTo>
                    <a:lnTo>
                      <a:pt x="535" y="170"/>
                    </a:lnTo>
                    <a:lnTo>
                      <a:pt x="535" y="168"/>
                    </a:lnTo>
                    <a:lnTo>
                      <a:pt x="535" y="166"/>
                    </a:lnTo>
                    <a:lnTo>
                      <a:pt x="535" y="164"/>
                    </a:lnTo>
                    <a:lnTo>
                      <a:pt x="535" y="164"/>
                    </a:lnTo>
                    <a:lnTo>
                      <a:pt x="535" y="162"/>
                    </a:lnTo>
                    <a:lnTo>
                      <a:pt x="537" y="150"/>
                    </a:lnTo>
                    <a:lnTo>
                      <a:pt x="543" y="140"/>
                    </a:lnTo>
                    <a:lnTo>
                      <a:pt x="553" y="132"/>
                    </a:lnTo>
                    <a:lnTo>
                      <a:pt x="567" y="124"/>
                    </a:lnTo>
                    <a:close/>
                    <a:moveTo>
                      <a:pt x="535" y="212"/>
                    </a:moveTo>
                    <a:lnTo>
                      <a:pt x="543" y="216"/>
                    </a:lnTo>
                    <a:lnTo>
                      <a:pt x="549" y="222"/>
                    </a:lnTo>
                    <a:lnTo>
                      <a:pt x="559" y="226"/>
                    </a:lnTo>
                    <a:lnTo>
                      <a:pt x="567" y="228"/>
                    </a:lnTo>
                    <a:lnTo>
                      <a:pt x="577" y="230"/>
                    </a:lnTo>
                    <a:lnTo>
                      <a:pt x="589" y="232"/>
                    </a:lnTo>
                    <a:lnTo>
                      <a:pt x="599" y="234"/>
                    </a:lnTo>
                    <a:lnTo>
                      <a:pt x="611" y="234"/>
                    </a:lnTo>
                    <a:lnTo>
                      <a:pt x="623" y="234"/>
                    </a:lnTo>
                    <a:lnTo>
                      <a:pt x="633" y="232"/>
                    </a:lnTo>
                    <a:lnTo>
                      <a:pt x="643" y="230"/>
                    </a:lnTo>
                    <a:lnTo>
                      <a:pt x="653" y="228"/>
                    </a:lnTo>
                    <a:lnTo>
                      <a:pt x="663" y="226"/>
                    </a:lnTo>
                    <a:lnTo>
                      <a:pt x="671" y="222"/>
                    </a:lnTo>
                    <a:lnTo>
                      <a:pt x="679" y="216"/>
                    </a:lnTo>
                    <a:lnTo>
                      <a:pt x="687" y="212"/>
                    </a:lnTo>
                    <a:lnTo>
                      <a:pt x="687" y="222"/>
                    </a:lnTo>
                    <a:lnTo>
                      <a:pt x="685" y="230"/>
                    </a:lnTo>
                    <a:lnTo>
                      <a:pt x="681" y="240"/>
                    </a:lnTo>
                    <a:lnTo>
                      <a:pt x="673" y="248"/>
                    </a:lnTo>
                    <a:lnTo>
                      <a:pt x="665" y="254"/>
                    </a:lnTo>
                    <a:lnTo>
                      <a:pt x="653" y="260"/>
                    </a:lnTo>
                    <a:lnTo>
                      <a:pt x="639" y="264"/>
                    </a:lnTo>
                    <a:lnTo>
                      <a:pt x="625" y="268"/>
                    </a:lnTo>
                    <a:lnTo>
                      <a:pt x="611" y="268"/>
                    </a:lnTo>
                    <a:lnTo>
                      <a:pt x="595" y="268"/>
                    </a:lnTo>
                    <a:lnTo>
                      <a:pt x="581" y="264"/>
                    </a:lnTo>
                    <a:lnTo>
                      <a:pt x="569" y="260"/>
                    </a:lnTo>
                    <a:lnTo>
                      <a:pt x="557" y="254"/>
                    </a:lnTo>
                    <a:lnTo>
                      <a:pt x="547" y="248"/>
                    </a:lnTo>
                    <a:lnTo>
                      <a:pt x="541" y="240"/>
                    </a:lnTo>
                    <a:lnTo>
                      <a:pt x="537" y="230"/>
                    </a:lnTo>
                    <a:lnTo>
                      <a:pt x="535" y="222"/>
                    </a:lnTo>
                    <a:lnTo>
                      <a:pt x="535" y="212"/>
                    </a:lnTo>
                    <a:close/>
                    <a:moveTo>
                      <a:pt x="611" y="294"/>
                    </a:moveTo>
                    <a:lnTo>
                      <a:pt x="633" y="292"/>
                    </a:lnTo>
                    <a:lnTo>
                      <a:pt x="651" y="288"/>
                    </a:lnTo>
                    <a:lnTo>
                      <a:pt x="669" y="282"/>
                    </a:lnTo>
                    <a:lnTo>
                      <a:pt x="683" y="272"/>
                    </a:lnTo>
                    <a:lnTo>
                      <a:pt x="697" y="262"/>
                    </a:lnTo>
                    <a:lnTo>
                      <a:pt x="705" y="250"/>
                    </a:lnTo>
                    <a:lnTo>
                      <a:pt x="711" y="236"/>
                    </a:lnTo>
                    <a:lnTo>
                      <a:pt x="713" y="222"/>
                    </a:lnTo>
                    <a:lnTo>
                      <a:pt x="713" y="216"/>
                    </a:lnTo>
                    <a:lnTo>
                      <a:pt x="719" y="224"/>
                    </a:lnTo>
                    <a:lnTo>
                      <a:pt x="725" y="234"/>
                    </a:lnTo>
                    <a:lnTo>
                      <a:pt x="727" y="242"/>
                    </a:lnTo>
                    <a:lnTo>
                      <a:pt x="729" y="252"/>
                    </a:lnTo>
                    <a:lnTo>
                      <a:pt x="727" y="266"/>
                    </a:lnTo>
                    <a:lnTo>
                      <a:pt x="719" y="278"/>
                    </a:lnTo>
                    <a:lnTo>
                      <a:pt x="709" y="290"/>
                    </a:lnTo>
                    <a:lnTo>
                      <a:pt x="695" y="300"/>
                    </a:lnTo>
                    <a:lnTo>
                      <a:pt x="677" y="308"/>
                    </a:lnTo>
                    <a:lnTo>
                      <a:pt x="657" y="314"/>
                    </a:lnTo>
                    <a:lnTo>
                      <a:pt x="635" y="318"/>
                    </a:lnTo>
                    <a:lnTo>
                      <a:pt x="611" y="320"/>
                    </a:lnTo>
                    <a:lnTo>
                      <a:pt x="587" y="318"/>
                    </a:lnTo>
                    <a:lnTo>
                      <a:pt x="565" y="314"/>
                    </a:lnTo>
                    <a:lnTo>
                      <a:pt x="545" y="308"/>
                    </a:lnTo>
                    <a:lnTo>
                      <a:pt x="529" y="300"/>
                    </a:lnTo>
                    <a:lnTo>
                      <a:pt x="513" y="290"/>
                    </a:lnTo>
                    <a:lnTo>
                      <a:pt x="503" y="278"/>
                    </a:lnTo>
                    <a:lnTo>
                      <a:pt x="495" y="266"/>
                    </a:lnTo>
                    <a:lnTo>
                      <a:pt x="493" y="252"/>
                    </a:lnTo>
                    <a:lnTo>
                      <a:pt x="495" y="244"/>
                    </a:lnTo>
                    <a:lnTo>
                      <a:pt x="497" y="236"/>
                    </a:lnTo>
                    <a:lnTo>
                      <a:pt x="501" y="228"/>
                    </a:lnTo>
                    <a:lnTo>
                      <a:pt x="507" y="220"/>
                    </a:lnTo>
                    <a:lnTo>
                      <a:pt x="507" y="222"/>
                    </a:lnTo>
                    <a:lnTo>
                      <a:pt x="509" y="236"/>
                    </a:lnTo>
                    <a:lnTo>
                      <a:pt x="515" y="250"/>
                    </a:lnTo>
                    <a:lnTo>
                      <a:pt x="525" y="262"/>
                    </a:lnTo>
                    <a:lnTo>
                      <a:pt x="537" y="272"/>
                    </a:lnTo>
                    <a:lnTo>
                      <a:pt x="553" y="282"/>
                    </a:lnTo>
                    <a:lnTo>
                      <a:pt x="571" y="288"/>
                    </a:lnTo>
                    <a:lnTo>
                      <a:pt x="589" y="292"/>
                    </a:lnTo>
                    <a:lnTo>
                      <a:pt x="611" y="294"/>
                    </a:lnTo>
                    <a:close/>
                    <a:moveTo>
                      <a:pt x="139" y="94"/>
                    </a:moveTo>
                    <a:lnTo>
                      <a:pt x="143" y="80"/>
                    </a:lnTo>
                    <a:lnTo>
                      <a:pt x="151" y="68"/>
                    </a:lnTo>
                    <a:lnTo>
                      <a:pt x="163" y="58"/>
                    </a:lnTo>
                    <a:lnTo>
                      <a:pt x="179" y="48"/>
                    </a:lnTo>
                    <a:lnTo>
                      <a:pt x="197" y="40"/>
                    </a:lnTo>
                    <a:lnTo>
                      <a:pt x="217" y="34"/>
                    </a:lnTo>
                    <a:lnTo>
                      <a:pt x="239" y="30"/>
                    </a:lnTo>
                    <a:lnTo>
                      <a:pt x="263" y="28"/>
                    </a:lnTo>
                    <a:lnTo>
                      <a:pt x="283" y="30"/>
                    </a:lnTo>
                    <a:lnTo>
                      <a:pt x="303" y="32"/>
                    </a:lnTo>
                    <a:lnTo>
                      <a:pt x="321" y="38"/>
                    </a:lnTo>
                    <a:lnTo>
                      <a:pt x="339" y="44"/>
                    </a:lnTo>
                    <a:lnTo>
                      <a:pt x="353" y="52"/>
                    </a:lnTo>
                    <a:lnTo>
                      <a:pt x="367" y="60"/>
                    </a:lnTo>
                    <a:lnTo>
                      <a:pt x="377" y="72"/>
                    </a:lnTo>
                    <a:lnTo>
                      <a:pt x="383" y="82"/>
                    </a:lnTo>
                    <a:lnTo>
                      <a:pt x="385" y="86"/>
                    </a:lnTo>
                    <a:lnTo>
                      <a:pt x="387" y="92"/>
                    </a:lnTo>
                    <a:lnTo>
                      <a:pt x="389" y="96"/>
                    </a:lnTo>
                    <a:lnTo>
                      <a:pt x="389" y="102"/>
                    </a:lnTo>
                    <a:lnTo>
                      <a:pt x="387" y="110"/>
                    </a:lnTo>
                    <a:lnTo>
                      <a:pt x="385" y="120"/>
                    </a:lnTo>
                    <a:lnTo>
                      <a:pt x="379" y="128"/>
                    </a:lnTo>
                    <a:lnTo>
                      <a:pt x="373" y="136"/>
                    </a:lnTo>
                    <a:lnTo>
                      <a:pt x="373" y="136"/>
                    </a:lnTo>
                    <a:lnTo>
                      <a:pt x="369" y="140"/>
                    </a:lnTo>
                    <a:lnTo>
                      <a:pt x="365" y="142"/>
                    </a:lnTo>
                    <a:lnTo>
                      <a:pt x="361" y="146"/>
                    </a:lnTo>
                    <a:lnTo>
                      <a:pt x="357" y="148"/>
                    </a:lnTo>
                    <a:lnTo>
                      <a:pt x="347" y="154"/>
                    </a:lnTo>
                    <a:lnTo>
                      <a:pt x="337" y="158"/>
                    </a:lnTo>
                    <a:lnTo>
                      <a:pt x="327" y="164"/>
                    </a:lnTo>
                    <a:lnTo>
                      <a:pt x="315" y="166"/>
                    </a:lnTo>
                    <a:lnTo>
                      <a:pt x="303" y="170"/>
                    </a:lnTo>
                    <a:lnTo>
                      <a:pt x="291" y="172"/>
                    </a:lnTo>
                    <a:lnTo>
                      <a:pt x="277" y="174"/>
                    </a:lnTo>
                    <a:lnTo>
                      <a:pt x="263" y="174"/>
                    </a:lnTo>
                    <a:lnTo>
                      <a:pt x="249" y="174"/>
                    </a:lnTo>
                    <a:lnTo>
                      <a:pt x="235" y="172"/>
                    </a:lnTo>
                    <a:lnTo>
                      <a:pt x="223" y="170"/>
                    </a:lnTo>
                    <a:lnTo>
                      <a:pt x="211" y="166"/>
                    </a:lnTo>
                    <a:lnTo>
                      <a:pt x="199" y="164"/>
                    </a:lnTo>
                    <a:lnTo>
                      <a:pt x="187" y="158"/>
                    </a:lnTo>
                    <a:lnTo>
                      <a:pt x="177" y="154"/>
                    </a:lnTo>
                    <a:lnTo>
                      <a:pt x="169" y="148"/>
                    </a:lnTo>
                    <a:lnTo>
                      <a:pt x="167" y="148"/>
                    </a:lnTo>
                    <a:lnTo>
                      <a:pt x="167" y="146"/>
                    </a:lnTo>
                    <a:lnTo>
                      <a:pt x="165" y="146"/>
                    </a:lnTo>
                    <a:lnTo>
                      <a:pt x="165" y="146"/>
                    </a:lnTo>
                    <a:lnTo>
                      <a:pt x="163" y="144"/>
                    </a:lnTo>
                    <a:lnTo>
                      <a:pt x="159" y="140"/>
                    </a:lnTo>
                    <a:lnTo>
                      <a:pt x="157" y="138"/>
                    </a:lnTo>
                    <a:lnTo>
                      <a:pt x="153" y="136"/>
                    </a:lnTo>
                    <a:lnTo>
                      <a:pt x="147" y="128"/>
                    </a:lnTo>
                    <a:lnTo>
                      <a:pt x="141" y="120"/>
                    </a:lnTo>
                    <a:lnTo>
                      <a:pt x="139" y="110"/>
                    </a:lnTo>
                    <a:lnTo>
                      <a:pt x="137" y="102"/>
                    </a:lnTo>
                    <a:lnTo>
                      <a:pt x="137" y="100"/>
                    </a:lnTo>
                    <a:lnTo>
                      <a:pt x="137" y="98"/>
                    </a:lnTo>
                    <a:lnTo>
                      <a:pt x="137" y="96"/>
                    </a:lnTo>
                    <a:lnTo>
                      <a:pt x="139" y="94"/>
                    </a:lnTo>
                    <a:close/>
                    <a:moveTo>
                      <a:pt x="357" y="182"/>
                    </a:moveTo>
                    <a:lnTo>
                      <a:pt x="357" y="190"/>
                    </a:lnTo>
                    <a:lnTo>
                      <a:pt x="355" y="196"/>
                    </a:lnTo>
                    <a:lnTo>
                      <a:pt x="349" y="204"/>
                    </a:lnTo>
                    <a:lnTo>
                      <a:pt x="341" y="210"/>
                    </a:lnTo>
                    <a:lnTo>
                      <a:pt x="331" y="216"/>
                    </a:lnTo>
                    <a:lnTo>
                      <a:pt x="317" y="222"/>
                    </a:lnTo>
                    <a:lnTo>
                      <a:pt x="301" y="226"/>
                    </a:lnTo>
                    <a:lnTo>
                      <a:pt x="283" y="230"/>
                    </a:lnTo>
                    <a:lnTo>
                      <a:pt x="263" y="230"/>
                    </a:lnTo>
                    <a:lnTo>
                      <a:pt x="243" y="230"/>
                    </a:lnTo>
                    <a:lnTo>
                      <a:pt x="225" y="226"/>
                    </a:lnTo>
                    <a:lnTo>
                      <a:pt x="209" y="222"/>
                    </a:lnTo>
                    <a:lnTo>
                      <a:pt x="195" y="216"/>
                    </a:lnTo>
                    <a:lnTo>
                      <a:pt x="185" y="210"/>
                    </a:lnTo>
                    <a:lnTo>
                      <a:pt x="177" y="204"/>
                    </a:lnTo>
                    <a:lnTo>
                      <a:pt x="171" y="196"/>
                    </a:lnTo>
                    <a:lnTo>
                      <a:pt x="169" y="190"/>
                    </a:lnTo>
                    <a:lnTo>
                      <a:pt x="169" y="182"/>
                    </a:lnTo>
                    <a:lnTo>
                      <a:pt x="179" y="186"/>
                    </a:lnTo>
                    <a:lnTo>
                      <a:pt x="189" y="190"/>
                    </a:lnTo>
                    <a:lnTo>
                      <a:pt x="201" y="194"/>
                    </a:lnTo>
                    <a:lnTo>
                      <a:pt x="213" y="196"/>
                    </a:lnTo>
                    <a:lnTo>
                      <a:pt x="225" y="198"/>
                    </a:lnTo>
                    <a:lnTo>
                      <a:pt x="237" y="200"/>
                    </a:lnTo>
                    <a:lnTo>
                      <a:pt x="249" y="202"/>
                    </a:lnTo>
                    <a:lnTo>
                      <a:pt x="263" y="202"/>
                    </a:lnTo>
                    <a:lnTo>
                      <a:pt x="277" y="202"/>
                    </a:lnTo>
                    <a:lnTo>
                      <a:pt x="289" y="200"/>
                    </a:lnTo>
                    <a:lnTo>
                      <a:pt x="301" y="198"/>
                    </a:lnTo>
                    <a:lnTo>
                      <a:pt x="313" y="196"/>
                    </a:lnTo>
                    <a:lnTo>
                      <a:pt x="325" y="194"/>
                    </a:lnTo>
                    <a:lnTo>
                      <a:pt x="337" y="190"/>
                    </a:lnTo>
                    <a:lnTo>
                      <a:pt x="347" y="186"/>
                    </a:lnTo>
                    <a:lnTo>
                      <a:pt x="357" y="182"/>
                    </a:lnTo>
                    <a:close/>
                    <a:moveTo>
                      <a:pt x="71" y="234"/>
                    </a:moveTo>
                    <a:lnTo>
                      <a:pt x="73" y="232"/>
                    </a:lnTo>
                    <a:lnTo>
                      <a:pt x="75" y="230"/>
                    </a:lnTo>
                    <a:lnTo>
                      <a:pt x="75" y="228"/>
                    </a:lnTo>
                    <a:lnTo>
                      <a:pt x="77" y="228"/>
                    </a:lnTo>
                    <a:lnTo>
                      <a:pt x="79" y="226"/>
                    </a:lnTo>
                    <a:lnTo>
                      <a:pt x="141" y="168"/>
                    </a:lnTo>
                    <a:lnTo>
                      <a:pt x="141" y="190"/>
                    </a:lnTo>
                    <a:lnTo>
                      <a:pt x="143" y="204"/>
                    </a:lnTo>
                    <a:lnTo>
                      <a:pt x="151" y="216"/>
                    </a:lnTo>
                    <a:lnTo>
                      <a:pt x="161" y="228"/>
                    </a:lnTo>
                    <a:lnTo>
                      <a:pt x="175" y="238"/>
                    </a:lnTo>
                    <a:lnTo>
                      <a:pt x="193" y="246"/>
                    </a:lnTo>
                    <a:lnTo>
                      <a:pt x="215" y="252"/>
                    </a:lnTo>
                    <a:lnTo>
                      <a:pt x="237" y="256"/>
                    </a:lnTo>
                    <a:lnTo>
                      <a:pt x="263" y="258"/>
                    </a:lnTo>
                    <a:lnTo>
                      <a:pt x="289" y="256"/>
                    </a:lnTo>
                    <a:lnTo>
                      <a:pt x="311" y="252"/>
                    </a:lnTo>
                    <a:lnTo>
                      <a:pt x="333" y="246"/>
                    </a:lnTo>
                    <a:lnTo>
                      <a:pt x="351" y="238"/>
                    </a:lnTo>
                    <a:lnTo>
                      <a:pt x="365" y="228"/>
                    </a:lnTo>
                    <a:lnTo>
                      <a:pt x="375" y="216"/>
                    </a:lnTo>
                    <a:lnTo>
                      <a:pt x="383" y="204"/>
                    </a:lnTo>
                    <a:lnTo>
                      <a:pt x="385" y="190"/>
                    </a:lnTo>
                    <a:lnTo>
                      <a:pt x="385" y="162"/>
                    </a:lnTo>
                    <a:lnTo>
                      <a:pt x="391" y="158"/>
                    </a:lnTo>
                    <a:lnTo>
                      <a:pt x="395" y="152"/>
                    </a:lnTo>
                    <a:lnTo>
                      <a:pt x="399" y="148"/>
                    </a:lnTo>
                    <a:lnTo>
                      <a:pt x="403" y="144"/>
                    </a:lnTo>
                    <a:lnTo>
                      <a:pt x="415" y="146"/>
                    </a:lnTo>
                    <a:lnTo>
                      <a:pt x="427" y="148"/>
                    </a:lnTo>
                    <a:lnTo>
                      <a:pt x="441" y="152"/>
                    </a:lnTo>
                    <a:lnTo>
                      <a:pt x="453" y="154"/>
                    </a:lnTo>
                    <a:lnTo>
                      <a:pt x="467" y="158"/>
                    </a:lnTo>
                    <a:lnTo>
                      <a:pt x="481" y="160"/>
                    </a:lnTo>
                    <a:lnTo>
                      <a:pt x="493" y="164"/>
                    </a:lnTo>
                    <a:lnTo>
                      <a:pt x="507" y="166"/>
                    </a:lnTo>
                    <a:lnTo>
                      <a:pt x="507" y="184"/>
                    </a:lnTo>
                    <a:lnTo>
                      <a:pt x="489" y="198"/>
                    </a:lnTo>
                    <a:lnTo>
                      <a:pt x="477" y="214"/>
                    </a:lnTo>
                    <a:lnTo>
                      <a:pt x="467" y="232"/>
                    </a:lnTo>
                    <a:lnTo>
                      <a:pt x="465" y="252"/>
                    </a:lnTo>
                    <a:lnTo>
                      <a:pt x="467" y="272"/>
                    </a:lnTo>
                    <a:lnTo>
                      <a:pt x="477" y="290"/>
                    </a:lnTo>
                    <a:lnTo>
                      <a:pt x="491" y="306"/>
                    </a:lnTo>
                    <a:lnTo>
                      <a:pt x="509" y="320"/>
                    </a:lnTo>
                    <a:lnTo>
                      <a:pt x="529" y="332"/>
                    </a:lnTo>
                    <a:lnTo>
                      <a:pt x="555" y="339"/>
                    </a:lnTo>
                    <a:lnTo>
                      <a:pt x="581" y="345"/>
                    </a:lnTo>
                    <a:lnTo>
                      <a:pt x="611" y="347"/>
                    </a:lnTo>
                    <a:lnTo>
                      <a:pt x="641" y="345"/>
                    </a:lnTo>
                    <a:lnTo>
                      <a:pt x="669" y="339"/>
                    </a:lnTo>
                    <a:lnTo>
                      <a:pt x="693" y="332"/>
                    </a:lnTo>
                    <a:lnTo>
                      <a:pt x="715" y="320"/>
                    </a:lnTo>
                    <a:lnTo>
                      <a:pt x="733" y="306"/>
                    </a:lnTo>
                    <a:lnTo>
                      <a:pt x="745" y="290"/>
                    </a:lnTo>
                    <a:lnTo>
                      <a:pt x="755" y="272"/>
                    </a:lnTo>
                    <a:lnTo>
                      <a:pt x="757" y="252"/>
                    </a:lnTo>
                    <a:lnTo>
                      <a:pt x="757" y="244"/>
                    </a:lnTo>
                    <a:lnTo>
                      <a:pt x="755" y="236"/>
                    </a:lnTo>
                    <a:lnTo>
                      <a:pt x="753" y="230"/>
                    </a:lnTo>
                    <a:lnTo>
                      <a:pt x="751" y="222"/>
                    </a:lnTo>
                    <a:lnTo>
                      <a:pt x="761" y="224"/>
                    </a:lnTo>
                    <a:lnTo>
                      <a:pt x="773" y="228"/>
                    </a:lnTo>
                    <a:lnTo>
                      <a:pt x="781" y="230"/>
                    </a:lnTo>
                    <a:lnTo>
                      <a:pt x="791" y="232"/>
                    </a:lnTo>
                    <a:lnTo>
                      <a:pt x="799" y="232"/>
                    </a:lnTo>
                    <a:lnTo>
                      <a:pt x="805" y="234"/>
                    </a:lnTo>
                    <a:lnTo>
                      <a:pt x="811" y="236"/>
                    </a:lnTo>
                    <a:lnTo>
                      <a:pt x="815" y="236"/>
                    </a:lnTo>
                    <a:lnTo>
                      <a:pt x="815" y="238"/>
                    </a:lnTo>
                    <a:lnTo>
                      <a:pt x="819" y="242"/>
                    </a:lnTo>
                    <a:lnTo>
                      <a:pt x="821" y="246"/>
                    </a:lnTo>
                    <a:lnTo>
                      <a:pt x="823" y="250"/>
                    </a:lnTo>
                    <a:lnTo>
                      <a:pt x="823" y="254"/>
                    </a:lnTo>
                    <a:lnTo>
                      <a:pt x="823" y="262"/>
                    </a:lnTo>
                    <a:lnTo>
                      <a:pt x="821" y="268"/>
                    </a:lnTo>
                    <a:lnTo>
                      <a:pt x="817" y="272"/>
                    </a:lnTo>
                    <a:lnTo>
                      <a:pt x="815" y="276"/>
                    </a:lnTo>
                    <a:lnTo>
                      <a:pt x="811" y="280"/>
                    </a:lnTo>
                    <a:lnTo>
                      <a:pt x="799" y="292"/>
                    </a:lnTo>
                    <a:lnTo>
                      <a:pt x="783" y="308"/>
                    </a:lnTo>
                    <a:lnTo>
                      <a:pt x="765" y="328"/>
                    </a:lnTo>
                    <a:lnTo>
                      <a:pt x="747" y="345"/>
                    </a:lnTo>
                    <a:lnTo>
                      <a:pt x="733" y="361"/>
                    </a:lnTo>
                    <a:lnTo>
                      <a:pt x="721" y="373"/>
                    </a:lnTo>
                    <a:lnTo>
                      <a:pt x="715" y="379"/>
                    </a:lnTo>
                    <a:lnTo>
                      <a:pt x="701" y="389"/>
                    </a:lnTo>
                    <a:lnTo>
                      <a:pt x="685" y="395"/>
                    </a:lnTo>
                    <a:lnTo>
                      <a:pt x="673" y="399"/>
                    </a:lnTo>
                    <a:lnTo>
                      <a:pt x="661" y="399"/>
                    </a:lnTo>
                    <a:lnTo>
                      <a:pt x="651" y="399"/>
                    </a:lnTo>
                    <a:lnTo>
                      <a:pt x="643" y="397"/>
                    </a:lnTo>
                    <a:lnTo>
                      <a:pt x="637" y="397"/>
                    </a:lnTo>
                    <a:lnTo>
                      <a:pt x="635" y="395"/>
                    </a:lnTo>
                    <a:lnTo>
                      <a:pt x="633" y="395"/>
                    </a:lnTo>
                    <a:lnTo>
                      <a:pt x="633" y="395"/>
                    </a:lnTo>
                    <a:lnTo>
                      <a:pt x="95" y="260"/>
                    </a:lnTo>
                    <a:lnTo>
                      <a:pt x="89" y="258"/>
                    </a:lnTo>
                    <a:lnTo>
                      <a:pt x="81" y="256"/>
                    </a:lnTo>
                    <a:lnTo>
                      <a:pt x="75" y="252"/>
                    </a:lnTo>
                    <a:lnTo>
                      <a:pt x="71" y="248"/>
                    </a:lnTo>
                    <a:lnTo>
                      <a:pt x="69" y="244"/>
                    </a:lnTo>
                    <a:lnTo>
                      <a:pt x="69" y="240"/>
                    </a:lnTo>
                    <a:lnTo>
                      <a:pt x="69" y="238"/>
                    </a:lnTo>
                    <a:lnTo>
                      <a:pt x="71" y="234"/>
                    </a:lnTo>
                    <a:close/>
                    <a:moveTo>
                      <a:pt x="849" y="1241"/>
                    </a:moveTo>
                    <a:lnTo>
                      <a:pt x="845" y="1263"/>
                    </a:lnTo>
                    <a:lnTo>
                      <a:pt x="835" y="1281"/>
                    </a:lnTo>
                    <a:lnTo>
                      <a:pt x="827" y="1292"/>
                    </a:lnTo>
                    <a:lnTo>
                      <a:pt x="823" y="1296"/>
                    </a:lnTo>
                    <a:lnTo>
                      <a:pt x="819" y="1302"/>
                    </a:lnTo>
                    <a:lnTo>
                      <a:pt x="805" y="1314"/>
                    </a:lnTo>
                    <a:lnTo>
                      <a:pt x="789" y="1334"/>
                    </a:lnTo>
                    <a:lnTo>
                      <a:pt x="769" y="1356"/>
                    </a:lnTo>
                    <a:lnTo>
                      <a:pt x="747" y="1378"/>
                    </a:lnTo>
                    <a:lnTo>
                      <a:pt x="731" y="1398"/>
                    </a:lnTo>
                    <a:lnTo>
                      <a:pt x="717" y="1410"/>
                    </a:lnTo>
                    <a:lnTo>
                      <a:pt x="713" y="1416"/>
                    </a:lnTo>
                    <a:lnTo>
                      <a:pt x="697" y="1428"/>
                    </a:lnTo>
                    <a:lnTo>
                      <a:pt x="681" y="1436"/>
                    </a:lnTo>
                    <a:lnTo>
                      <a:pt x="665" y="1440"/>
                    </a:lnTo>
                    <a:lnTo>
                      <a:pt x="651" y="1442"/>
                    </a:lnTo>
                    <a:lnTo>
                      <a:pt x="637" y="1442"/>
                    </a:lnTo>
                    <a:lnTo>
                      <a:pt x="625" y="1440"/>
                    </a:lnTo>
                    <a:lnTo>
                      <a:pt x="617" y="1438"/>
                    </a:lnTo>
                    <a:lnTo>
                      <a:pt x="613" y="1438"/>
                    </a:lnTo>
                    <a:lnTo>
                      <a:pt x="613" y="1438"/>
                    </a:lnTo>
                    <a:lnTo>
                      <a:pt x="101" y="1306"/>
                    </a:lnTo>
                    <a:lnTo>
                      <a:pt x="75" y="1296"/>
                    </a:lnTo>
                    <a:lnTo>
                      <a:pt x="62" y="1283"/>
                    </a:lnTo>
                    <a:lnTo>
                      <a:pt x="58" y="1267"/>
                    </a:lnTo>
                    <a:lnTo>
                      <a:pt x="56" y="1259"/>
                    </a:lnTo>
                    <a:lnTo>
                      <a:pt x="56" y="1125"/>
                    </a:lnTo>
                    <a:lnTo>
                      <a:pt x="56" y="821"/>
                    </a:lnTo>
                    <a:lnTo>
                      <a:pt x="56" y="493"/>
                    </a:lnTo>
                    <a:lnTo>
                      <a:pt x="56" y="288"/>
                    </a:lnTo>
                    <a:lnTo>
                      <a:pt x="62" y="292"/>
                    </a:lnTo>
                    <a:lnTo>
                      <a:pt x="69" y="296"/>
                    </a:lnTo>
                    <a:lnTo>
                      <a:pt x="77" y="298"/>
                    </a:lnTo>
                    <a:lnTo>
                      <a:pt x="87" y="300"/>
                    </a:lnTo>
                    <a:lnTo>
                      <a:pt x="93" y="302"/>
                    </a:lnTo>
                    <a:lnTo>
                      <a:pt x="109" y="306"/>
                    </a:lnTo>
                    <a:lnTo>
                      <a:pt x="135" y="312"/>
                    </a:lnTo>
                    <a:lnTo>
                      <a:pt x="169" y="320"/>
                    </a:lnTo>
                    <a:lnTo>
                      <a:pt x="209" y="332"/>
                    </a:lnTo>
                    <a:lnTo>
                      <a:pt x="253" y="341"/>
                    </a:lnTo>
                    <a:lnTo>
                      <a:pt x="301" y="353"/>
                    </a:lnTo>
                    <a:lnTo>
                      <a:pt x="351" y="367"/>
                    </a:lnTo>
                    <a:lnTo>
                      <a:pt x="399" y="379"/>
                    </a:lnTo>
                    <a:lnTo>
                      <a:pt x="447" y="391"/>
                    </a:lnTo>
                    <a:lnTo>
                      <a:pt x="493" y="403"/>
                    </a:lnTo>
                    <a:lnTo>
                      <a:pt x="533" y="413"/>
                    </a:lnTo>
                    <a:lnTo>
                      <a:pt x="569" y="421"/>
                    </a:lnTo>
                    <a:lnTo>
                      <a:pt x="595" y="429"/>
                    </a:lnTo>
                    <a:lnTo>
                      <a:pt x="613" y="433"/>
                    </a:lnTo>
                    <a:lnTo>
                      <a:pt x="621" y="435"/>
                    </a:lnTo>
                    <a:lnTo>
                      <a:pt x="627" y="437"/>
                    </a:lnTo>
                    <a:lnTo>
                      <a:pt x="637" y="439"/>
                    </a:lnTo>
                    <a:lnTo>
                      <a:pt x="649" y="441"/>
                    </a:lnTo>
                    <a:lnTo>
                      <a:pt x="665" y="441"/>
                    </a:lnTo>
                    <a:lnTo>
                      <a:pt x="681" y="439"/>
                    </a:lnTo>
                    <a:lnTo>
                      <a:pt x="701" y="433"/>
                    </a:lnTo>
                    <a:lnTo>
                      <a:pt x="721" y="425"/>
                    </a:lnTo>
                    <a:lnTo>
                      <a:pt x="743" y="411"/>
                    </a:lnTo>
                    <a:lnTo>
                      <a:pt x="743" y="409"/>
                    </a:lnTo>
                    <a:lnTo>
                      <a:pt x="847" y="302"/>
                    </a:lnTo>
                    <a:lnTo>
                      <a:pt x="849" y="302"/>
                    </a:lnTo>
                    <a:lnTo>
                      <a:pt x="849" y="300"/>
                    </a:lnTo>
                    <a:lnTo>
                      <a:pt x="849" y="300"/>
                    </a:lnTo>
                    <a:lnTo>
                      <a:pt x="849" y="300"/>
                    </a:lnTo>
                    <a:lnTo>
                      <a:pt x="849" y="300"/>
                    </a:lnTo>
                    <a:lnTo>
                      <a:pt x="849" y="509"/>
                    </a:lnTo>
                    <a:lnTo>
                      <a:pt x="849" y="825"/>
                    </a:lnTo>
                    <a:lnTo>
                      <a:pt x="849" y="1113"/>
                    </a:lnTo>
                    <a:lnTo>
                      <a:pt x="849" y="124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8" name="Freeform 70"/>
              <p:cNvSpPr>
                <a:spLocks noEditPoints="1"/>
              </p:cNvSpPr>
              <p:nvPr/>
            </p:nvSpPr>
            <p:spPr bwMode="auto">
              <a:xfrm>
                <a:off x="3212" y="722"/>
                <a:ext cx="109" cy="62"/>
              </a:xfrm>
              <a:custGeom>
                <a:avLst/>
                <a:gdLst>
                  <a:gd name="T0" fmla="*/ 76 w 218"/>
                  <a:gd name="T1" fmla="*/ 124 h 124"/>
                  <a:gd name="T2" fmla="*/ 178 w 218"/>
                  <a:gd name="T3" fmla="*/ 116 h 124"/>
                  <a:gd name="T4" fmla="*/ 192 w 218"/>
                  <a:gd name="T5" fmla="*/ 94 h 124"/>
                  <a:gd name="T6" fmla="*/ 218 w 218"/>
                  <a:gd name="T7" fmla="*/ 50 h 124"/>
                  <a:gd name="T8" fmla="*/ 198 w 218"/>
                  <a:gd name="T9" fmla="*/ 38 h 124"/>
                  <a:gd name="T10" fmla="*/ 134 w 218"/>
                  <a:gd name="T11" fmla="*/ 0 h 124"/>
                  <a:gd name="T12" fmla="*/ 128 w 218"/>
                  <a:gd name="T13" fmla="*/ 2 h 124"/>
                  <a:gd name="T14" fmla="*/ 30 w 218"/>
                  <a:gd name="T15" fmla="*/ 16 h 124"/>
                  <a:gd name="T16" fmla="*/ 24 w 218"/>
                  <a:gd name="T17" fmla="*/ 28 h 124"/>
                  <a:gd name="T18" fmla="*/ 0 w 218"/>
                  <a:gd name="T19" fmla="*/ 78 h 124"/>
                  <a:gd name="T20" fmla="*/ 28 w 218"/>
                  <a:gd name="T21" fmla="*/ 94 h 124"/>
                  <a:gd name="T22" fmla="*/ 76 w 218"/>
                  <a:gd name="T23" fmla="*/ 124 h 124"/>
                  <a:gd name="T24" fmla="*/ 48 w 218"/>
                  <a:gd name="T25" fmla="*/ 42 h 124"/>
                  <a:gd name="T26" fmla="*/ 54 w 218"/>
                  <a:gd name="T27" fmla="*/ 40 h 124"/>
                  <a:gd name="T28" fmla="*/ 64 w 218"/>
                  <a:gd name="T29" fmla="*/ 40 h 124"/>
                  <a:gd name="T30" fmla="*/ 76 w 218"/>
                  <a:gd name="T31" fmla="*/ 38 h 124"/>
                  <a:gd name="T32" fmla="*/ 90 w 218"/>
                  <a:gd name="T33" fmla="*/ 36 h 124"/>
                  <a:gd name="T34" fmla="*/ 102 w 218"/>
                  <a:gd name="T35" fmla="*/ 34 h 124"/>
                  <a:gd name="T36" fmla="*/ 114 w 218"/>
                  <a:gd name="T37" fmla="*/ 32 h 124"/>
                  <a:gd name="T38" fmla="*/ 122 w 218"/>
                  <a:gd name="T39" fmla="*/ 30 h 124"/>
                  <a:gd name="T40" fmla="*/ 128 w 218"/>
                  <a:gd name="T41" fmla="*/ 30 h 124"/>
                  <a:gd name="T42" fmla="*/ 136 w 218"/>
                  <a:gd name="T43" fmla="*/ 34 h 124"/>
                  <a:gd name="T44" fmla="*/ 150 w 218"/>
                  <a:gd name="T45" fmla="*/ 42 h 124"/>
                  <a:gd name="T46" fmla="*/ 166 w 218"/>
                  <a:gd name="T47" fmla="*/ 52 h 124"/>
                  <a:gd name="T48" fmla="*/ 180 w 218"/>
                  <a:gd name="T49" fmla="*/ 60 h 124"/>
                  <a:gd name="T50" fmla="*/ 176 w 218"/>
                  <a:gd name="T51" fmla="*/ 68 h 124"/>
                  <a:gd name="T52" fmla="*/ 172 w 218"/>
                  <a:gd name="T53" fmla="*/ 74 h 124"/>
                  <a:gd name="T54" fmla="*/ 168 w 218"/>
                  <a:gd name="T55" fmla="*/ 82 h 124"/>
                  <a:gd name="T56" fmla="*/ 164 w 218"/>
                  <a:gd name="T57" fmla="*/ 88 h 124"/>
                  <a:gd name="T58" fmla="*/ 164 w 218"/>
                  <a:gd name="T59" fmla="*/ 88 h 124"/>
                  <a:gd name="T60" fmla="*/ 164 w 218"/>
                  <a:gd name="T61" fmla="*/ 88 h 124"/>
                  <a:gd name="T62" fmla="*/ 162 w 218"/>
                  <a:gd name="T63" fmla="*/ 88 h 124"/>
                  <a:gd name="T64" fmla="*/ 162 w 218"/>
                  <a:gd name="T65" fmla="*/ 90 h 124"/>
                  <a:gd name="T66" fmla="*/ 156 w 218"/>
                  <a:gd name="T67" fmla="*/ 90 h 124"/>
                  <a:gd name="T68" fmla="*/ 146 w 218"/>
                  <a:gd name="T69" fmla="*/ 90 h 124"/>
                  <a:gd name="T70" fmla="*/ 134 w 218"/>
                  <a:gd name="T71" fmla="*/ 92 h 124"/>
                  <a:gd name="T72" fmla="*/ 120 w 218"/>
                  <a:gd name="T73" fmla="*/ 92 h 124"/>
                  <a:gd name="T74" fmla="*/ 108 w 218"/>
                  <a:gd name="T75" fmla="*/ 94 h 124"/>
                  <a:gd name="T76" fmla="*/ 96 w 218"/>
                  <a:gd name="T77" fmla="*/ 94 h 124"/>
                  <a:gd name="T78" fmla="*/ 88 w 218"/>
                  <a:gd name="T79" fmla="*/ 96 h 124"/>
                  <a:gd name="T80" fmla="*/ 82 w 218"/>
                  <a:gd name="T81" fmla="*/ 96 h 124"/>
                  <a:gd name="T82" fmla="*/ 78 w 218"/>
                  <a:gd name="T83" fmla="*/ 94 h 124"/>
                  <a:gd name="T84" fmla="*/ 70 w 218"/>
                  <a:gd name="T85" fmla="*/ 88 h 124"/>
                  <a:gd name="T86" fmla="*/ 60 w 218"/>
                  <a:gd name="T87" fmla="*/ 82 h 124"/>
                  <a:gd name="T88" fmla="*/ 50 w 218"/>
                  <a:gd name="T89" fmla="*/ 76 h 124"/>
                  <a:gd name="T90" fmla="*/ 46 w 218"/>
                  <a:gd name="T91" fmla="*/ 74 h 124"/>
                  <a:gd name="T92" fmla="*/ 44 w 218"/>
                  <a:gd name="T93" fmla="*/ 72 h 124"/>
                  <a:gd name="T94" fmla="*/ 40 w 218"/>
                  <a:gd name="T95" fmla="*/ 70 h 124"/>
                  <a:gd name="T96" fmla="*/ 36 w 218"/>
                  <a:gd name="T97" fmla="*/ 68 h 124"/>
                  <a:gd name="T98" fmla="*/ 40 w 218"/>
                  <a:gd name="T99" fmla="*/ 60 h 124"/>
                  <a:gd name="T100" fmla="*/ 42 w 218"/>
                  <a:gd name="T101" fmla="*/ 54 h 124"/>
                  <a:gd name="T102" fmla="*/ 46 w 218"/>
                  <a:gd name="T103" fmla="*/ 48 h 124"/>
                  <a:gd name="T104" fmla="*/ 48 w 218"/>
                  <a:gd name="T105" fmla="*/ 42 h 1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18" h="124">
                    <a:moveTo>
                      <a:pt x="76" y="124"/>
                    </a:moveTo>
                    <a:lnTo>
                      <a:pt x="178" y="116"/>
                    </a:lnTo>
                    <a:lnTo>
                      <a:pt x="192" y="94"/>
                    </a:lnTo>
                    <a:lnTo>
                      <a:pt x="218" y="50"/>
                    </a:lnTo>
                    <a:lnTo>
                      <a:pt x="198" y="38"/>
                    </a:lnTo>
                    <a:lnTo>
                      <a:pt x="134" y="0"/>
                    </a:lnTo>
                    <a:lnTo>
                      <a:pt x="128" y="2"/>
                    </a:lnTo>
                    <a:lnTo>
                      <a:pt x="30" y="16"/>
                    </a:lnTo>
                    <a:lnTo>
                      <a:pt x="24" y="28"/>
                    </a:lnTo>
                    <a:lnTo>
                      <a:pt x="0" y="78"/>
                    </a:lnTo>
                    <a:lnTo>
                      <a:pt x="28" y="94"/>
                    </a:lnTo>
                    <a:lnTo>
                      <a:pt x="76" y="124"/>
                    </a:lnTo>
                    <a:close/>
                    <a:moveTo>
                      <a:pt x="48" y="42"/>
                    </a:moveTo>
                    <a:lnTo>
                      <a:pt x="54" y="40"/>
                    </a:lnTo>
                    <a:lnTo>
                      <a:pt x="64" y="40"/>
                    </a:lnTo>
                    <a:lnTo>
                      <a:pt x="76" y="38"/>
                    </a:lnTo>
                    <a:lnTo>
                      <a:pt x="90" y="36"/>
                    </a:lnTo>
                    <a:lnTo>
                      <a:pt x="102" y="34"/>
                    </a:lnTo>
                    <a:lnTo>
                      <a:pt x="114" y="32"/>
                    </a:lnTo>
                    <a:lnTo>
                      <a:pt x="122" y="30"/>
                    </a:lnTo>
                    <a:lnTo>
                      <a:pt x="128" y="30"/>
                    </a:lnTo>
                    <a:lnTo>
                      <a:pt x="136" y="34"/>
                    </a:lnTo>
                    <a:lnTo>
                      <a:pt x="150" y="42"/>
                    </a:lnTo>
                    <a:lnTo>
                      <a:pt x="166" y="52"/>
                    </a:lnTo>
                    <a:lnTo>
                      <a:pt x="180" y="60"/>
                    </a:lnTo>
                    <a:lnTo>
                      <a:pt x="176" y="68"/>
                    </a:lnTo>
                    <a:lnTo>
                      <a:pt x="172" y="74"/>
                    </a:lnTo>
                    <a:lnTo>
                      <a:pt x="168" y="82"/>
                    </a:lnTo>
                    <a:lnTo>
                      <a:pt x="164" y="88"/>
                    </a:lnTo>
                    <a:lnTo>
                      <a:pt x="164" y="88"/>
                    </a:lnTo>
                    <a:lnTo>
                      <a:pt x="164" y="88"/>
                    </a:lnTo>
                    <a:lnTo>
                      <a:pt x="162" y="88"/>
                    </a:lnTo>
                    <a:lnTo>
                      <a:pt x="162" y="90"/>
                    </a:lnTo>
                    <a:lnTo>
                      <a:pt x="156" y="90"/>
                    </a:lnTo>
                    <a:lnTo>
                      <a:pt x="146" y="90"/>
                    </a:lnTo>
                    <a:lnTo>
                      <a:pt x="134" y="92"/>
                    </a:lnTo>
                    <a:lnTo>
                      <a:pt x="120" y="92"/>
                    </a:lnTo>
                    <a:lnTo>
                      <a:pt x="108" y="94"/>
                    </a:lnTo>
                    <a:lnTo>
                      <a:pt x="96" y="94"/>
                    </a:lnTo>
                    <a:lnTo>
                      <a:pt x="88" y="96"/>
                    </a:lnTo>
                    <a:lnTo>
                      <a:pt x="82" y="96"/>
                    </a:lnTo>
                    <a:lnTo>
                      <a:pt x="78" y="94"/>
                    </a:lnTo>
                    <a:lnTo>
                      <a:pt x="70" y="88"/>
                    </a:lnTo>
                    <a:lnTo>
                      <a:pt x="60" y="82"/>
                    </a:lnTo>
                    <a:lnTo>
                      <a:pt x="50" y="76"/>
                    </a:lnTo>
                    <a:lnTo>
                      <a:pt x="46" y="74"/>
                    </a:lnTo>
                    <a:lnTo>
                      <a:pt x="44" y="72"/>
                    </a:lnTo>
                    <a:lnTo>
                      <a:pt x="40" y="70"/>
                    </a:lnTo>
                    <a:lnTo>
                      <a:pt x="36" y="68"/>
                    </a:lnTo>
                    <a:lnTo>
                      <a:pt x="40" y="60"/>
                    </a:lnTo>
                    <a:lnTo>
                      <a:pt x="42" y="54"/>
                    </a:lnTo>
                    <a:lnTo>
                      <a:pt x="46" y="48"/>
                    </a:lnTo>
                    <a:lnTo>
                      <a:pt x="48" y="4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9" name="Freeform 71"/>
              <p:cNvSpPr>
                <a:spLocks/>
              </p:cNvSpPr>
              <p:nvPr/>
            </p:nvSpPr>
            <p:spPr bwMode="auto">
              <a:xfrm>
                <a:off x="3410" y="768"/>
                <a:ext cx="58" cy="33"/>
              </a:xfrm>
              <a:custGeom>
                <a:avLst/>
                <a:gdLst>
                  <a:gd name="T0" fmla="*/ 110 w 116"/>
                  <a:gd name="T1" fmla="*/ 16 h 66"/>
                  <a:gd name="T2" fmla="*/ 96 w 116"/>
                  <a:gd name="T3" fmla="*/ 4 h 66"/>
                  <a:gd name="T4" fmla="*/ 90 w 116"/>
                  <a:gd name="T5" fmla="*/ 4 h 66"/>
                  <a:gd name="T6" fmla="*/ 96 w 116"/>
                  <a:gd name="T7" fmla="*/ 10 h 66"/>
                  <a:gd name="T8" fmla="*/ 100 w 116"/>
                  <a:gd name="T9" fmla="*/ 16 h 66"/>
                  <a:gd name="T10" fmla="*/ 100 w 116"/>
                  <a:gd name="T11" fmla="*/ 20 h 66"/>
                  <a:gd name="T12" fmla="*/ 100 w 116"/>
                  <a:gd name="T13" fmla="*/ 22 h 66"/>
                  <a:gd name="T14" fmla="*/ 100 w 116"/>
                  <a:gd name="T15" fmla="*/ 24 h 66"/>
                  <a:gd name="T16" fmla="*/ 98 w 116"/>
                  <a:gd name="T17" fmla="*/ 28 h 66"/>
                  <a:gd name="T18" fmla="*/ 92 w 116"/>
                  <a:gd name="T19" fmla="*/ 36 h 66"/>
                  <a:gd name="T20" fmla="*/ 86 w 116"/>
                  <a:gd name="T21" fmla="*/ 42 h 66"/>
                  <a:gd name="T22" fmla="*/ 80 w 116"/>
                  <a:gd name="T23" fmla="*/ 44 h 66"/>
                  <a:gd name="T24" fmla="*/ 72 w 116"/>
                  <a:gd name="T25" fmla="*/ 48 h 66"/>
                  <a:gd name="T26" fmla="*/ 60 w 116"/>
                  <a:gd name="T27" fmla="*/ 50 h 66"/>
                  <a:gd name="T28" fmla="*/ 42 w 116"/>
                  <a:gd name="T29" fmla="*/ 50 h 66"/>
                  <a:gd name="T30" fmla="*/ 24 w 116"/>
                  <a:gd name="T31" fmla="*/ 44 h 66"/>
                  <a:gd name="T32" fmla="*/ 14 w 116"/>
                  <a:gd name="T33" fmla="*/ 38 h 66"/>
                  <a:gd name="T34" fmla="*/ 8 w 116"/>
                  <a:gd name="T35" fmla="*/ 32 h 66"/>
                  <a:gd name="T36" fmla="*/ 6 w 116"/>
                  <a:gd name="T37" fmla="*/ 28 h 66"/>
                  <a:gd name="T38" fmla="*/ 4 w 116"/>
                  <a:gd name="T39" fmla="*/ 26 h 66"/>
                  <a:gd name="T40" fmla="*/ 4 w 116"/>
                  <a:gd name="T41" fmla="*/ 24 h 66"/>
                  <a:gd name="T42" fmla="*/ 4 w 116"/>
                  <a:gd name="T43" fmla="*/ 22 h 66"/>
                  <a:gd name="T44" fmla="*/ 4 w 116"/>
                  <a:gd name="T45" fmla="*/ 20 h 66"/>
                  <a:gd name="T46" fmla="*/ 4 w 116"/>
                  <a:gd name="T47" fmla="*/ 18 h 66"/>
                  <a:gd name="T48" fmla="*/ 2 w 116"/>
                  <a:gd name="T49" fmla="*/ 22 h 66"/>
                  <a:gd name="T50" fmla="*/ 0 w 116"/>
                  <a:gd name="T51" fmla="*/ 28 h 66"/>
                  <a:gd name="T52" fmla="*/ 0 w 116"/>
                  <a:gd name="T53" fmla="*/ 34 h 66"/>
                  <a:gd name="T54" fmla="*/ 0 w 116"/>
                  <a:gd name="T55" fmla="*/ 34 h 66"/>
                  <a:gd name="T56" fmla="*/ 0 w 116"/>
                  <a:gd name="T57" fmla="*/ 38 h 66"/>
                  <a:gd name="T58" fmla="*/ 0 w 116"/>
                  <a:gd name="T59" fmla="*/ 40 h 66"/>
                  <a:gd name="T60" fmla="*/ 4 w 116"/>
                  <a:gd name="T61" fmla="*/ 44 h 66"/>
                  <a:gd name="T62" fmla="*/ 10 w 116"/>
                  <a:gd name="T63" fmla="*/ 50 h 66"/>
                  <a:gd name="T64" fmla="*/ 22 w 116"/>
                  <a:gd name="T65" fmla="*/ 60 h 66"/>
                  <a:gd name="T66" fmla="*/ 44 w 116"/>
                  <a:gd name="T67" fmla="*/ 66 h 66"/>
                  <a:gd name="T68" fmla="*/ 66 w 116"/>
                  <a:gd name="T69" fmla="*/ 66 h 66"/>
                  <a:gd name="T70" fmla="*/ 82 w 116"/>
                  <a:gd name="T71" fmla="*/ 62 h 66"/>
                  <a:gd name="T72" fmla="*/ 92 w 116"/>
                  <a:gd name="T73" fmla="*/ 58 h 66"/>
                  <a:gd name="T74" fmla="*/ 98 w 116"/>
                  <a:gd name="T75" fmla="*/ 56 h 66"/>
                  <a:gd name="T76" fmla="*/ 106 w 116"/>
                  <a:gd name="T77" fmla="*/ 50 h 66"/>
                  <a:gd name="T78" fmla="*/ 112 w 116"/>
                  <a:gd name="T79" fmla="*/ 40 h 66"/>
                  <a:gd name="T80" fmla="*/ 116 w 116"/>
                  <a:gd name="T81" fmla="*/ 34 h 66"/>
                  <a:gd name="T82" fmla="*/ 116 w 116"/>
                  <a:gd name="T83" fmla="*/ 32 h 66"/>
                  <a:gd name="T84" fmla="*/ 116 w 116"/>
                  <a:gd name="T85" fmla="*/ 30 h 66"/>
                  <a:gd name="T86" fmla="*/ 114 w 116"/>
                  <a:gd name="T87" fmla="*/ 24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16" h="66">
                    <a:moveTo>
                      <a:pt x="114" y="22"/>
                    </a:moveTo>
                    <a:lnTo>
                      <a:pt x="110" y="16"/>
                    </a:lnTo>
                    <a:lnTo>
                      <a:pt x="104" y="10"/>
                    </a:lnTo>
                    <a:lnTo>
                      <a:pt x="96" y="4"/>
                    </a:lnTo>
                    <a:lnTo>
                      <a:pt x="86" y="0"/>
                    </a:lnTo>
                    <a:lnTo>
                      <a:pt x="90" y="4"/>
                    </a:lnTo>
                    <a:lnTo>
                      <a:pt x="94" y="6"/>
                    </a:lnTo>
                    <a:lnTo>
                      <a:pt x="96" y="10"/>
                    </a:lnTo>
                    <a:lnTo>
                      <a:pt x="98" y="14"/>
                    </a:lnTo>
                    <a:lnTo>
                      <a:pt x="100" y="16"/>
                    </a:lnTo>
                    <a:lnTo>
                      <a:pt x="100" y="18"/>
                    </a:lnTo>
                    <a:lnTo>
                      <a:pt x="100" y="20"/>
                    </a:lnTo>
                    <a:lnTo>
                      <a:pt x="100" y="22"/>
                    </a:lnTo>
                    <a:lnTo>
                      <a:pt x="100" y="22"/>
                    </a:lnTo>
                    <a:lnTo>
                      <a:pt x="100" y="22"/>
                    </a:lnTo>
                    <a:lnTo>
                      <a:pt x="100" y="24"/>
                    </a:lnTo>
                    <a:lnTo>
                      <a:pt x="100" y="24"/>
                    </a:lnTo>
                    <a:lnTo>
                      <a:pt x="98" y="28"/>
                    </a:lnTo>
                    <a:lnTo>
                      <a:pt x="96" y="32"/>
                    </a:lnTo>
                    <a:lnTo>
                      <a:pt x="92" y="36"/>
                    </a:lnTo>
                    <a:lnTo>
                      <a:pt x="88" y="40"/>
                    </a:lnTo>
                    <a:lnTo>
                      <a:pt x="86" y="42"/>
                    </a:lnTo>
                    <a:lnTo>
                      <a:pt x="84" y="42"/>
                    </a:lnTo>
                    <a:lnTo>
                      <a:pt x="80" y="44"/>
                    </a:lnTo>
                    <a:lnTo>
                      <a:pt x="78" y="46"/>
                    </a:lnTo>
                    <a:lnTo>
                      <a:pt x="72" y="48"/>
                    </a:lnTo>
                    <a:lnTo>
                      <a:pt x="66" y="48"/>
                    </a:lnTo>
                    <a:lnTo>
                      <a:pt x="60" y="50"/>
                    </a:lnTo>
                    <a:lnTo>
                      <a:pt x="52" y="50"/>
                    </a:lnTo>
                    <a:lnTo>
                      <a:pt x="42" y="50"/>
                    </a:lnTo>
                    <a:lnTo>
                      <a:pt x="32" y="48"/>
                    </a:lnTo>
                    <a:lnTo>
                      <a:pt x="24" y="44"/>
                    </a:lnTo>
                    <a:lnTo>
                      <a:pt x="16" y="40"/>
                    </a:lnTo>
                    <a:lnTo>
                      <a:pt x="14" y="38"/>
                    </a:lnTo>
                    <a:lnTo>
                      <a:pt x="10" y="34"/>
                    </a:lnTo>
                    <a:lnTo>
                      <a:pt x="8" y="32"/>
                    </a:lnTo>
                    <a:lnTo>
                      <a:pt x="6" y="28"/>
                    </a:lnTo>
                    <a:lnTo>
                      <a:pt x="6" y="28"/>
                    </a:lnTo>
                    <a:lnTo>
                      <a:pt x="6" y="26"/>
                    </a:lnTo>
                    <a:lnTo>
                      <a:pt x="4" y="26"/>
                    </a:lnTo>
                    <a:lnTo>
                      <a:pt x="4" y="26"/>
                    </a:lnTo>
                    <a:lnTo>
                      <a:pt x="4" y="24"/>
                    </a:lnTo>
                    <a:lnTo>
                      <a:pt x="4" y="24"/>
                    </a:lnTo>
                    <a:lnTo>
                      <a:pt x="4" y="22"/>
                    </a:lnTo>
                    <a:lnTo>
                      <a:pt x="4" y="22"/>
                    </a:lnTo>
                    <a:lnTo>
                      <a:pt x="4" y="20"/>
                    </a:lnTo>
                    <a:lnTo>
                      <a:pt x="4" y="20"/>
                    </a:lnTo>
                    <a:lnTo>
                      <a:pt x="4" y="18"/>
                    </a:lnTo>
                    <a:lnTo>
                      <a:pt x="4" y="18"/>
                    </a:lnTo>
                    <a:lnTo>
                      <a:pt x="2" y="22"/>
                    </a:lnTo>
                    <a:lnTo>
                      <a:pt x="0" y="24"/>
                    </a:lnTo>
                    <a:lnTo>
                      <a:pt x="0" y="28"/>
                    </a:lnTo>
                    <a:lnTo>
                      <a:pt x="0" y="32"/>
                    </a:lnTo>
                    <a:lnTo>
                      <a:pt x="0" y="34"/>
                    </a:lnTo>
                    <a:lnTo>
                      <a:pt x="0" y="34"/>
                    </a:lnTo>
                    <a:lnTo>
                      <a:pt x="0" y="34"/>
                    </a:lnTo>
                    <a:lnTo>
                      <a:pt x="0" y="36"/>
                    </a:lnTo>
                    <a:lnTo>
                      <a:pt x="0" y="38"/>
                    </a:lnTo>
                    <a:lnTo>
                      <a:pt x="0" y="38"/>
                    </a:lnTo>
                    <a:lnTo>
                      <a:pt x="0" y="40"/>
                    </a:lnTo>
                    <a:lnTo>
                      <a:pt x="2" y="40"/>
                    </a:lnTo>
                    <a:lnTo>
                      <a:pt x="4" y="44"/>
                    </a:lnTo>
                    <a:lnTo>
                      <a:pt x="6" y="48"/>
                    </a:lnTo>
                    <a:lnTo>
                      <a:pt x="10" y="50"/>
                    </a:lnTo>
                    <a:lnTo>
                      <a:pt x="14" y="54"/>
                    </a:lnTo>
                    <a:lnTo>
                      <a:pt x="22" y="60"/>
                    </a:lnTo>
                    <a:lnTo>
                      <a:pt x="34" y="62"/>
                    </a:lnTo>
                    <a:lnTo>
                      <a:pt x="44" y="66"/>
                    </a:lnTo>
                    <a:lnTo>
                      <a:pt x="58" y="66"/>
                    </a:lnTo>
                    <a:lnTo>
                      <a:pt x="66" y="66"/>
                    </a:lnTo>
                    <a:lnTo>
                      <a:pt x="74" y="64"/>
                    </a:lnTo>
                    <a:lnTo>
                      <a:pt x="82" y="62"/>
                    </a:lnTo>
                    <a:lnTo>
                      <a:pt x="88" y="60"/>
                    </a:lnTo>
                    <a:lnTo>
                      <a:pt x="92" y="58"/>
                    </a:lnTo>
                    <a:lnTo>
                      <a:pt x="96" y="56"/>
                    </a:lnTo>
                    <a:lnTo>
                      <a:pt x="98" y="56"/>
                    </a:lnTo>
                    <a:lnTo>
                      <a:pt x="102" y="54"/>
                    </a:lnTo>
                    <a:lnTo>
                      <a:pt x="106" y="50"/>
                    </a:lnTo>
                    <a:lnTo>
                      <a:pt x="110" y="44"/>
                    </a:lnTo>
                    <a:lnTo>
                      <a:pt x="112" y="40"/>
                    </a:lnTo>
                    <a:lnTo>
                      <a:pt x="114" y="36"/>
                    </a:lnTo>
                    <a:lnTo>
                      <a:pt x="116" y="34"/>
                    </a:lnTo>
                    <a:lnTo>
                      <a:pt x="116" y="34"/>
                    </a:lnTo>
                    <a:lnTo>
                      <a:pt x="116" y="32"/>
                    </a:lnTo>
                    <a:lnTo>
                      <a:pt x="116" y="32"/>
                    </a:lnTo>
                    <a:lnTo>
                      <a:pt x="116" y="30"/>
                    </a:lnTo>
                    <a:lnTo>
                      <a:pt x="116" y="26"/>
                    </a:lnTo>
                    <a:lnTo>
                      <a:pt x="114" y="24"/>
                    </a:lnTo>
                    <a:lnTo>
                      <a:pt x="114" y="2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0" name="Freeform 72"/>
              <p:cNvSpPr>
                <a:spLocks/>
              </p:cNvSpPr>
              <p:nvPr/>
            </p:nvSpPr>
            <p:spPr bwMode="auto">
              <a:xfrm>
                <a:off x="3193" y="1024"/>
                <a:ext cx="231" cy="231"/>
              </a:xfrm>
              <a:custGeom>
                <a:avLst/>
                <a:gdLst>
                  <a:gd name="T0" fmla="*/ 464 w 464"/>
                  <a:gd name="T1" fmla="*/ 232 h 464"/>
                  <a:gd name="T2" fmla="*/ 460 w 464"/>
                  <a:gd name="T3" fmla="*/ 278 h 464"/>
                  <a:gd name="T4" fmla="*/ 446 w 464"/>
                  <a:gd name="T5" fmla="*/ 322 h 464"/>
                  <a:gd name="T6" fmla="*/ 424 w 464"/>
                  <a:gd name="T7" fmla="*/ 362 h 464"/>
                  <a:gd name="T8" fmla="*/ 396 w 464"/>
                  <a:gd name="T9" fmla="*/ 396 h 464"/>
                  <a:gd name="T10" fmla="*/ 362 w 464"/>
                  <a:gd name="T11" fmla="*/ 424 h 464"/>
                  <a:gd name="T12" fmla="*/ 322 w 464"/>
                  <a:gd name="T13" fmla="*/ 446 h 464"/>
                  <a:gd name="T14" fmla="*/ 278 w 464"/>
                  <a:gd name="T15" fmla="*/ 460 h 464"/>
                  <a:gd name="T16" fmla="*/ 232 w 464"/>
                  <a:gd name="T17" fmla="*/ 464 h 464"/>
                  <a:gd name="T18" fmla="*/ 186 w 464"/>
                  <a:gd name="T19" fmla="*/ 460 h 464"/>
                  <a:gd name="T20" fmla="*/ 142 w 464"/>
                  <a:gd name="T21" fmla="*/ 446 h 464"/>
                  <a:gd name="T22" fmla="*/ 102 w 464"/>
                  <a:gd name="T23" fmla="*/ 424 h 464"/>
                  <a:gd name="T24" fmla="*/ 68 w 464"/>
                  <a:gd name="T25" fmla="*/ 396 h 464"/>
                  <a:gd name="T26" fmla="*/ 40 w 464"/>
                  <a:gd name="T27" fmla="*/ 362 h 464"/>
                  <a:gd name="T28" fmla="*/ 18 w 464"/>
                  <a:gd name="T29" fmla="*/ 322 h 464"/>
                  <a:gd name="T30" fmla="*/ 4 w 464"/>
                  <a:gd name="T31" fmla="*/ 278 h 464"/>
                  <a:gd name="T32" fmla="*/ 0 w 464"/>
                  <a:gd name="T33" fmla="*/ 232 h 464"/>
                  <a:gd name="T34" fmla="*/ 4 w 464"/>
                  <a:gd name="T35" fmla="*/ 186 h 464"/>
                  <a:gd name="T36" fmla="*/ 18 w 464"/>
                  <a:gd name="T37" fmla="*/ 142 h 464"/>
                  <a:gd name="T38" fmla="*/ 40 w 464"/>
                  <a:gd name="T39" fmla="*/ 102 h 464"/>
                  <a:gd name="T40" fmla="*/ 68 w 464"/>
                  <a:gd name="T41" fmla="*/ 68 h 464"/>
                  <a:gd name="T42" fmla="*/ 102 w 464"/>
                  <a:gd name="T43" fmla="*/ 40 h 464"/>
                  <a:gd name="T44" fmla="*/ 142 w 464"/>
                  <a:gd name="T45" fmla="*/ 18 h 464"/>
                  <a:gd name="T46" fmla="*/ 186 w 464"/>
                  <a:gd name="T47" fmla="*/ 4 h 464"/>
                  <a:gd name="T48" fmla="*/ 232 w 464"/>
                  <a:gd name="T49" fmla="*/ 0 h 464"/>
                  <a:gd name="T50" fmla="*/ 278 w 464"/>
                  <a:gd name="T51" fmla="*/ 4 h 464"/>
                  <a:gd name="T52" fmla="*/ 322 w 464"/>
                  <a:gd name="T53" fmla="*/ 18 h 464"/>
                  <a:gd name="T54" fmla="*/ 362 w 464"/>
                  <a:gd name="T55" fmla="*/ 40 h 464"/>
                  <a:gd name="T56" fmla="*/ 396 w 464"/>
                  <a:gd name="T57" fmla="*/ 68 h 464"/>
                  <a:gd name="T58" fmla="*/ 424 w 464"/>
                  <a:gd name="T59" fmla="*/ 102 h 464"/>
                  <a:gd name="T60" fmla="*/ 446 w 464"/>
                  <a:gd name="T61" fmla="*/ 142 h 464"/>
                  <a:gd name="T62" fmla="*/ 460 w 464"/>
                  <a:gd name="T63" fmla="*/ 186 h 464"/>
                  <a:gd name="T64" fmla="*/ 464 w 464"/>
                  <a:gd name="T65" fmla="*/ 232 h 4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64" h="464">
                    <a:moveTo>
                      <a:pt x="464" y="232"/>
                    </a:moveTo>
                    <a:lnTo>
                      <a:pt x="460" y="278"/>
                    </a:lnTo>
                    <a:lnTo>
                      <a:pt x="446" y="322"/>
                    </a:lnTo>
                    <a:lnTo>
                      <a:pt x="424" y="362"/>
                    </a:lnTo>
                    <a:lnTo>
                      <a:pt x="396" y="396"/>
                    </a:lnTo>
                    <a:lnTo>
                      <a:pt x="362" y="424"/>
                    </a:lnTo>
                    <a:lnTo>
                      <a:pt x="322" y="446"/>
                    </a:lnTo>
                    <a:lnTo>
                      <a:pt x="278" y="460"/>
                    </a:lnTo>
                    <a:lnTo>
                      <a:pt x="232" y="464"/>
                    </a:lnTo>
                    <a:lnTo>
                      <a:pt x="186" y="460"/>
                    </a:lnTo>
                    <a:lnTo>
                      <a:pt x="142" y="446"/>
                    </a:lnTo>
                    <a:lnTo>
                      <a:pt x="102" y="424"/>
                    </a:lnTo>
                    <a:lnTo>
                      <a:pt x="68" y="396"/>
                    </a:lnTo>
                    <a:lnTo>
                      <a:pt x="40" y="362"/>
                    </a:lnTo>
                    <a:lnTo>
                      <a:pt x="18" y="322"/>
                    </a:lnTo>
                    <a:lnTo>
                      <a:pt x="4" y="278"/>
                    </a:lnTo>
                    <a:lnTo>
                      <a:pt x="0" y="232"/>
                    </a:lnTo>
                    <a:lnTo>
                      <a:pt x="4" y="186"/>
                    </a:lnTo>
                    <a:lnTo>
                      <a:pt x="18" y="142"/>
                    </a:lnTo>
                    <a:lnTo>
                      <a:pt x="40" y="102"/>
                    </a:lnTo>
                    <a:lnTo>
                      <a:pt x="68" y="68"/>
                    </a:lnTo>
                    <a:lnTo>
                      <a:pt x="102" y="40"/>
                    </a:lnTo>
                    <a:lnTo>
                      <a:pt x="142" y="18"/>
                    </a:lnTo>
                    <a:lnTo>
                      <a:pt x="186" y="4"/>
                    </a:lnTo>
                    <a:lnTo>
                      <a:pt x="232" y="0"/>
                    </a:lnTo>
                    <a:lnTo>
                      <a:pt x="278" y="4"/>
                    </a:lnTo>
                    <a:lnTo>
                      <a:pt x="322" y="18"/>
                    </a:lnTo>
                    <a:lnTo>
                      <a:pt x="362" y="40"/>
                    </a:lnTo>
                    <a:lnTo>
                      <a:pt x="396" y="68"/>
                    </a:lnTo>
                    <a:lnTo>
                      <a:pt x="424" y="102"/>
                    </a:lnTo>
                    <a:lnTo>
                      <a:pt x="446" y="142"/>
                    </a:lnTo>
                    <a:lnTo>
                      <a:pt x="460" y="186"/>
                    </a:lnTo>
                    <a:lnTo>
                      <a:pt x="464" y="23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1" name="Freeform 73"/>
              <p:cNvSpPr>
                <a:spLocks/>
              </p:cNvSpPr>
              <p:nvPr/>
            </p:nvSpPr>
            <p:spPr bwMode="auto">
              <a:xfrm>
                <a:off x="3189" y="986"/>
                <a:ext cx="242" cy="286"/>
              </a:xfrm>
              <a:custGeom>
                <a:avLst/>
                <a:gdLst>
                  <a:gd name="T0" fmla="*/ 318 w 486"/>
                  <a:gd name="T1" fmla="*/ 0 h 574"/>
                  <a:gd name="T2" fmla="*/ 66 w 486"/>
                  <a:gd name="T3" fmla="*/ 300 h 574"/>
                  <a:gd name="T4" fmla="*/ 178 w 486"/>
                  <a:gd name="T5" fmla="*/ 328 h 574"/>
                  <a:gd name="T6" fmla="*/ 0 w 486"/>
                  <a:gd name="T7" fmla="*/ 574 h 574"/>
                  <a:gd name="T8" fmla="*/ 364 w 486"/>
                  <a:gd name="T9" fmla="*/ 300 h 574"/>
                  <a:gd name="T10" fmla="*/ 252 w 486"/>
                  <a:gd name="T11" fmla="*/ 272 h 574"/>
                  <a:gd name="T12" fmla="*/ 486 w 486"/>
                  <a:gd name="T13" fmla="*/ 40 h 574"/>
                  <a:gd name="T14" fmla="*/ 318 w 486"/>
                  <a:gd name="T1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86" h="574">
                    <a:moveTo>
                      <a:pt x="318" y="0"/>
                    </a:moveTo>
                    <a:lnTo>
                      <a:pt x="66" y="300"/>
                    </a:lnTo>
                    <a:lnTo>
                      <a:pt x="178" y="328"/>
                    </a:lnTo>
                    <a:lnTo>
                      <a:pt x="0" y="574"/>
                    </a:lnTo>
                    <a:lnTo>
                      <a:pt x="364" y="300"/>
                    </a:lnTo>
                    <a:lnTo>
                      <a:pt x="252" y="272"/>
                    </a:lnTo>
                    <a:lnTo>
                      <a:pt x="486" y="40"/>
                    </a:lnTo>
                    <a:lnTo>
                      <a:pt x="318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grpSp>
        <p:nvGrpSpPr>
          <p:cNvPr id="11" name="Skupina 10"/>
          <p:cNvGrpSpPr/>
          <p:nvPr/>
        </p:nvGrpSpPr>
        <p:grpSpPr>
          <a:xfrm>
            <a:off x="4661031" y="2334759"/>
            <a:ext cx="3100565" cy="3891632"/>
            <a:chOff x="4661031" y="2334759"/>
            <a:chExt cx="3100565" cy="3891632"/>
          </a:xfrm>
        </p:grpSpPr>
        <p:grpSp>
          <p:nvGrpSpPr>
            <p:cNvPr id="2080" name="Group 57"/>
            <p:cNvGrpSpPr>
              <a:grpSpLocks noChangeAspect="1"/>
            </p:cNvGrpSpPr>
            <p:nvPr/>
          </p:nvGrpSpPr>
          <p:grpSpPr bwMode="auto">
            <a:xfrm>
              <a:off x="6398302" y="2334759"/>
              <a:ext cx="1202374" cy="1211262"/>
              <a:chOff x="2931" y="633"/>
              <a:chExt cx="947" cy="954"/>
            </a:xfrm>
          </p:grpSpPr>
          <p:sp>
            <p:nvSpPr>
              <p:cNvPr id="2081" name="AutoShape 56"/>
              <p:cNvSpPr>
                <a:spLocks noChangeAspect="1" noChangeArrowheads="1" noTextEdit="1"/>
              </p:cNvSpPr>
              <p:nvPr/>
            </p:nvSpPr>
            <p:spPr bwMode="auto">
              <a:xfrm>
                <a:off x="2931" y="633"/>
                <a:ext cx="947" cy="9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3" name="Freeform 59"/>
              <p:cNvSpPr>
                <a:spLocks/>
              </p:cNvSpPr>
              <p:nvPr/>
            </p:nvSpPr>
            <p:spPr bwMode="auto">
              <a:xfrm>
                <a:off x="3230" y="737"/>
                <a:ext cx="72" cy="33"/>
              </a:xfrm>
              <a:custGeom>
                <a:avLst/>
                <a:gdLst>
                  <a:gd name="T0" fmla="*/ 46 w 144"/>
                  <a:gd name="T1" fmla="*/ 66 h 66"/>
                  <a:gd name="T2" fmla="*/ 52 w 144"/>
                  <a:gd name="T3" fmla="*/ 66 h 66"/>
                  <a:gd name="T4" fmla="*/ 60 w 144"/>
                  <a:gd name="T5" fmla="*/ 64 h 66"/>
                  <a:gd name="T6" fmla="*/ 72 w 144"/>
                  <a:gd name="T7" fmla="*/ 64 h 66"/>
                  <a:gd name="T8" fmla="*/ 84 w 144"/>
                  <a:gd name="T9" fmla="*/ 62 h 66"/>
                  <a:gd name="T10" fmla="*/ 98 w 144"/>
                  <a:gd name="T11" fmla="*/ 62 h 66"/>
                  <a:gd name="T12" fmla="*/ 110 w 144"/>
                  <a:gd name="T13" fmla="*/ 60 h 66"/>
                  <a:gd name="T14" fmla="*/ 120 w 144"/>
                  <a:gd name="T15" fmla="*/ 60 h 66"/>
                  <a:gd name="T16" fmla="*/ 126 w 144"/>
                  <a:gd name="T17" fmla="*/ 60 h 66"/>
                  <a:gd name="T18" fmla="*/ 126 w 144"/>
                  <a:gd name="T19" fmla="*/ 58 h 66"/>
                  <a:gd name="T20" fmla="*/ 128 w 144"/>
                  <a:gd name="T21" fmla="*/ 58 h 66"/>
                  <a:gd name="T22" fmla="*/ 128 w 144"/>
                  <a:gd name="T23" fmla="*/ 58 h 66"/>
                  <a:gd name="T24" fmla="*/ 128 w 144"/>
                  <a:gd name="T25" fmla="*/ 58 h 66"/>
                  <a:gd name="T26" fmla="*/ 132 w 144"/>
                  <a:gd name="T27" fmla="*/ 52 h 66"/>
                  <a:gd name="T28" fmla="*/ 136 w 144"/>
                  <a:gd name="T29" fmla="*/ 44 h 66"/>
                  <a:gd name="T30" fmla="*/ 140 w 144"/>
                  <a:gd name="T31" fmla="*/ 38 h 66"/>
                  <a:gd name="T32" fmla="*/ 144 w 144"/>
                  <a:gd name="T33" fmla="*/ 30 h 66"/>
                  <a:gd name="T34" fmla="*/ 130 w 144"/>
                  <a:gd name="T35" fmla="*/ 22 h 66"/>
                  <a:gd name="T36" fmla="*/ 114 w 144"/>
                  <a:gd name="T37" fmla="*/ 12 h 66"/>
                  <a:gd name="T38" fmla="*/ 100 w 144"/>
                  <a:gd name="T39" fmla="*/ 4 h 66"/>
                  <a:gd name="T40" fmla="*/ 92 w 144"/>
                  <a:gd name="T41" fmla="*/ 0 h 66"/>
                  <a:gd name="T42" fmla="*/ 86 w 144"/>
                  <a:gd name="T43" fmla="*/ 0 h 66"/>
                  <a:gd name="T44" fmla="*/ 78 w 144"/>
                  <a:gd name="T45" fmla="*/ 2 h 66"/>
                  <a:gd name="T46" fmla="*/ 66 w 144"/>
                  <a:gd name="T47" fmla="*/ 4 h 66"/>
                  <a:gd name="T48" fmla="*/ 54 w 144"/>
                  <a:gd name="T49" fmla="*/ 6 h 66"/>
                  <a:gd name="T50" fmla="*/ 40 w 144"/>
                  <a:gd name="T51" fmla="*/ 8 h 66"/>
                  <a:gd name="T52" fmla="*/ 28 w 144"/>
                  <a:gd name="T53" fmla="*/ 10 h 66"/>
                  <a:gd name="T54" fmla="*/ 18 w 144"/>
                  <a:gd name="T55" fmla="*/ 10 h 66"/>
                  <a:gd name="T56" fmla="*/ 12 w 144"/>
                  <a:gd name="T57" fmla="*/ 12 h 66"/>
                  <a:gd name="T58" fmla="*/ 10 w 144"/>
                  <a:gd name="T59" fmla="*/ 18 h 66"/>
                  <a:gd name="T60" fmla="*/ 6 w 144"/>
                  <a:gd name="T61" fmla="*/ 24 h 66"/>
                  <a:gd name="T62" fmla="*/ 4 w 144"/>
                  <a:gd name="T63" fmla="*/ 30 h 66"/>
                  <a:gd name="T64" fmla="*/ 0 w 144"/>
                  <a:gd name="T65" fmla="*/ 38 h 66"/>
                  <a:gd name="T66" fmla="*/ 4 w 144"/>
                  <a:gd name="T67" fmla="*/ 40 h 66"/>
                  <a:gd name="T68" fmla="*/ 8 w 144"/>
                  <a:gd name="T69" fmla="*/ 42 h 66"/>
                  <a:gd name="T70" fmla="*/ 10 w 144"/>
                  <a:gd name="T71" fmla="*/ 44 h 66"/>
                  <a:gd name="T72" fmla="*/ 14 w 144"/>
                  <a:gd name="T73" fmla="*/ 46 h 66"/>
                  <a:gd name="T74" fmla="*/ 24 w 144"/>
                  <a:gd name="T75" fmla="*/ 52 h 66"/>
                  <a:gd name="T76" fmla="*/ 34 w 144"/>
                  <a:gd name="T77" fmla="*/ 58 h 66"/>
                  <a:gd name="T78" fmla="*/ 42 w 144"/>
                  <a:gd name="T79" fmla="*/ 64 h 66"/>
                  <a:gd name="T80" fmla="*/ 46 w 144"/>
                  <a:gd name="T81" fmla="*/ 66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4" h="66">
                    <a:moveTo>
                      <a:pt x="46" y="66"/>
                    </a:moveTo>
                    <a:lnTo>
                      <a:pt x="52" y="66"/>
                    </a:lnTo>
                    <a:lnTo>
                      <a:pt x="60" y="64"/>
                    </a:lnTo>
                    <a:lnTo>
                      <a:pt x="72" y="64"/>
                    </a:lnTo>
                    <a:lnTo>
                      <a:pt x="84" y="62"/>
                    </a:lnTo>
                    <a:lnTo>
                      <a:pt x="98" y="62"/>
                    </a:lnTo>
                    <a:lnTo>
                      <a:pt x="110" y="60"/>
                    </a:lnTo>
                    <a:lnTo>
                      <a:pt x="120" y="60"/>
                    </a:lnTo>
                    <a:lnTo>
                      <a:pt x="126" y="60"/>
                    </a:lnTo>
                    <a:lnTo>
                      <a:pt x="126" y="58"/>
                    </a:lnTo>
                    <a:lnTo>
                      <a:pt x="128" y="58"/>
                    </a:lnTo>
                    <a:lnTo>
                      <a:pt x="128" y="58"/>
                    </a:lnTo>
                    <a:lnTo>
                      <a:pt x="128" y="58"/>
                    </a:lnTo>
                    <a:lnTo>
                      <a:pt x="132" y="52"/>
                    </a:lnTo>
                    <a:lnTo>
                      <a:pt x="136" y="44"/>
                    </a:lnTo>
                    <a:lnTo>
                      <a:pt x="140" y="38"/>
                    </a:lnTo>
                    <a:lnTo>
                      <a:pt x="144" y="30"/>
                    </a:lnTo>
                    <a:lnTo>
                      <a:pt x="130" y="22"/>
                    </a:lnTo>
                    <a:lnTo>
                      <a:pt x="114" y="12"/>
                    </a:lnTo>
                    <a:lnTo>
                      <a:pt x="100" y="4"/>
                    </a:lnTo>
                    <a:lnTo>
                      <a:pt x="92" y="0"/>
                    </a:lnTo>
                    <a:lnTo>
                      <a:pt x="86" y="0"/>
                    </a:lnTo>
                    <a:lnTo>
                      <a:pt x="78" y="2"/>
                    </a:lnTo>
                    <a:lnTo>
                      <a:pt x="66" y="4"/>
                    </a:lnTo>
                    <a:lnTo>
                      <a:pt x="54" y="6"/>
                    </a:lnTo>
                    <a:lnTo>
                      <a:pt x="40" y="8"/>
                    </a:lnTo>
                    <a:lnTo>
                      <a:pt x="28" y="10"/>
                    </a:lnTo>
                    <a:lnTo>
                      <a:pt x="18" y="10"/>
                    </a:lnTo>
                    <a:lnTo>
                      <a:pt x="12" y="12"/>
                    </a:lnTo>
                    <a:lnTo>
                      <a:pt x="10" y="18"/>
                    </a:lnTo>
                    <a:lnTo>
                      <a:pt x="6" y="24"/>
                    </a:lnTo>
                    <a:lnTo>
                      <a:pt x="4" y="30"/>
                    </a:lnTo>
                    <a:lnTo>
                      <a:pt x="0" y="38"/>
                    </a:lnTo>
                    <a:lnTo>
                      <a:pt x="4" y="40"/>
                    </a:lnTo>
                    <a:lnTo>
                      <a:pt x="8" y="42"/>
                    </a:lnTo>
                    <a:lnTo>
                      <a:pt x="10" y="44"/>
                    </a:lnTo>
                    <a:lnTo>
                      <a:pt x="14" y="46"/>
                    </a:lnTo>
                    <a:lnTo>
                      <a:pt x="24" y="52"/>
                    </a:lnTo>
                    <a:lnTo>
                      <a:pt x="34" y="58"/>
                    </a:lnTo>
                    <a:lnTo>
                      <a:pt x="42" y="64"/>
                    </a:lnTo>
                    <a:lnTo>
                      <a:pt x="46" y="66"/>
                    </a:lnTo>
                    <a:close/>
                  </a:path>
                </a:pathLst>
              </a:custGeom>
              <a:solidFill>
                <a:srgbClr val="3F9E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4" name="Freeform 60"/>
              <p:cNvSpPr>
                <a:spLocks noEditPoints="1"/>
              </p:cNvSpPr>
              <p:nvPr/>
            </p:nvSpPr>
            <p:spPr bwMode="auto">
              <a:xfrm>
                <a:off x="3204" y="718"/>
                <a:ext cx="126" cy="73"/>
              </a:xfrm>
              <a:custGeom>
                <a:avLst/>
                <a:gdLst>
                  <a:gd name="T0" fmla="*/ 28 w 252"/>
                  <a:gd name="T1" fmla="*/ 118 h 146"/>
                  <a:gd name="T2" fmla="*/ 30 w 252"/>
                  <a:gd name="T3" fmla="*/ 120 h 146"/>
                  <a:gd name="T4" fmla="*/ 40 w 252"/>
                  <a:gd name="T5" fmla="*/ 126 h 146"/>
                  <a:gd name="T6" fmla="*/ 62 w 252"/>
                  <a:gd name="T7" fmla="*/ 136 h 146"/>
                  <a:gd name="T8" fmla="*/ 86 w 252"/>
                  <a:gd name="T9" fmla="*/ 142 h 146"/>
                  <a:gd name="T10" fmla="*/ 112 w 252"/>
                  <a:gd name="T11" fmla="*/ 146 h 146"/>
                  <a:gd name="T12" fmla="*/ 140 w 252"/>
                  <a:gd name="T13" fmla="*/ 146 h 146"/>
                  <a:gd name="T14" fmla="*/ 166 w 252"/>
                  <a:gd name="T15" fmla="*/ 142 h 146"/>
                  <a:gd name="T16" fmla="*/ 190 w 252"/>
                  <a:gd name="T17" fmla="*/ 136 h 146"/>
                  <a:gd name="T18" fmla="*/ 210 w 252"/>
                  <a:gd name="T19" fmla="*/ 126 h 146"/>
                  <a:gd name="T20" fmla="*/ 224 w 252"/>
                  <a:gd name="T21" fmla="*/ 118 h 146"/>
                  <a:gd name="T22" fmla="*/ 232 w 252"/>
                  <a:gd name="T23" fmla="*/ 112 h 146"/>
                  <a:gd name="T24" fmla="*/ 236 w 252"/>
                  <a:gd name="T25" fmla="*/ 108 h 146"/>
                  <a:gd name="T26" fmla="*/ 248 w 252"/>
                  <a:gd name="T27" fmla="*/ 92 h 146"/>
                  <a:gd name="T28" fmla="*/ 252 w 252"/>
                  <a:gd name="T29" fmla="*/ 74 h 146"/>
                  <a:gd name="T30" fmla="*/ 250 w 252"/>
                  <a:gd name="T31" fmla="*/ 64 h 146"/>
                  <a:gd name="T32" fmla="*/ 246 w 252"/>
                  <a:gd name="T33" fmla="*/ 54 h 146"/>
                  <a:gd name="T34" fmla="*/ 230 w 252"/>
                  <a:gd name="T35" fmla="*/ 32 h 146"/>
                  <a:gd name="T36" fmla="*/ 202 w 252"/>
                  <a:gd name="T37" fmla="*/ 16 h 146"/>
                  <a:gd name="T38" fmla="*/ 166 w 252"/>
                  <a:gd name="T39" fmla="*/ 4 h 146"/>
                  <a:gd name="T40" fmla="*/ 126 w 252"/>
                  <a:gd name="T41" fmla="*/ 0 h 146"/>
                  <a:gd name="T42" fmla="*/ 80 w 252"/>
                  <a:gd name="T43" fmla="*/ 6 h 146"/>
                  <a:gd name="T44" fmla="*/ 42 w 252"/>
                  <a:gd name="T45" fmla="*/ 20 h 146"/>
                  <a:gd name="T46" fmla="*/ 14 w 252"/>
                  <a:gd name="T47" fmla="*/ 40 h 146"/>
                  <a:gd name="T48" fmla="*/ 2 w 252"/>
                  <a:gd name="T49" fmla="*/ 66 h 146"/>
                  <a:gd name="T50" fmla="*/ 0 w 252"/>
                  <a:gd name="T51" fmla="*/ 70 h 146"/>
                  <a:gd name="T52" fmla="*/ 0 w 252"/>
                  <a:gd name="T53" fmla="*/ 74 h 146"/>
                  <a:gd name="T54" fmla="*/ 4 w 252"/>
                  <a:gd name="T55" fmla="*/ 92 h 146"/>
                  <a:gd name="T56" fmla="*/ 16 w 252"/>
                  <a:gd name="T57" fmla="*/ 108 h 146"/>
                  <a:gd name="T58" fmla="*/ 22 w 252"/>
                  <a:gd name="T59" fmla="*/ 112 h 146"/>
                  <a:gd name="T60" fmla="*/ 28 w 252"/>
                  <a:gd name="T61" fmla="*/ 118 h 146"/>
                  <a:gd name="T62" fmla="*/ 46 w 252"/>
                  <a:gd name="T63" fmla="*/ 24 h 146"/>
                  <a:gd name="T64" fmla="*/ 150 w 252"/>
                  <a:gd name="T65" fmla="*/ 8 h 146"/>
                  <a:gd name="T66" fmla="*/ 234 w 252"/>
                  <a:gd name="T67" fmla="*/ 58 h 146"/>
                  <a:gd name="T68" fmla="*/ 194 w 252"/>
                  <a:gd name="T69" fmla="*/ 124 h 146"/>
                  <a:gd name="T70" fmla="*/ 44 w 252"/>
                  <a:gd name="T71" fmla="*/ 102 h 146"/>
                  <a:gd name="T72" fmla="*/ 40 w 252"/>
                  <a:gd name="T73" fmla="*/ 36 h 1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52" h="146">
                    <a:moveTo>
                      <a:pt x="28" y="118"/>
                    </a:moveTo>
                    <a:lnTo>
                      <a:pt x="28" y="118"/>
                    </a:lnTo>
                    <a:lnTo>
                      <a:pt x="30" y="118"/>
                    </a:lnTo>
                    <a:lnTo>
                      <a:pt x="30" y="120"/>
                    </a:lnTo>
                    <a:lnTo>
                      <a:pt x="32" y="120"/>
                    </a:lnTo>
                    <a:lnTo>
                      <a:pt x="40" y="126"/>
                    </a:lnTo>
                    <a:lnTo>
                      <a:pt x="50" y="130"/>
                    </a:lnTo>
                    <a:lnTo>
                      <a:pt x="62" y="136"/>
                    </a:lnTo>
                    <a:lnTo>
                      <a:pt x="74" y="138"/>
                    </a:lnTo>
                    <a:lnTo>
                      <a:pt x="86" y="142"/>
                    </a:lnTo>
                    <a:lnTo>
                      <a:pt x="98" y="144"/>
                    </a:lnTo>
                    <a:lnTo>
                      <a:pt x="112" y="146"/>
                    </a:lnTo>
                    <a:lnTo>
                      <a:pt x="126" y="146"/>
                    </a:lnTo>
                    <a:lnTo>
                      <a:pt x="140" y="146"/>
                    </a:lnTo>
                    <a:lnTo>
                      <a:pt x="154" y="144"/>
                    </a:lnTo>
                    <a:lnTo>
                      <a:pt x="166" y="142"/>
                    </a:lnTo>
                    <a:lnTo>
                      <a:pt x="178" y="138"/>
                    </a:lnTo>
                    <a:lnTo>
                      <a:pt x="190" y="136"/>
                    </a:lnTo>
                    <a:lnTo>
                      <a:pt x="200" y="130"/>
                    </a:lnTo>
                    <a:lnTo>
                      <a:pt x="210" y="126"/>
                    </a:lnTo>
                    <a:lnTo>
                      <a:pt x="220" y="120"/>
                    </a:lnTo>
                    <a:lnTo>
                      <a:pt x="224" y="118"/>
                    </a:lnTo>
                    <a:lnTo>
                      <a:pt x="228" y="114"/>
                    </a:lnTo>
                    <a:lnTo>
                      <a:pt x="232" y="112"/>
                    </a:lnTo>
                    <a:lnTo>
                      <a:pt x="236" y="108"/>
                    </a:lnTo>
                    <a:lnTo>
                      <a:pt x="236" y="108"/>
                    </a:lnTo>
                    <a:lnTo>
                      <a:pt x="242" y="100"/>
                    </a:lnTo>
                    <a:lnTo>
                      <a:pt x="248" y="92"/>
                    </a:lnTo>
                    <a:lnTo>
                      <a:pt x="250" y="82"/>
                    </a:lnTo>
                    <a:lnTo>
                      <a:pt x="252" y="74"/>
                    </a:lnTo>
                    <a:lnTo>
                      <a:pt x="252" y="68"/>
                    </a:lnTo>
                    <a:lnTo>
                      <a:pt x="250" y="64"/>
                    </a:lnTo>
                    <a:lnTo>
                      <a:pt x="248" y="58"/>
                    </a:lnTo>
                    <a:lnTo>
                      <a:pt x="246" y="54"/>
                    </a:lnTo>
                    <a:lnTo>
                      <a:pt x="240" y="44"/>
                    </a:lnTo>
                    <a:lnTo>
                      <a:pt x="230" y="32"/>
                    </a:lnTo>
                    <a:lnTo>
                      <a:pt x="216" y="24"/>
                    </a:lnTo>
                    <a:lnTo>
                      <a:pt x="202" y="16"/>
                    </a:lnTo>
                    <a:lnTo>
                      <a:pt x="184" y="10"/>
                    </a:lnTo>
                    <a:lnTo>
                      <a:pt x="166" y="4"/>
                    </a:lnTo>
                    <a:lnTo>
                      <a:pt x="146" y="2"/>
                    </a:lnTo>
                    <a:lnTo>
                      <a:pt x="126" y="0"/>
                    </a:lnTo>
                    <a:lnTo>
                      <a:pt x="102" y="2"/>
                    </a:lnTo>
                    <a:lnTo>
                      <a:pt x="80" y="6"/>
                    </a:lnTo>
                    <a:lnTo>
                      <a:pt x="60" y="12"/>
                    </a:lnTo>
                    <a:lnTo>
                      <a:pt x="42" y="20"/>
                    </a:lnTo>
                    <a:lnTo>
                      <a:pt x="26" y="30"/>
                    </a:lnTo>
                    <a:lnTo>
                      <a:pt x="14" y="40"/>
                    </a:lnTo>
                    <a:lnTo>
                      <a:pt x="6" y="52"/>
                    </a:lnTo>
                    <a:lnTo>
                      <a:pt x="2" y="66"/>
                    </a:lnTo>
                    <a:lnTo>
                      <a:pt x="0" y="68"/>
                    </a:lnTo>
                    <a:lnTo>
                      <a:pt x="0" y="70"/>
                    </a:lnTo>
                    <a:lnTo>
                      <a:pt x="0" y="72"/>
                    </a:lnTo>
                    <a:lnTo>
                      <a:pt x="0" y="74"/>
                    </a:lnTo>
                    <a:lnTo>
                      <a:pt x="2" y="82"/>
                    </a:lnTo>
                    <a:lnTo>
                      <a:pt x="4" y="92"/>
                    </a:lnTo>
                    <a:lnTo>
                      <a:pt x="10" y="100"/>
                    </a:lnTo>
                    <a:lnTo>
                      <a:pt x="16" y="108"/>
                    </a:lnTo>
                    <a:lnTo>
                      <a:pt x="20" y="110"/>
                    </a:lnTo>
                    <a:lnTo>
                      <a:pt x="22" y="112"/>
                    </a:lnTo>
                    <a:lnTo>
                      <a:pt x="26" y="116"/>
                    </a:lnTo>
                    <a:lnTo>
                      <a:pt x="28" y="118"/>
                    </a:lnTo>
                    <a:close/>
                    <a:moveTo>
                      <a:pt x="40" y="36"/>
                    </a:moveTo>
                    <a:lnTo>
                      <a:pt x="46" y="24"/>
                    </a:lnTo>
                    <a:lnTo>
                      <a:pt x="144" y="10"/>
                    </a:lnTo>
                    <a:lnTo>
                      <a:pt x="150" y="8"/>
                    </a:lnTo>
                    <a:lnTo>
                      <a:pt x="214" y="46"/>
                    </a:lnTo>
                    <a:lnTo>
                      <a:pt x="234" y="58"/>
                    </a:lnTo>
                    <a:lnTo>
                      <a:pt x="208" y="102"/>
                    </a:lnTo>
                    <a:lnTo>
                      <a:pt x="194" y="124"/>
                    </a:lnTo>
                    <a:lnTo>
                      <a:pt x="92" y="132"/>
                    </a:lnTo>
                    <a:lnTo>
                      <a:pt x="44" y="102"/>
                    </a:lnTo>
                    <a:lnTo>
                      <a:pt x="16" y="86"/>
                    </a:lnTo>
                    <a:lnTo>
                      <a:pt x="40" y="36"/>
                    </a:lnTo>
                    <a:close/>
                  </a:path>
                </a:pathLst>
              </a:custGeom>
              <a:solidFill>
                <a:srgbClr val="BFDD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5" name="Freeform 61"/>
              <p:cNvSpPr>
                <a:spLocks/>
              </p:cNvSpPr>
              <p:nvPr/>
            </p:nvSpPr>
            <p:spPr bwMode="auto">
              <a:xfrm>
                <a:off x="3403" y="762"/>
                <a:ext cx="75" cy="46"/>
              </a:xfrm>
              <a:custGeom>
                <a:avLst/>
                <a:gdLst>
                  <a:gd name="T0" fmla="*/ 2 w 152"/>
                  <a:gd name="T1" fmla="*/ 58 h 92"/>
                  <a:gd name="T2" fmla="*/ 6 w 152"/>
                  <a:gd name="T3" fmla="*/ 62 h 92"/>
                  <a:gd name="T4" fmla="*/ 10 w 152"/>
                  <a:gd name="T5" fmla="*/ 66 h 92"/>
                  <a:gd name="T6" fmla="*/ 14 w 152"/>
                  <a:gd name="T7" fmla="*/ 72 h 92"/>
                  <a:gd name="T8" fmla="*/ 18 w 152"/>
                  <a:gd name="T9" fmla="*/ 76 h 92"/>
                  <a:gd name="T10" fmla="*/ 30 w 152"/>
                  <a:gd name="T11" fmla="*/ 82 h 92"/>
                  <a:gd name="T12" fmla="*/ 44 w 152"/>
                  <a:gd name="T13" fmla="*/ 86 h 92"/>
                  <a:gd name="T14" fmla="*/ 58 w 152"/>
                  <a:gd name="T15" fmla="*/ 90 h 92"/>
                  <a:gd name="T16" fmla="*/ 76 w 152"/>
                  <a:gd name="T17" fmla="*/ 92 h 92"/>
                  <a:gd name="T18" fmla="*/ 86 w 152"/>
                  <a:gd name="T19" fmla="*/ 92 h 92"/>
                  <a:gd name="T20" fmla="*/ 96 w 152"/>
                  <a:gd name="T21" fmla="*/ 90 h 92"/>
                  <a:gd name="T22" fmla="*/ 106 w 152"/>
                  <a:gd name="T23" fmla="*/ 86 h 92"/>
                  <a:gd name="T24" fmla="*/ 116 w 152"/>
                  <a:gd name="T25" fmla="*/ 84 h 92"/>
                  <a:gd name="T26" fmla="*/ 120 w 152"/>
                  <a:gd name="T27" fmla="*/ 82 h 92"/>
                  <a:gd name="T28" fmla="*/ 126 w 152"/>
                  <a:gd name="T29" fmla="*/ 78 h 92"/>
                  <a:gd name="T30" fmla="*/ 130 w 152"/>
                  <a:gd name="T31" fmla="*/ 76 h 92"/>
                  <a:gd name="T32" fmla="*/ 134 w 152"/>
                  <a:gd name="T33" fmla="*/ 74 h 92"/>
                  <a:gd name="T34" fmla="*/ 140 w 152"/>
                  <a:gd name="T35" fmla="*/ 70 h 92"/>
                  <a:gd name="T36" fmla="*/ 144 w 152"/>
                  <a:gd name="T37" fmla="*/ 64 h 92"/>
                  <a:gd name="T38" fmla="*/ 148 w 152"/>
                  <a:gd name="T39" fmla="*/ 58 h 92"/>
                  <a:gd name="T40" fmla="*/ 150 w 152"/>
                  <a:gd name="T41" fmla="*/ 50 h 92"/>
                  <a:gd name="T42" fmla="*/ 150 w 152"/>
                  <a:gd name="T43" fmla="*/ 50 h 92"/>
                  <a:gd name="T44" fmla="*/ 152 w 152"/>
                  <a:gd name="T45" fmla="*/ 48 h 92"/>
                  <a:gd name="T46" fmla="*/ 152 w 152"/>
                  <a:gd name="T47" fmla="*/ 48 h 92"/>
                  <a:gd name="T48" fmla="*/ 152 w 152"/>
                  <a:gd name="T49" fmla="*/ 46 h 92"/>
                  <a:gd name="T50" fmla="*/ 152 w 152"/>
                  <a:gd name="T51" fmla="*/ 42 h 92"/>
                  <a:gd name="T52" fmla="*/ 150 w 152"/>
                  <a:gd name="T53" fmla="*/ 40 h 92"/>
                  <a:gd name="T54" fmla="*/ 150 w 152"/>
                  <a:gd name="T55" fmla="*/ 36 h 92"/>
                  <a:gd name="T56" fmla="*/ 148 w 152"/>
                  <a:gd name="T57" fmla="*/ 34 h 92"/>
                  <a:gd name="T58" fmla="*/ 144 w 152"/>
                  <a:gd name="T59" fmla="*/ 26 h 92"/>
                  <a:gd name="T60" fmla="*/ 138 w 152"/>
                  <a:gd name="T61" fmla="*/ 20 h 92"/>
                  <a:gd name="T62" fmla="*/ 130 w 152"/>
                  <a:gd name="T63" fmla="*/ 14 h 92"/>
                  <a:gd name="T64" fmla="*/ 122 w 152"/>
                  <a:gd name="T65" fmla="*/ 10 h 92"/>
                  <a:gd name="T66" fmla="*/ 112 w 152"/>
                  <a:gd name="T67" fmla="*/ 6 h 92"/>
                  <a:gd name="T68" fmla="*/ 100 w 152"/>
                  <a:gd name="T69" fmla="*/ 2 h 92"/>
                  <a:gd name="T70" fmla="*/ 88 w 152"/>
                  <a:gd name="T71" fmla="*/ 0 h 92"/>
                  <a:gd name="T72" fmla="*/ 76 w 152"/>
                  <a:gd name="T73" fmla="*/ 0 h 92"/>
                  <a:gd name="T74" fmla="*/ 64 w 152"/>
                  <a:gd name="T75" fmla="*/ 0 h 92"/>
                  <a:gd name="T76" fmla="*/ 52 w 152"/>
                  <a:gd name="T77" fmla="*/ 2 h 92"/>
                  <a:gd name="T78" fmla="*/ 42 w 152"/>
                  <a:gd name="T79" fmla="*/ 4 h 92"/>
                  <a:gd name="T80" fmla="*/ 32 w 152"/>
                  <a:gd name="T81" fmla="*/ 8 h 92"/>
                  <a:gd name="T82" fmla="*/ 18 w 152"/>
                  <a:gd name="T83" fmla="*/ 16 h 92"/>
                  <a:gd name="T84" fmla="*/ 8 w 152"/>
                  <a:gd name="T85" fmla="*/ 24 h 92"/>
                  <a:gd name="T86" fmla="*/ 2 w 152"/>
                  <a:gd name="T87" fmla="*/ 34 h 92"/>
                  <a:gd name="T88" fmla="*/ 0 w 152"/>
                  <a:gd name="T89" fmla="*/ 46 h 92"/>
                  <a:gd name="T90" fmla="*/ 0 w 152"/>
                  <a:gd name="T91" fmla="*/ 48 h 92"/>
                  <a:gd name="T92" fmla="*/ 0 w 152"/>
                  <a:gd name="T93" fmla="*/ 48 h 92"/>
                  <a:gd name="T94" fmla="*/ 0 w 152"/>
                  <a:gd name="T95" fmla="*/ 50 h 92"/>
                  <a:gd name="T96" fmla="*/ 0 w 152"/>
                  <a:gd name="T97" fmla="*/ 52 h 92"/>
                  <a:gd name="T98" fmla="*/ 0 w 152"/>
                  <a:gd name="T99" fmla="*/ 54 h 92"/>
                  <a:gd name="T100" fmla="*/ 2 w 152"/>
                  <a:gd name="T101" fmla="*/ 54 h 92"/>
                  <a:gd name="T102" fmla="*/ 2 w 152"/>
                  <a:gd name="T103" fmla="*/ 56 h 92"/>
                  <a:gd name="T104" fmla="*/ 2 w 152"/>
                  <a:gd name="T105" fmla="*/ 58 h 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52" h="92">
                    <a:moveTo>
                      <a:pt x="2" y="58"/>
                    </a:moveTo>
                    <a:lnTo>
                      <a:pt x="6" y="62"/>
                    </a:lnTo>
                    <a:lnTo>
                      <a:pt x="10" y="66"/>
                    </a:lnTo>
                    <a:lnTo>
                      <a:pt x="14" y="72"/>
                    </a:lnTo>
                    <a:lnTo>
                      <a:pt x="18" y="76"/>
                    </a:lnTo>
                    <a:lnTo>
                      <a:pt x="30" y="82"/>
                    </a:lnTo>
                    <a:lnTo>
                      <a:pt x="44" y="86"/>
                    </a:lnTo>
                    <a:lnTo>
                      <a:pt x="58" y="90"/>
                    </a:lnTo>
                    <a:lnTo>
                      <a:pt x="76" y="92"/>
                    </a:lnTo>
                    <a:lnTo>
                      <a:pt x="86" y="92"/>
                    </a:lnTo>
                    <a:lnTo>
                      <a:pt x="96" y="90"/>
                    </a:lnTo>
                    <a:lnTo>
                      <a:pt x="106" y="86"/>
                    </a:lnTo>
                    <a:lnTo>
                      <a:pt x="116" y="84"/>
                    </a:lnTo>
                    <a:lnTo>
                      <a:pt x="120" y="82"/>
                    </a:lnTo>
                    <a:lnTo>
                      <a:pt x="126" y="78"/>
                    </a:lnTo>
                    <a:lnTo>
                      <a:pt x="130" y="76"/>
                    </a:lnTo>
                    <a:lnTo>
                      <a:pt x="134" y="74"/>
                    </a:lnTo>
                    <a:lnTo>
                      <a:pt x="140" y="70"/>
                    </a:lnTo>
                    <a:lnTo>
                      <a:pt x="144" y="64"/>
                    </a:lnTo>
                    <a:lnTo>
                      <a:pt x="148" y="58"/>
                    </a:lnTo>
                    <a:lnTo>
                      <a:pt x="150" y="50"/>
                    </a:lnTo>
                    <a:lnTo>
                      <a:pt x="150" y="50"/>
                    </a:lnTo>
                    <a:lnTo>
                      <a:pt x="152" y="48"/>
                    </a:lnTo>
                    <a:lnTo>
                      <a:pt x="152" y="48"/>
                    </a:lnTo>
                    <a:lnTo>
                      <a:pt x="152" y="46"/>
                    </a:lnTo>
                    <a:lnTo>
                      <a:pt x="152" y="42"/>
                    </a:lnTo>
                    <a:lnTo>
                      <a:pt x="150" y="40"/>
                    </a:lnTo>
                    <a:lnTo>
                      <a:pt x="150" y="36"/>
                    </a:lnTo>
                    <a:lnTo>
                      <a:pt x="148" y="34"/>
                    </a:lnTo>
                    <a:lnTo>
                      <a:pt x="144" y="26"/>
                    </a:lnTo>
                    <a:lnTo>
                      <a:pt x="138" y="20"/>
                    </a:lnTo>
                    <a:lnTo>
                      <a:pt x="130" y="14"/>
                    </a:lnTo>
                    <a:lnTo>
                      <a:pt x="122" y="10"/>
                    </a:lnTo>
                    <a:lnTo>
                      <a:pt x="112" y="6"/>
                    </a:lnTo>
                    <a:lnTo>
                      <a:pt x="100" y="2"/>
                    </a:lnTo>
                    <a:lnTo>
                      <a:pt x="88" y="0"/>
                    </a:lnTo>
                    <a:lnTo>
                      <a:pt x="76" y="0"/>
                    </a:lnTo>
                    <a:lnTo>
                      <a:pt x="64" y="0"/>
                    </a:lnTo>
                    <a:lnTo>
                      <a:pt x="52" y="2"/>
                    </a:lnTo>
                    <a:lnTo>
                      <a:pt x="42" y="4"/>
                    </a:lnTo>
                    <a:lnTo>
                      <a:pt x="32" y="8"/>
                    </a:lnTo>
                    <a:lnTo>
                      <a:pt x="18" y="16"/>
                    </a:lnTo>
                    <a:lnTo>
                      <a:pt x="8" y="24"/>
                    </a:lnTo>
                    <a:lnTo>
                      <a:pt x="2" y="34"/>
                    </a:lnTo>
                    <a:lnTo>
                      <a:pt x="0" y="46"/>
                    </a:lnTo>
                    <a:lnTo>
                      <a:pt x="0" y="48"/>
                    </a:lnTo>
                    <a:lnTo>
                      <a:pt x="0" y="48"/>
                    </a:lnTo>
                    <a:lnTo>
                      <a:pt x="0" y="50"/>
                    </a:lnTo>
                    <a:lnTo>
                      <a:pt x="0" y="52"/>
                    </a:lnTo>
                    <a:lnTo>
                      <a:pt x="0" y="54"/>
                    </a:lnTo>
                    <a:lnTo>
                      <a:pt x="2" y="54"/>
                    </a:lnTo>
                    <a:lnTo>
                      <a:pt x="2" y="56"/>
                    </a:lnTo>
                    <a:lnTo>
                      <a:pt x="2" y="58"/>
                    </a:lnTo>
                    <a:close/>
                  </a:path>
                </a:pathLst>
              </a:custGeom>
              <a:solidFill>
                <a:srgbClr val="BFDD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6" name="Freeform 62"/>
              <p:cNvSpPr>
                <a:spLocks/>
              </p:cNvSpPr>
              <p:nvPr/>
            </p:nvSpPr>
            <p:spPr bwMode="auto">
              <a:xfrm>
                <a:off x="3403" y="810"/>
                <a:ext cx="75" cy="28"/>
              </a:xfrm>
              <a:custGeom>
                <a:avLst/>
                <a:gdLst>
                  <a:gd name="T0" fmla="*/ 76 w 152"/>
                  <a:gd name="T1" fmla="*/ 56 h 56"/>
                  <a:gd name="T2" fmla="*/ 90 w 152"/>
                  <a:gd name="T3" fmla="*/ 56 h 56"/>
                  <a:gd name="T4" fmla="*/ 104 w 152"/>
                  <a:gd name="T5" fmla="*/ 52 h 56"/>
                  <a:gd name="T6" fmla="*/ 118 w 152"/>
                  <a:gd name="T7" fmla="*/ 48 h 56"/>
                  <a:gd name="T8" fmla="*/ 130 w 152"/>
                  <a:gd name="T9" fmla="*/ 42 h 56"/>
                  <a:gd name="T10" fmla="*/ 138 w 152"/>
                  <a:gd name="T11" fmla="*/ 36 h 56"/>
                  <a:gd name="T12" fmla="*/ 146 w 152"/>
                  <a:gd name="T13" fmla="*/ 28 h 56"/>
                  <a:gd name="T14" fmla="*/ 150 w 152"/>
                  <a:gd name="T15" fmla="*/ 18 h 56"/>
                  <a:gd name="T16" fmla="*/ 152 w 152"/>
                  <a:gd name="T17" fmla="*/ 10 h 56"/>
                  <a:gd name="T18" fmla="*/ 152 w 152"/>
                  <a:gd name="T19" fmla="*/ 0 h 56"/>
                  <a:gd name="T20" fmla="*/ 144 w 152"/>
                  <a:gd name="T21" fmla="*/ 4 h 56"/>
                  <a:gd name="T22" fmla="*/ 136 w 152"/>
                  <a:gd name="T23" fmla="*/ 10 h 56"/>
                  <a:gd name="T24" fmla="*/ 128 w 152"/>
                  <a:gd name="T25" fmla="*/ 14 h 56"/>
                  <a:gd name="T26" fmla="*/ 118 w 152"/>
                  <a:gd name="T27" fmla="*/ 16 h 56"/>
                  <a:gd name="T28" fmla="*/ 108 w 152"/>
                  <a:gd name="T29" fmla="*/ 18 h 56"/>
                  <a:gd name="T30" fmla="*/ 98 w 152"/>
                  <a:gd name="T31" fmla="*/ 20 h 56"/>
                  <a:gd name="T32" fmla="*/ 88 w 152"/>
                  <a:gd name="T33" fmla="*/ 22 h 56"/>
                  <a:gd name="T34" fmla="*/ 76 w 152"/>
                  <a:gd name="T35" fmla="*/ 22 h 56"/>
                  <a:gd name="T36" fmla="*/ 64 w 152"/>
                  <a:gd name="T37" fmla="*/ 22 h 56"/>
                  <a:gd name="T38" fmla="*/ 54 w 152"/>
                  <a:gd name="T39" fmla="*/ 20 h 56"/>
                  <a:gd name="T40" fmla="*/ 42 w 152"/>
                  <a:gd name="T41" fmla="*/ 18 h 56"/>
                  <a:gd name="T42" fmla="*/ 32 w 152"/>
                  <a:gd name="T43" fmla="*/ 16 h 56"/>
                  <a:gd name="T44" fmla="*/ 24 w 152"/>
                  <a:gd name="T45" fmla="*/ 14 h 56"/>
                  <a:gd name="T46" fmla="*/ 14 w 152"/>
                  <a:gd name="T47" fmla="*/ 10 h 56"/>
                  <a:gd name="T48" fmla="*/ 8 w 152"/>
                  <a:gd name="T49" fmla="*/ 4 h 56"/>
                  <a:gd name="T50" fmla="*/ 0 w 152"/>
                  <a:gd name="T51" fmla="*/ 0 h 56"/>
                  <a:gd name="T52" fmla="*/ 0 w 152"/>
                  <a:gd name="T53" fmla="*/ 10 h 56"/>
                  <a:gd name="T54" fmla="*/ 2 w 152"/>
                  <a:gd name="T55" fmla="*/ 18 h 56"/>
                  <a:gd name="T56" fmla="*/ 6 w 152"/>
                  <a:gd name="T57" fmla="*/ 28 h 56"/>
                  <a:gd name="T58" fmla="*/ 12 w 152"/>
                  <a:gd name="T59" fmla="*/ 36 h 56"/>
                  <a:gd name="T60" fmla="*/ 22 w 152"/>
                  <a:gd name="T61" fmla="*/ 42 h 56"/>
                  <a:gd name="T62" fmla="*/ 34 w 152"/>
                  <a:gd name="T63" fmla="*/ 48 h 56"/>
                  <a:gd name="T64" fmla="*/ 46 w 152"/>
                  <a:gd name="T65" fmla="*/ 52 h 56"/>
                  <a:gd name="T66" fmla="*/ 60 w 152"/>
                  <a:gd name="T67" fmla="*/ 56 h 56"/>
                  <a:gd name="T68" fmla="*/ 76 w 152"/>
                  <a:gd name="T69" fmla="*/ 56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52" h="56">
                    <a:moveTo>
                      <a:pt x="76" y="56"/>
                    </a:moveTo>
                    <a:lnTo>
                      <a:pt x="90" y="56"/>
                    </a:lnTo>
                    <a:lnTo>
                      <a:pt x="104" y="52"/>
                    </a:lnTo>
                    <a:lnTo>
                      <a:pt x="118" y="48"/>
                    </a:lnTo>
                    <a:lnTo>
                      <a:pt x="130" y="42"/>
                    </a:lnTo>
                    <a:lnTo>
                      <a:pt x="138" y="36"/>
                    </a:lnTo>
                    <a:lnTo>
                      <a:pt x="146" y="28"/>
                    </a:lnTo>
                    <a:lnTo>
                      <a:pt x="150" y="18"/>
                    </a:lnTo>
                    <a:lnTo>
                      <a:pt x="152" y="10"/>
                    </a:lnTo>
                    <a:lnTo>
                      <a:pt x="152" y="0"/>
                    </a:lnTo>
                    <a:lnTo>
                      <a:pt x="144" y="4"/>
                    </a:lnTo>
                    <a:lnTo>
                      <a:pt x="136" y="10"/>
                    </a:lnTo>
                    <a:lnTo>
                      <a:pt x="128" y="14"/>
                    </a:lnTo>
                    <a:lnTo>
                      <a:pt x="118" y="16"/>
                    </a:lnTo>
                    <a:lnTo>
                      <a:pt x="108" y="18"/>
                    </a:lnTo>
                    <a:lnTo>
                      <a:pt x="98" y="20"/>
                    </a:lnTo>
                    <a:lnTo>
                      <a:pt x="88" y="22"/>
                    </a:lnTo>
                    <a:lnTo>
                      <a:pt x="76" y="22"/>
                    </a:lnTo>
                    <a:lnTo>
                      <a:pt x="64" y="22"/>
                    </a:lnTo>
                    <a:lnTo>
                      <a:pt x="54" y="20"/>
                    </a:lnTo>
                    <a:lnTo>
                      <a:pt x="42" y="18"/>
                    </a:lnTo>
                    <a:lnTo>
                      <a:pt x="32" y="16"/>
                    </a:lnTo>
                    <a:lnTo>
                      <a:pt x="24" y="14"/>
                    </a:lnTo>
                    <a:lnTo>
                      <a:pt x="14" y="10"/>
                    </a:lnTo>
                    <a:lnTo>
                      <a:pt x="8" y="4"/>
                    </a:lnTo>
                    <a:lnTo>
                      <a:pt x="0" y="0"/>
                    </a:lnTo>
                    <a:lnTo>
                      <a:pt x="0" y="10"/>
                    </a:lnTo>
                    <a:lnTo>
                      <a:pt x="2" y="18"/>
                    </a:lnTo>
                    <a:lnTo>
                      <a:pt x="6" y="28"/>
                    </a:lnTo>
                    <a:lnTo>
                      <a:pt x="12" y="36"/>
                    </a:lnTo>
                    <a:lnTo>
                      <a:pt x="22" y="42"/>
                    </a:lnTo>
                    <a:lnTo>
                      <a:pt x="34" y="48"/>
                    </a:lnTo>
                    <a:lnTo>
                      <a:pt x="46" y="52"/>
                    </a:lnTo>
                    <a:lnTo>
                      <a:pt x="60" y="56"/>
                    </a:lnTo>
                    <a:lnTo>
                      <a:pt x="76" y="56"/>
                    </a:lnTo>
                    <a:close/>
                  </a:path>
                </a:pathLst>
              </a:custGeom>
              <a:solidFill>
                <a:srgbClr val="BFDD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7" name="Freeform 63"/>
              <p:cNvSpPr>
                <a:spLocks/>
              </p:cNvSpPr>
              <p:nvPr/>
            </p:nvSpPr>
            <p:spPr bwMode="auto">
              <a:xfrm>
                <a:off x="3382" y="812"/>
                <a:ext cx="117" cy="52"/>
              </a:xfrm>
              <a:custGeom>
                <a:avLst/>
                <a:gdLst>
                  <a:gd name="T0" fmla="*/ 14 w 236"/>
                  <a:gd name="T1" fmla="*/ 4 h 104"/>
                  <a:gd name="T2" fmla="*/ 8 w 236"/>
                  <a:gd name="T3" fmla="*/ 12 h 104"/>
                  <a:gd name="T4" fmla="*/ 4 w 236"/>
                  <a:gd name="T5" fmla="*/ 20 h 104"/>
                  <a:gd name="T6" fmla="*/ 2 w 236"/>
                  <a:gd name="T7" fmla="*/ 28 h 104"/>
                  <a:gd name="T8" fmla="*/ 0 w 236"/>
                  <a:gd name="T9" fmla="*/ 36 h 104"/>
                  <a:gd name="T10" fmla="*/ 2 w 236"/>
                  <a:gd name="T11" fmla="*/ 50 h 104"/>
                  <a:gd name="T12" fmla="*/ 10 w 236"/>
                  <a:gd name="T13" fmla="*/ 62 h 104"/>
                  <a:gd name="T14" fmla="*/ 20 w 236"/>
                  <a:gd name="T15" fmla="*/ 74 h 104"/>
                  <a:gd name="T16" fmla="*/ 36 w 236"/>
                  <a:gd name="T17" fmla="*/ 84 h 104"/>
                  <a:gd name="T18" fmla="*/ 52 w 236"/>
                  <a:gd name="T19" fmla="*/ 92 h 104"/>
                  <a:gd name="T20" fmla="*/ 72 w 236"/>
                  <a:gd name="T21" fmla="*/ 98 h 104"/>
                  <a:gd name="T22" fmla="*/ 94 w 236"/>
                  <a:gd name="T23" fmla="*/ 102 h 104"/>
                  <a:gd name="T24" fmla="*/ 118 w 236"/>
                  <a:gd name="T25" fmla="*/ 104 h 104"/>
                  <a:gd name="T26" fmla="*/ 142 w 236"/>
                  <a:gd name="T27" fmla="*/ 102 h 104"/>
                  <a:gd name="T28" fmla="*/ 164 w 236"/>
                  <a:gd name="T29" fmla="*/ 98 h 104"/>
                  <a:gd name="T30" fmla="*/ 184 w 236"/>
                  <a:gd name="T31" fmla="*/ 92 h 104"/>
                  <a:gd name="T32" fmla="*/ 202 w 236"/>
                  <a:gd name="T33" fmla="*/ 84 h 104"/>
                  <a:gd name="T34" fmla="*/ 216 w 236"/>
                  <a:gd name="T35" fmla="*/ 74 h 104"/>
                  <a:gd name="T36" fmla="*/ 226 w 236"/>
                  <a:gd name="T37" fmla="*/ 62 h 104"/>
                  <a:gd name="T38" fmla="*/ 234 w 236"/>
                  <a:gd name="T39" fmla="*/ 50 h 104"/>
                  <a:gd name="T40" fmla="*/ 236 w 236"/>
                  <a:gd name="T41" fmla="*/ 36 h 104"/>
                  <a:gd name="T42" fmla="*/ 234 w 236"/>
                  <a:gd name="T43" fmla="*/ 26 h 104"/>
                  <a:gd name="T44" fmla="*/ 232 w 236"/>
                  <a:gd name="T45" fmla="*/ 18 h 104"/>
                  <a:gd name="T46" fmla="*/ 226 w 236"/>
                  <a:gd name="T47" fmla="*/ 8 h 104"/>
                  <a:gd name="T48" fmla="*/ 220 w 236"/>
                  <a:gd name="T49" fmla="*/ 0 h 104"/>
                  <a:gd name="T50" fmla="*/ 220 w 236"/>
                  <a:gd name="T51" fmla="*/ 6 h 104"/>
                  <a:gd name="T52" fmla="*/ 218 w 236"/>
                  <a:gd name="T53" fmla="*/ 20 h 104"/>
                  <a:gd name="T54" fmla="*/ 212 w 236"/>
                  <a:gd name="T55" fmla="*/ 34 h 104"/>
                  <a:gd name="T56" fmla="*/ 204 w 236"/>
                  <a:gd name="T57" fmla="*/ 46 h 104"/>
                  <a:gd name="T58" fmla="*/ 190 w 236"/>
                  <a:gd name="T59" fmla="*/ 56 h 104"/>
                  <a:gd name="T60" fmla="*/ 176 w 236"/>
                  <a:gd name="T61" fmla="*/ 66 h 104"/>
                  <a:gd name="T62" fmla="*/ 158 w 236"/>
                  <a:gd name="T63" fmla="*/ 72 h 104"/>
                  <a:gd name="T64" fmla="*/ 140 w 236"/>
                  <a:gd name="T65" fmla="*/ 76 h 104"/>
                  <a:gd name="T66" fmla="*/ 118 w 236"/>
                  <a:gd name="T67" fmla="*/ 78 h 104"/>
                  <a:gd name="T68" fmla="*/ 96 w 236"/>
                  <a:gd name="T69" fmla="*/ 76 h 104"/>
                  <a:gd name="T70" fmla="*/ 78 w 236"/>
                  <a:gd name="T71" fmla="*/ 72 h 104"/>
                  <a:gd name="T72" fmla="*/ 60 w 236"/>
                  <a:gd name="T73" fmla="*/ 66 h 104"/>
                  <a:gd name="T74" fmla="*/ 44 w 236"/>
                  <a:gd name="T75" fmla="*/ 56 h 104"/>
                  <a:gd name="T76" fmla="*/ 32 w 236"/>
                  <a:gd name="T77" fmla="*/ 46 h 104"/>
                  <a:gd name="T78" fmla="*/ 22 w 236"/>
                  <a:gd name="T79" fmla="*/ 34 h 104"/>
                  <a:gd name="T80" fmla="*/ 16 w 236"/>
                  <a:gd name="T81" fmla="*/ 20 h 104"/>
                  <a:gd name="T82" fmla="*/ 14 w 236"/>
                  <a:gd name="T83" fmla="*/ 6 h 104"/>
                  <a:gd name="T84" fmla="*/ 14 w 236"/>
                  <a:gd name="T85" fmla="*/ 4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36" h="104">
                    <a:moveTo>
                      <a:pt x="14" y="4"/>
                    </a:moveTo>
                    <a:lnTo>
                      <a:pt x="8" y="12"/>
                    </a:lnTo>
                    <a:lnTo>
                      <a:pt x="4" y="20"/>
                    </a:lnTo>
                    <a:lnTo>
                      <a:pt x="2" y="28"/>
                    </a:lnTo>
                    <a:lnTo>
                      <a:pt x="0" y="36"/>
                    </a:lnTo>
                    <a:lnTo>
                      <a:pt x="2" y="50"/>
                    </a:lnTo>
                    <a:lnTo>
                      <a:pt x="10" y="62"/>
                    </a:lnTo>
                    <a:lnTo>
                      <a:pt x="20" y="74"/>
                    </a:lnTo>
                    <a:lnTo>
                      <a:pt x="36" y="84"/>
                    </a:lnTo>
                    <a:lnTo>
                      <a:pt x="52" y="92"/>
                    </a:lnTo>
                    <a:lnTo>
                      <a:pt x="72" y="98"/>
                    </a:lnTo>
                    <a:lnTo>
                      <a:pt x="94" y="102"/>
                    </a:lnTo>
                    <a:lnTo>
                      <a:pt x="118" y="104"/>
                    </a:lnTo>
                    <a:lnTo>
                      <a:pt x="142" y="102"/>
                    </a:lnTo>
                    <a:lnTo>
                      <a:pt x="164" y="98"/>
                    </a:lnTo>
                    <a:lnTo>
                      <a:pt x="184" y="92"/>
                    </a:lnTo>
                    <a:lnTo>
                      <a:pt x="202" y="84"/>
                    </a:lnTo>
                    <a:lnTo>
                      <a:pt x="216" y="74"/>
                    </a:lnTo>
                    <a:lnTo>
                      <a:pt x="226" y="62"/>
                    </a:lnTo>
                    <a:lnTo>
                      <a:pt x="234" y="50"/>
                    </a:lnTo>
                    <a:lnTo>
                      <a:pt x="236" y="36"/>
                    </a:lnTo>
                    <a:lnTo>
                      <a:pt x="234" y="26"/>
                    </a:lnTo>
                    <a:lnTo>
                      <a:pt x="232" y="18"/>
                    </a:lnTo>
                    <a:lnTo>
                      <a:pt x="226" y="8"/>
                    </a:lnTo>
                    <a:lnTo>
                      <a:pt x="220" y="0"/>
                    </a:lnTo>
                    <a:lnTo>
                      <a:pt x="220" y="6"/>
                    </a:lnTo>
                    <a:lnTo>
                      <a:pt x="218" y="20"/>
                    </a:lnTo>
                    <a:lnTo>
                      <a:pt x="212" y="34"/>
                    </a:lnTo>
                    <a:lnTo>
                      <a:pt x="204" y="46"/>
                    </a:lnTo>
                    <a:lnTo>
                      <a:pt x="190" y="56"/>
                    </a:lnTo>
                    <a:lnTo>
                      <a:pt x="176" y="66"/>
                    </a:lnTo>
                    <a:lnTo>
                      <a:pt x="158" y="72"/>
                    </a:lnTo>
                    <a:lnTo>
                      <a:pt x="140" y="76"/>
                    </a:lnTo>
                    <a:lnTo>
                      <a:pt x="118" y="78"/>
                    </a:lnTo>
                    <a:lnTo>
                      <a:pt x="96" y="76"/>
                    </a:lnTo>
                    <a:lnTo>
                      <a:pt x="78" y="72"/>
                    </a:lnTo>
                    <a:lnTo>
                      <a:pt x="60" y="66"/>
                    </a:lnTo>
                    <a:lnTo>
                      <a:pt x="44" y="56"/>
                    </a:lnTo>
                    <a:lnTo>
                      <a:pt x="32" y="46"/>
                    </a:lnTo>
                    <a:lnTo>
                      <a:pt x="22" y="34"/>
                    </a:lnTo>
                    <a:lnTo>
                      <a:pt x="16" y="20"/>
                    </a:lnTo>
                    <a:lnTo>
                      <a:pt x="14" y="6"/>
                    </a:lnTo>
                    <a:lnTo>
                      <a:pt x="14" y="4"/>
                    </a:lnTo>
                    <a:close/>
                  </a:path>
                </a:pathLst>
              </a:custGeom>
              <a:solidFill>
                <a:srgbClr val="3F9E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8" name="Freeform 64"/>
              <p:cNvSpPr>
                <a:spLocks/>
              </p:cNvSpPr>
              <p:nvPr/>
            </p:nvSpPr>
            <p:spPr bwMode="auto">
              <a:xfrm>
                <a:off x="3163" y="848"/>
                <a:ext cx="333" cy="577"/>
              </a:xfrm>
              <a:custGeom>
                <a:avLst/>
                <a:gdLst>
                  <a:gd name="T0" fmla="*/ 565 w 667"/>
                  <a:gd name="T1" fmla="*/ 147 h 1154"/>
                  <a:gd name="T2" fmla="*/ 557 w 667"/>
                  <a:gd name="T3" fmla="*/ 145 h 1154"/>
                  <a:gd name="T4" fmla="*/ 539 w 667"/>
                  <a:gd name="T5" fmla="*/ 141 h 1154"/>
                  <a:gd name="T6" fmla="*/ 513 w 667"/>
                  <a:gd name="T7" fmla="*/ 133 h 1154"/>
                  <a:gd name="T8" fmla="*/ 477 w 667"/>
                  <a:gd name="T9" fmla="*/ 125 h 1154"/>
                  <a:gd name="T10" fmla="*/ 437 w 667"/>
                  <a:gd name="T11" fmla="*/ 115 h 1154"/>
                  <a:gd name="T12" fmla="*/ 391 w 667"/>
                  <a:gd name="T13" fmla="*/ 103 h 1154"/>
                  <a:gd name="T14" fmla="*/ 343 w 667"/>
                  <a:gd name="T15" fmla="*/ 91 h 1154"/>
                  <a:gd name="T16" fmla="*/ 295 w 667"/>
                  <a:gd name="T17" fmla="*/ 79 h 1154"/>
                  <a:gd name="T18" fmla="*/ 245 w 667"/>
                  <a:gd name="T19" fmla="*/ 65 h 1154"/>
                  <a:gd name="T20" fmla="*/ 197 w 667"/>
                  <a:gd name="T21" fmla="*/ 53 h 1154"/>
                  <a:gd name="T22" fmla="*/ 153 w 667"/>
                  <a:gd name="T23" fmla="*/ 44 h 1154"/>
                  <a:gd name="T24" fmla="*/ 113 w 667"/>
                  <a:gd name="T25" fmla="*/ 32 h 1154"/>
                  <a:gd name="T26" fmla="*/ 79 w 667"/>
                  <a:gd name="T27" fmla="*/ 24 h 1154"/>
                  <a:gd name="T28" fmla="*/ 53 w 667"/>
                  <a:gd name="T29" fmla="*/ 18 h 1154"/>
                  <a:gd name="T30" fmla="*/ 37 w 667"/>
                  <a:gd name="T31" fmla="*/ 14 h 1154"/>
                  <a:gd name="T32" fmla="*/ 31 w 667"/>
                  <a:gd name="T33" fmla="*/ 12 h 1154"/>
                  <a:gd name="T34" fmla="*/ 21 w 667"/>
                  <a:gd name="T35" fmla="*/ 10 h 1154"/>
                  <a:gd name="T36" fmla="*/ 13 w 667"/>
                  <a:gd name="T37" fmla="*/ 8 h 1154"/>
                  <a:gd name="T38" fmla="*/ 6 w 667"/>
                  <a:gd name="T39" fmla="*/ 4 h 1154"/>
                  <a:gd name="T40" fmla="*/ 0 w 667"/>
                  <a:gd name="T41" fmla="*/ 0 h 1154"/>
                  <a:gd name="T42" fmla="*/ 0 w 667"/>
                  <a:gd name="T43" fmla="*/ 205 h 1154"/>
                  <a:gd name="T44" fmla="*/ 0 w 667"/>
                  <a:gd name="T45" fmla="*/ 533 h 1154"/>
                  <a:gd name="T46" fmla="*/ 0 w 667"/>
                  <a:gd name="T47" fmla="*/ 837 h 1154"/>
                  <a:gd name="T48" fmla="*/ 0 w 667"/>
                  <a:gd name="T49" fmla="*/ 971 h 1154"/>
                  <a:gd name="T50" fmla="*/ 2 w 667"/>
                  <a:gd name="T51" fmla="*/ 979 h 1154"/>
                  <a:gd name="T52" fmla="*/ 6 w 667"/>
                  <a:gd name="T53" fmla="*/ 995 h 1154"/>
                  <a:gd name="T54" fmla="*/ 19 w 667"/>
                  <a:gd name="T55" fmla="*/ 1008 h 1154"/>
                  <a:gd name="T56" fmla="*/ 45 w 667"/>
                  <a:gd name="T57" fmla="*/ 1018 h 1154"/>
                  <a:gd name="T58" fmla="*/ 557 w 667"/>
                  <a:gd name="T59" fmla="*/ 1150 h 1154"/>
                  <a:gd name="T60" fmla="*/ 557 w 667"/>
                  <a:gd name="T61" fmla="*/ 1150 h 1154"/>
                  <a:gd name="T62" fmla="*/ 561 w 667"/>
                  <a:gd name="T63" fmla="*/ 1150 h 1154"/>
                  <a:gd name="T64" fmla="*/ 569 w 667"/>
                  <a:gd name="T65" fmla="*/ 1152 h 1154"/>
                  <a:gd name="T66" fmla="*/ 581 w 667"/>
                  <a:gd name="T67" fmla="*/ 1154 h 1154"/>
                  <a:gd name="T68" fmla="*/ 595 w 667"/>
                  <a:gd name="T69" fmla="*/ 1154 h 1154"/>
                  <a:gd name="T70" fmla="*/ 609 w 667"/>
                  <a:gd name="T71" fmla="*/ 1152 h 1154"/>
                  <a:gd name="T72" fmla="*/ 625 w 667"/>
                  <a:gd name="T73" fmla="*/ 1148 h 1154"/>
                  <a:gd name="T74" fmla="*/ 641 w 667"/>
                  <a:gd name="T75" fmla="*/ 1140 h 1154"/>
                  <a:gd name="T76" fmla="*/ 657 w 667"/>
                  <a:gd name="T77" fmla="*/ 1128 h 1154"/>
                  <a:gd name="T78" fmla="*/ 657 w 667"/>
                  <a:gd name="T79" fmla="*/ 1128 h 1154"/>
                  <a:gd name="T80" fmla="*/ 659 w 667"/>
                  <a:gd name="T81" fmla="*/ 1126 h 1154"/>
                  <a:gd name="T82" fmla="*/ 663 w 667"/>
                  <a:gd name="T83" fmla="*/ 1122 h 1154"/>
                  <a:gd name="T84" fmla="*/ 667 w 667"/>
                  <a:gd name="T85" fmla="*/ 1118 h 1154"/>
                  <a:gd name="T86" fmla="*/ 667 w 667"/>
                  <a:gd name="T87" fmla="*/ 135 h 1154"/>
                  <a:gd name="T88" fmla="*/ 649 w 667"/>
                  <a:gd name="T89" fmla="*/ 145 h 1154"/>
                  <a:gd name="T90" fmla="*/ 631 w 667"/>
                  <a:gd name="T91" fmla="*/ 151 h 1154"/>
                  <a:gd name="T92" fmla="*/ 615 w 667"/>
                  <a:gd name="T93" fmla="*/ 153 h 1154"/>
                  <a:gd name="T94" fmla="*/ 601 w 667"/>
                  <a:gd name="T95" fmla="*/ 153 h 1154"/>
                  <a:gd name="T96" fmla="*/ 589 w 667"/>
                  <a:gd name="T97" fmla="*/ 153 h 1154"/>
                  <a:gd name="T98" fmla="*/ 577 w 667"/>
                  <a:gd name="T99" fmla="*/ 151 h 1154"/>
                  <a:gd name="T100" fmla="*/ 569 w 667"/>
                  <a:gd name="T101" fmla="*/ 149 h 1154"/>
                  <a:gd name="T102" fmla="*/ 565 w 667"/>
                  <a:gd name="T103" fmla="*/ 147 h 1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667" h="1154">
                    <a:moveTo>
                      <a:pt x="565" y="147"/>
                    </a:moveTo>
                    <a:lnTo>
                      <a:pt x="557" y="145"/>
                    </a:lnTo>
                    <a:lnTo>
                      <a:pt x="539" y="141"/>
                    </a:lnTo>
                    <a:lnTo>
                      <a:pt x="513" y="133"/>
                    </a:lnTo>
                    <a:lnTo>
                      <a:pt x="477" y="125"/>
                    </a:lnTo>
                    <a:lnTo>
                      <a:pt x="437" y="115"/>
                    </a:lnTo>
                    <a:lnTo>
                      <a:pt x="391" y="103"/>
                    </a:lnTo>
                    <a:lnTo>
                      <a:pt x="343" y="91"/>
                    </a:lnTo>
                    <a:lnTo>
                      <a:pt x="295" y="79"/>
                    </a:lnTo>
                    <a:lnTo>
                      <a:pt x="245" y="65"/>
                    </a:lnTo>
                    <a:lnTo>
                      <a:pt x="197" y="53"/>
                    </a:lnTo>
                    <a:lnTo>
                      <a:pt x="153" y="44"/>
                    </a:lnTo>
                    <a:lnTo>
                      <a:pt x="113" y="32"/>
                    </a:lnTo>
                    <a:lnTo>
                      <a:pt x="79" y="24"/>
                    </a:lnTo>
                    <a:lnTo>
                      <a:pt x="53" y="18"/>
                    </a:lnTo>
                    <a:lnTo>
                      <a:pt x="37" y="14"/>
                    </a:lnTo>
                    <a:lnTo>
                      <a:pt x="31" y="12"/>
                    </a:lnTo>
                    <a:lnTo>
                      <a:pt x="21" y="10"/>
                    </a:lnTo>
                    <a:lnTo>
                      <a:pt x="13" y="8"/>
                    </a:lnTo>
                    <a:lnTo>
                      <a:pt x="6" y="4"/>
                    </a:lnTo>
                    <a:lnTo>
                      <a:pt x="0" y="0"/>
                    </a:lnTo>
                    <a:lnTo>
                      <a:pt x="0" y="205"/>
                    </a:lnTo>
                    <a:lnTo>
                      <a:pt x="0" y="533"/>
                    </a:lnTo>
                    <a:lnTo>
                      <a:pt x="0" y="837"/>
                    </a:lnTo>
                    <a:lnTo>
                      <a:pt x="0" y="971"/>
                    </a:lnTo>
                    <a:lnTo>
                      <a:pt x="2" y="979"/>
                    </a:lnTo>
                    <a:lnTo>
                      <a:pt x="6" y="995"/>
                    </a:lnTo>
                    <a:lnTo>
                      <a:pt x="19" y="1008"/>
                    </a:lnTo>
                    <a:lnTo>
                      <a:pt x="45" y="1018"/>
                    </a:lnTo>
                    <a:lnTo>
                      <a:pt x="557" y="1150"/>
                    </a:lnTo>
                    <a:lnTo>
                      <a:pt x="557" y="1150"/>
                    </a:lnTo>
                    <a:lnTo>
                      <a:pt x="561" y="1150"/>
                    </a:lnTo>
                    <a:lnTo>
                      <a:pt x="569" y="1152"/>
                    </a:lnTo>
                    <a:lnTo>
                      <a:pt x="581" y="1154"/>
                    </a:lnTo>
                    <a:lnTo>
                      <a:pt x="595" y="1154"/>
                    </a:lnTo>
                    <a:lnTo>
                      <a:pt x="609" y="1152"/>
                    </a:lnTo>
                    <a:lnTo>
                      <a:pt x="625" y="1148"/>
                    </a:lnTo>
                    <a:lnTo>
                      <a:pt x="641" y="1140"/>
                    </a:lnTo>
                    <a:lnTo>
                      <a:pt x="657" y="1128"/>
                    </a:lnTo>
                    <a:lnTo>
                      <a:pt x="657" y="1128"/>
                    </a:lnTo>
                    <a:lnTo>
                      <a:pt x="659" y="1126"/>
                    </a:lnTo>
                    <a:lnTo>
                      <a:pt x="663" y="1122"/>
                    </a:lnTo>
                    <a:lnTo>
                      <a:pt x="667" y="1118"/>
                    </a:lnTo>
                    <a:lnTo>
                      <a:pt x="667" y="135"/>
                    </a:lnTo>
                    <a:lnTo>
                      <a:pt x="649" y="145"/>
                    </a:lnTo>
                    <a:lnTo>
                      <a:pt x="631" y="151"/>
                    </a:lnTo>
                    <a:lnTo>
                      <a:pt x="615" y="153"/>
                    </a:lnTo>
                    <a:lnTo>
                      <a:pt x="601" y="153"/>
                    </a:lnTo>
                    <a:lnTo>
                      <a:pt x="589" y="153"/>
                    </a:lnTo>
                    <a:lnTo>
                      <a:pt x="577" y="151"/>
                    </a:lnTo>
                    <a:lnTo>
                      <a:pt x="569" y="149"/>
                    </a:lnTo>
                    <a:lnTo>
                      <a:pt x="565" y="147"/>
                    </a:lnTo>
                    <a:close/>
                  </a:path>
                </a:pathLst>
              </a:custGeom>
              <a:solidFill>
                <a:srgbClr val="3F9E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9" name="Freeform 65"/>
              <p:cNvSpPr>
                <a:spLocks/>
              </p:cNvSpPr>
              <p:nvPr/>
            </p:nvSpPr>
            <p:spPr bwMode="auto">
              <a:xfrm>
                <a:off x="3170" y="776"/>
                <a:ext cx="376" cy="128"/>
              </a:xfrm>
              <a:custGeom>
                <a:avLst/>
                <a:gdLst>
                  <a:gd name="T0" fmla="*/ 564 w 754"/>
                  <a:gd name="T1" fmla="*/ 251 h 255"/>
                  <a:gd name="T2" fmla="*/ 566 w 754"/>
                  <a:gd name="T3" fmla="*/ 251 h 255"/>
                  <a:gd name="T4" fmla="*/ 574 w 754"/>
                  <a:gd name="T5" fmla="*/ 253 h 255"/>
                  <a:gd name="T6" fmla="*/ 592 w 754"/>
                  <a:gd name="T7" fmla="*/ 255 h 255"/>
                  <a:gd name="T8" fmla="*/ 616 w 754"/>
                  <a:gd name="T9" fmla="*/ 251 h 255"/>
                  <a:gd name="T10" fmla="*/ 646 w 754"/>
                  <a:gd name="T11" fmla="*/ 235 h 255"/>
                  <a:gd name="T12" fmla="*/ 664 w 754"/>
                  <a:gd name="T13" fmla="*/ 217 h 255"/>
                  <a:gd name="T14" fmla="*/ 696 w 754"/>
                  <a:gd name="T15" fmla="*/ 184 h 255"/>
                  <a:gd name="T16" fmla="*/ 730 w 754"/>
                  <a:gd name="T17" fmla="*/ 148 h 255"/>
                  <a:gd name="T18" fmla="*/ 746 w 754"/>
                  <a:gd name="T19" fmla="*/ 132 h 255"/>
                  <a:gd name="T20" fmla="*/ 752 w 754"/>
                  <a:gd name="T21" fmla="*/ 124 h 255"/>
                  <a:gd name="T22" fmla="*/ 754 w 754"/>
                  <a:gd name="T23" fmla="*/ 110 h 255"/>
                  <a:gd name="T24" fmla="*/ 752 w 754"/>
                  <a:gd name="T25" fmla="*/ 102 h 255"/>
                  <a:gd name="T26" fmla="*/ 746 w 754"/>
                  <a:gd name="T27" fmla="*/ 94 h 255"/>
                  <a:gd name="T28" fmla="*/ 742 w 754"/>
                  <a:gd name="T29" fmla="*/ 92 h 255"/>
                  <a:gd name="T30" fmla="*/ 730 w 754"/>
                  <a:gd name="T31" fmla="*/ 88 h 255"/>
                  <a:gd name="T32" fmla="*/ 712 w 754"/>
                  <a:gd name="T33" fmla="*/ 86 h 255"/>
                  <a:gd name="T34" fmla="*/ 692 w 754"/>
                  <a:gd name="T35" fmla="*/ 80 h 255"/>
                  <a:gd name="T36" fmla="*/ 684 w 754"/>
                  <a:gd name="T37" fmla="*/ 86 h 255"/>
                  <a:gd name="T38" fmla="*/ 688 w 754"/>
                  <a:gd name="T39" fmla="*/ 100 h 255"/>
                  <a:gd name="T40" fmla="*/ 686 w 754"/>
                  <a:gd name="T41" fmla="*/ 128 h 255"/>
                  <a:gd name="T42" fmla="*/ 664 w 754"/>
                  <a:gd name="T43" fmla="*/ 162 h 255"/>
                  <a:gd name="T44" fmla="*/ 624 w 754"/>
                  <a:gd name="T45" fmla="*/ 188 h 255"/>
                  <a:gd name="T46" fmla="*/ 572 w 754"/>
                  <a:gd name="T47" fmla="*/ 201 h 255"/>
                  <a:gd name="T48" fmla="*/ 512 w 754"/>
                  <a:gd name="T49" fmla="*/ 201 h 255"/>
                  <a:gd name="T50" fmla="*/ 460 w 754"/>
                  <a:gd name="T51" fmla="*/ 188 h 255"/>
                  <a:gd name="T52" fmla="*/ 422 w 754"/>
                  <a:gd name="T53" fmla="*/ 162 h 255"/>
                  <a:gd name="T54" fmla="*/ 398 w 754"/>
                  <a:gd name="T55" fmla="*/ 128 h 255"/>
                  <a:gd name="T56" fmla="*/ 398 w 754"/>
                  <a:gd name="T57" fmla="*/ 88 h 255"/>
                  <a:gd name="T58" fmla="*/ 420 w 754"/>
                  <a:gd name="T59" fmla="*/ 54 h 255"/>
                  <a:gd name="T60" fmla="*/ 438 w 754"/>
                  <a:gd name="T61" fmla="*/ 22 h 255"/>
                  <a:gd name="T62" fmla="*/ 412 w 754"/>
                  <a:gd name="T63" fmla="*/ 16 h 255"/>
                  <a:gd name="T64" fmla="*/ 384 w 754"/>
                  <a:gd name="T65" fmla="*/ 10 h 255"/>
                  <a:gd name="T66" fmla="*/ 358 w 754"/>
                  <a:gd name="T67" fmla="*/ 4 h 255"/>
                  <a:gd name="T68" fmla="*/ 334 w 754"/>
                  <a:gd name="T69" fmla="*/ 0 h 255"/>
                  <a:gd name="T70" fmla="*/ 326 w 754"/>
                  <a:gd name="T71" fmla="*/ 8 h 255"/>
                  <a:gd name="T72" fmla="*/ 316 w 754"/>
                  <a:gd name="T73" fmla="*/ 18 h 255"/>
                  <a:gd name="T74" fmla="*/ 314 w 754"/>
                  <a:gd name="T75" fmla="*/ 60 h 255"/>
                  <a:gd name="T76" fmla="*/ 296 w 754"/>
                  <a:gd name="T77" fmla="*/ 84 h 255"/>
                  <a:gd name="T78" fmla="*/ 264 w 754"/>
                  <a:gd name="T79" fmla="*/ 102 h 255"/>
                  <a:gd name="T80" fmla="*/ 220 w 754"/>
                  <a:gd name="T81" fmla="*/ 112 h 255"/>
                  <a:gd name="T82" fmla="*/ 168 w 754"/>
                  <a:gd name="T83" fmla="*/ 112 h 255"/>
                  <a:gd name="T84" fmla="*/ 124 w 754"/>
                  <a:gd name="T85" fmla="*/ 102 h 255"/>
                  <a:gd name="T86" fmla="*/ 92 w 754"/>
                  <a:gd name="T87" fmla="*/ 84 h 255"/>
                  <a:gd name="T88" fmla="*/ 74 w 754"/>
                  <a:gd name="T89" fmla="*/ 60 h 255"/>
                  <a:gd name="T90" fmla="*/ 72 w 754"/>
                  <a:gd name="T91" fmla="*/ 24 h 255"/>
                  <a:gd name="T92" fmla="*/ 8 w 754"/>
                  <a:gd name="T93" fmla="*/ 84 h 255"/>
                  <a:gd name="T94" fmla="*/ 6 w 754"/>
                  <a:gd name="T95" fmla="*/ 86 h 255"/>
                  <a:gd name="T96" fmla="*/ 2 w 754"/>
                  <a:gd name="T97" fmla="*/ 90 h 255"/>
                  <a:gd name="T98" fmla="*/ 0 w 754"/>
                  <a:gd name="T99" fmla="*/ 96 h 255"/>
                  <a:gd name="T100" fmla="*/ 2 w 754"/>
                  <a:gd name="T101" fmla="*/ 104 h 255"/>
                  <a:gd name="T102" fmla="*/ 12 w 754"/>
                  <a:gd name="T103" fmla="*/ 112 h 255"/>
                  <a:gd name="T104" fmla="*/ 26 w 754"/>
                  <a:gd name="T105" fmla="*/ 116 h 2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754" h="255">
                    <a:moveTo>
                      <a:pt x="26" y="116"/>
                    </a:moveTo>
                    <a:lnTo>
                      <a:pt x="564" y="251"/>
                    </a:lnTo>
                    <a:lnTo>
                      <a:pt x="564" y="251"/>
                    </a:lnTo>
                    <a:lnTo>
                      <a:pt x="566" y="251"/>
                    </a:lnTo>
                    <a:lnTo>
                      <a:pt x="568" y="253"/>
                    </a:lnTo>
                    <a:lnTo>
                      <a:pt x="574" y="253"/>
                    </a:lnTo>
                    <a:lnTo>
                      <a:pt x="582" y="255"/>
                    </a:lnTo>
                    <a:lnTo>
                      <a:pt x="592" y="255"/>
                    </a:lnTo>
                    <a:lnTo>
                      <a:pt x="604" y="255"/>
                    </a:lnTo>
                    <a:lnTo>
                      <a:pt x="616" y="251"/>
                    </a:lnTo>
                    <a:lnTo>
                      <a:pt x="632" y="245"/>
                    </a:lnTo>
                    <a:lnTo>
                      <a:pt x="646" y="235"/>
                    </a:lnTo>
                    <a:lnTo>
                      <a:pt x="652" y="229"/>
                    </a:lnTo>
                    <a:lnTo>
                      <a:pt x="664" y="217"/>
                    </a:lnTo>
                    <a:lnTo>
                      <a:pt x="678" y="201"/>
                    </a:lnTo>
                    <a:lnTo>
                      <a:pt x="696" y="184"/>
                    </a:lnTo>
                    <a:lnTo>
                      <a:pt x="714" y="164"/>
                    </a:lnTo>
                    <a:lnTo>
                      <a:pt x="730" y="148"/>
                    </a:lnTo>
                    <a:lnTo>
                      <a:pt x="742" y="136"/>
                    </a:lnTo>
                    <a:lnTo>
                      <a:pt x="746" y="132"/>
                    </a:lnTo>
                    <a:lnTo>
                      <a:pt x="748" y="128"/>
                    </a:lnTo>
                    <a:lnTo>
                      <a:pt x="752" y="124"/>
                    </a:lnTo>
                    <a:lnTo>
                      <a:pt x="754" y="118"/>
                    </a:lnTo>
                    <a:lnTo>
                      <a:pt x="754" y="110"/>
                    </a:lnTo>
                    <a:lnTo>
                      <a:pt x="754" y="106"/>
                    </a:lnTo>
                    <a:lnTo>
                      <a:pt x="752" y="102"/>
                    </a:lnTo>
                    <a:lnTo>
                      <a:pt x="750" y="98"/>
                    </a:lnTo>
                    <a:lnTo>
                      <a:pt x="746" y="94"/>
                    </a:lnTo>
                    <a:lnTo>
                      <a:pt x="746" y="92"/>
                    </a:lnTo>
                    <a:lnTo>
                      <a:pt x="742" y="92"/>
                    </a:lnTo>
                    <a:lnTo>
                      <a:pt x="736" y="90"/>
                    </a:lnTo>
                    <a:lnTo>
                      <a:pt x="730" y="88"/>
                    </a:lnTo>
                    <a:lnTo>
                      <a:pt x="722" y="88"/>
                    </a:lnTo>
                    <a:lnTo>
                      <a:pt x="712" y="86"/>
                    </a:lnTo>
                    <a:lnTo>
                      <a:pt x="704" y="84"/>
                    </a:lnTo>
                    <a:lnTo>
                      <a:pt x="692" y="80"/>
                    </a:lnTo>
                    <a:lnTo>
                      <a:pt x="682" y="78"/>
                    </a:lnTo>
                    <a:lnTo>
                      <a:pt x="684" y="86"/>
                    </a:lnTo>
                    <a:lnTo>
                      <a:pt x="686" y="92"/>
                    </a:lnTo>
                    <a:lnTo>
                      <a:pt x="688" y="100"/>
                    </a:lnTo>
                    <a:lnTo>
                      <a:pt x="688" y="108"/>
                    </a:lnTo>
                    <a:lnTo>
                      <a:pt x="686" y="128"/>
                    </a:lnTo>
                    <a:lnTo>
                      <a:pt x="676" y="146"/>
                    </a:lnTo>
                    <a:lnTo>
                      <a:pt x="664" y="162"/>
                    </a:lnTo>
                    <a:lnTo>
                      <a:pt x="646" y="176"/>
                    </a:lnTo>
                    <a:lnTo>
                      <a:pt x="624" y="188"/>
                    </a:lnTo>
                    <a:lnTo>
                      <a:pt x="600" y="195"/>
                    </a:lnTo>
                    <a:lnTo>
                      <a:pt x="572" y="201"/>
                    </a:lnTo>
                    <a:lnTo>
                      <a:pt x="542" y="203"/>
                    </a:lnTo>
                    <a:lnTo>
                      <a:pt x="512" y="201"/>
                    </a:lnTo>
                    <a:lnTo>
                      <a:pt x="486" y="195"/>
                    </a:lnTo>
                    <a:lnTo>
                      <a:pt x="460" y="188"/>
                    </a:lnTo>
                    <a:lnTo>
                      <a:pt x="440" y="176"/>
                    </a:lnTo>
                    <a:lnTo>
                      <a:pt x="422" y="162"/>
                    </a:lnTo>
                    <a:lnTo>
                      <a:pt x="408" y="146"/>
                    </a:lnTo>
                    <a:lnTo>
                      <a:pt x="398" y="128"/>
                    </a:lnTo>
                    <a:lnTo>
                      <a:pt x="396" y="108"/>
                    </a:lnTo>
                    <a:lnTo>
                      <a:pt x="398" y="88"/>
                    </a:lnTo>
                    <a:lnTo>
                      <a:pt x="408" y="70"/>
                    </a:lnTo>
                    <a:lnTo>
                      <a:pt x="420" y="54"/>
                    </a:lnTo>
                    <a:lnTo>
                      <a:pt x="438" y="40"/>
                    </a:lnTo>
                    <a:lnTo>
                      <a:pt x="438" y="22"/>
                    </a:lnTo>
                    <a:lnTo>
                      <a:pt x="424" y="20"/>
                    </a:lnTo>
                    <a:lnTo>
                      <a:pt x="412" y="16"/>
                    </a:lnTo>
                    <a:lnTo>
                      <a:pt x="398" y="14"/>
                    </a:lnTo>
                    <a:lnTo>
                      <a:pt x="384" y="10"/>
                    </a:lnTo>
                    <a:lnTo>
                      <a:pt x="372" y="8"/>
                    </a:lnTo>
                    <a:lnTo>
                      <a:pt x="358" y="4"/>
                    </a:lnTo>
                    <a:lnTo>
                      <a:pt x="346" y="2"/>
                    </a:lnTo>
                    <a:lnTo>
                      <a:pt x="334" y="0"/>
                    </a:lnTo>
                    <a:lnTo>
                      <a:pt x="330" y="4"/>
                    </a:lnTo>
                    <a:lnTo>
                      <a:pt x="326" y="8"/>
                    </a:lnTo>
                    <a:lnTo>
                      <a:pt x="322" y="14"/>
                    </a:lnTo>
                    <a:lnTo>
                      <a:pt x="316" y="18"/>
                    </a:lnTo>
                    <a:lnTo>
                      <a:pt x="316" y="46"/>
                    </a:lnTo>
                    <a:lnTo>
                      <a:pt x="314" y="60"/>
                    </a:lnTo>
                    <a:lnTo>
                      <a:pt x="306" y="72"/>
                    </a:lnTo>
                    <a:lnTo>
                      <a:pt x="296" y="84"/>
                    </a:lnTo>
                    <a:lnTo>
                      <a:pt x="282" y="94"/>
                    </a:lnTo>
                    <a:lnTo>
                      <a:pt x="264" y="102"/>
                    </a:lnTo>
                    <a:lnTo>
                      <a:pt x="242" y="108"/>
                    </a:lnTo>
                    <a:lnTo>
                      <a:pt x="220" y="112"/>
                    </a:lnTo>
                    <a:lnTo>
                      <a:pt x="194" y="114"/>
                    </a:lnTo>
                    <a:lnTo>
                      <a:pt x="168" y="112"/>
                    </a:lnTo>
                    <a:lnTo>
                      <a:pt x="146" y="108"/>
                    </a:lnTo>
                    <a:lnTo>
                      <a:pt x="124" y="102"/>
                    </a:lnTo>
                    <a:lnTo>
                      <a:pt x="106" y="94"/>
                    </a:lnTo>
                    <a:lnTo>
                      <a:pt x="92" y="84"/>
                    </a:lnTo>
                    <a:lnTo>
                      <a:pt x="82" y="72"/>
                    </a:lnTo>
                    <a:lnTo>
                      <a:pt x="74" y="60"/>
                    </a:lnTo>
                    <a:lnTo>
                      <a:pt x="72" y="46"/>
                    </a:lnTo>
                    <a:lnTo>
                      <a:pt x="72" y="24"/>
                    </a:lnTo>
                    <a:lnTo>
                      <a:pt x="10" y="82"/>
                    </a:lnTo>
                    <a:lnTo>
                      <a:pt x="8" y="84"/>
                    </a:lnTo>
                    <a:lnTo>
                      <a:pt x="6" y="84"/>
                    </a:lnTo>
                    <a:lnTo>
                      <a:pt x="6" y="86"/>
                    </a:lnTo>
                    <a:lnTo>
                      <a:pt x="4" y="88"/>
                    </a:lnTo>
                    <a:lnTo>
                      <a:pt x="2" y="90"/>
                    </a:lnTo>
                    <a:lnTo>
                      <a:pt x="0" y="94"/>
                    </a:lnTo>
                    <a:lnTo>
                      <a:pt x="0" y="96"/>
                    </a:lnTo>
                    <a:lnTo>
                      <a:pt x="0" y="100"/>
                    </a:lnTo>
                    <a:lnTo>
                      <a:pt x="2" y="104"/>
                    </a:lnTo>
                    <a:lnTo>
                      <a:pt x="6" y="108"/>
                    </a:lnTo>
                    <a:lnTo>
                      <a:pt x="12" y="112"/>
                    </a:lnTo>
                    <a:lnTo>
                      <a:pt x="20" y="114"/>
                    </a:lnTo>
                    <a:lnTo>
                      <a:pt x="26" y="116"/>
                    </a:lnTo>
                    <a:close/>
                  </a:path>
                </a:pathLst>
              </a:custGeom>
              <a:solidFill>
                <a:srgbClr val="BFDD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0" name="Freeform 66"/>
              <p:cNvSpPr>
                <a:spLocks/>
              </p:cNvSpPr>
              <p:nvPr/>
            </p:nvSpPr>
            <p:spPr bwMode="auto">
              <a:xfrm>
                <a:off x="3220" y="795"/>
                <a:ext cx="94" cy="24"/>
              </a:xfrm>
              <a:custGeom>
                <a:avLst/>
                <a:gdLst>
                  <a:gd name="T0" fmla="*/ 0 w 188"/>
                  <a:gd name="T1" fmla="*/ 0 h 48"/>
                  <a:gd name="T2" fmla="*/ 0 w 188"/>
                  <a:gd name="T3" fmla="*/ 8 h 48"/>
                  <a:gd name="T4" fmla="*/ 2 w 188"/>
                  <a:gd name="T5" fmla="*/ 14 h 48"/>
                  <a:gd name="T6" fmla="*/ 8 w 188"/>
                  <a:gd name="T7" fmla="*/ 22 h 48"/>
                  <a:gd name="T8" fmla="*/ 16 w 188"/>
                  <a:gd name="T9" fmla="*/ 28 h 48"/>
                  <a:gd name="T10" fmla="*/ 26 w 188"/>
                  <a:gd name="T11" fmla="*/ 34 h 48"/>
                  <a:gd name="T12" fmla="*/ 40 w 188"/>
                  <a:gd name="T13" fmla="*/ 40 h 48"/>
                  <a:gd name="T14" fmla="*/ 56 w 188"/>
                  <a:gd name="T15" fmla="*/ 44 h 48"/>
                  <a:gd name="T16" fmla="*/ 74 w 188"/>
                  <a:gd name="T17" fmla="*/ 48 h 48"/>
                  <a:gd name="T18" fmla="*/ 94 w 188"/>
                  <a:gd name="T19" fmla="*/ 48 h 48"/>
                  <a:gd name="T20" fmla="*/ 114 w 188"/>
                  <a:gd name="T21" fmla="*/ 48 h 48"/>
                  <a:gd name="T22" fmla="*/ 132 w 188"/>
                  <a:gd name="T23" fmla="*/ 44 h 48"/>
                  <a:gd name="T24" fmla="*/ 148 w 188"/>
                  <a:gd name="T25" fmla="*/ 40 h 48"/>
                  <a:gd name="T26" fmla="*/ 162 w 188"/>
                  <a:gd name="T27" fmla="*/ 34 h 48"/>
                  <a:gd name="T28" fmla="*/ 172 w 188"/>
                  <a:gd name="T29" fmla="*/ 28 h 48"/>
                  <a:gd name="T30" fmla="*/ 180 w 188"/>
                  <a:gd name="T31" fmla="*/ 22 h 48"/>
                  <a:gd name="T32" fmla="*/ 186 w 188"/>
                  <a:gd name="T33" fmla="*/ 14 h 48"/>
                  <a:gd name="T34" fmla="*/ 188 w 188"/>
                  <a:gd name="T35" fmla="*/ 8 h 48"/>
                  <a:gd name="T36" fmla="*/ 188 w 188"/>
                  <a:gd name="T37" fmla="*/ 0 h 48"/>
                  <a:gd name="T38" fmla="*/ 178 w 188"/>
                  <a:gd name="T39" fmla="*/ 4 h 48"/>
                  <a:gd name="T40" fmla="*/ 168 w 188"/>
                  <a:gd name="T41" fmla="*/ 8 h 48"/>
                  <a:gd name="T42" fmla="*/ 156 w 188"/>
                  <a:gd name="T43" fmla="*/ 12 h 48"/>
                  <a:gd name="T44" fmla="*/ 144 w 188"/>
                  <a:gd name="T45" fmla="*/ 14 h 48"/>
                  <a:gd name="T46" fmla="*/ 132 w 188"/>
                  <a:gd name="T47" fmla="*/ 16 h 48"/>
                  <a:gd name="T48" fmla="*/ 120 w 188"/>
                  <a:gd name="T49" fmla="*/ 18 h 48"/>
                  <a:gd name="T50" fmla="*/ 108 w 188"/>
                  <a:gd name="T51" fmla="*/ 20 h 48"/>
                  <a:gd name="T52" fmla="*/ 94 w 188"/>
                  <a:gd name="T53" fmla="*/ 20 h 48"/>
                  <a:gd name="T54" fmla="*/ 80 w 188"/>
                  <a:gd name="T55" fmla="*/ 20 h 48"/>
                  <a:gd name="T56" fmla="*/ 68 w 188"/>
                  <a:gd name="T57" fmla="*/ 18 h 48"/>
                  <a:gd name="T58" fmla="*/ 56 w 188"/>
                  <a:gd name="T59" fmla="*/ 16 h 48"/>
                  <a:gd name="T60" fmla="*/ 44 w 188"/>
                  <a:gd name="T61" fmla="*/ 14 h 48"/>
                  <a:gd name="T62" fmla="*/ 32 w 188"/>
                  <a:gd name="T63" fmla="*/ 12 h 48"/>
                  <a:gd name="T64" fmla="*/ 20 w 188"/>
                  <a:gd name="T65" fmla="*/ 8 h 48"/>
                  <a:gd name="T66" fmla="*/ 10 w 188"/>
                  <a:gd name="T67" fmla="*/ 4 h 48"/>
                  <a:gd name="T68" fmla="*/ 0 w 188"/>
                  <a:gd name="T69" fmla="*/ 0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88" h="48">
                    <a:moveTo>
                      <a:pt x="0" y="0"/>
                    </a:moveTo>
                    <a:lnTo>
                      <a:pt x="0" y="8"/>
                    </a:lnTo>
                    <a:lnTo>
                      <a:pt x="2" y="14"/>
                    </a:lnTo>
                    <a:lnTo>
                      <a:pt x="8" y="22"/>
                    </a:lnTo>
                    <a:lnTo>
                      <a:pt x="16" y="28"/>
                    </a:lnTo>
                    <a:lnTo>
                      <a:pt x="26" y="34"/>
                    </a:lnTo>
                    <a:lnTo>
                      <a:pt x="40" y="40"/>
                    </a:lnTo>
                    <a:lnTo>
                      <a:pt x="56" y="44"/>
                    </a:lnTo>
                    <a:lnTo>
                      <a:pt x="74" y="48"/>
                    </a:lnTo>
                    <a:lnTo>
                      <a:pt x="94" y="48"/>
                    </a:lnTo>
                    <a:lnTo>
                      <a:pt x="114" y="48"/>
                    </a:lnTo>
                    <a:lnTo>
                      <a:pt x="132" y="44"/>
                    </a:lnTo>
                    <a:lnTo>
                      <a:pt x="148" y="40"/>
                    </a:lnTo>
                    <a:lnTo>
                      <a:pt x="162" y="34"/>
                    </a:lnTo>
                    <a:lnTo>
                      <a:pt x="172" y="28"/>
                    </a:lnTo>
                    <a:lnTo>
                      <a:pt x="180" y="22"/>
                    </a:lnTo>
                    <a:lnTo>
                      <a:pt x="186" y="14"/>
                    </a:lnTo>
                    <a:lnTo>
                      <a:pt x="188" y="8"/>
                    </a:lnTo>
                    <a:lnTo>
                      <a:pt x="188" y="0"/>
                    </a:lnTo>
                    <a:lnTo>
                      <a:pt x="178" y="4"/>
                    </a:lnTo>
                    <a:lnTo>
                      <a:pt x="168" y="8"/>
                    </a:lnTo>
                    <a:lnTo>
                      <a:pt x="156" y="12"/>
                    </a:lnTo>
                    <a:lnTo>
                      <a:pt x="144" y="14"/>
                    </a:lnTo>
                    <a:lnTo>
                      <a:pt x="132" y="16"/>
                    </a:lnTo>
                    <a:lnTo>
                      <a:pt x="120" y="18"/>
                    </a:lnTo>
                    <a:lnTo>
                      <a:pt x="108" y="20"/>
                    </a:lnTo>
                    <a:lnTo>
                      <a:pt x="94" y="20"/>
                    </a:lnTo>
                    <a:lnTo>
                      <a:pt x="80" y="20"/>
                    </a:lnTo>
                    <a:lnTo>
                      <a:pt x="68" y="18"/>
                    </a:lnTo>
                    <a:lnTo>
                      <a:pt x="56" y="16"/>
                    </a:lnTo>
                    <a:lnTo>
                      <a:pt x="44" y="14"/>
                    </a:lnTo>
                    <a:lnTo>
                      <a:pt x="32" y="12"/>
                    </a:lnTo>
                    <a:lnTo>
                      <a:pt x="20" y="8"/>
                    </a:lnTo>
                    <a:lnTo>
                      <a:pt x="10" y="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1" name="Freeform 67"/>
              <p:cNvSpPr>
                <a:spLocks noEditPoints="1"/>
              </p:cNvSpPr>
              <p:nvPr/>
            </p:nvSpPr>
            <p:spPr bwMode="auto">
              <a:xfrm>
                <a:off x="3212" y="722"/>
                <a:ext cx="109" cy="62"/>
              </a:xfrm>
              <a:custGeom>
                <a:avLst/>
                <a:gdLst>
                  <a:gd name="T0" fmla="*/ 76 w 218"/>
                  <a:gd name="T1" fmla="*/ 124 h 124"/>
                  <a:gd name="T2" fmla="*/ 178 w 218"/>
                  <a:gd name="T3" fmla="*/ 116 h 124"/>
                  <a:gd name="T4" fmla="*/ 192 w 218"/>
                  <a:gd name="T5" fmla="*/ 94 h 124"/>
                  <a:gd name="T6" fmla="*/ 218 w 218"/>
                  <a:gd name="T7" fmla="*/ 50 h 124"/>
                  <a:gd name="T8" fmla="*/ 198 w 218"/>
                  <a:gd name="T9" fmla="*/ 38 h 124"/>
                  <a:gd name="T10" fmla="*/ 134 w 218"/>
                  <a:gd name="T11" fmla="*/ 0 h 124"/>
                  <a:gd name="T12" fmla="*/ 128 w 218"/>
                  <a:gd name="T13" fmla="*/ 2 h 124"/>
                  <a:gd name="T14" fmla="*/ 30 w 218"/>
                  <a:gd name="T15" fmla="*/ 16 h 124"/>
                  <a:gd name="T16" fmla="*/ 24 w 218"/>
                  <a:gd name="T17" fmla="*/ 28 h 124"/>
                  <a:gd name="T18" fmla="*/ 0 w 218"/>
                  <a:gd name="T19" fmla="*/ 78 h 124"/>
                  <a:gd name="T20" fmla="*/ 28 w 218"/>
                  <a:gd name="T21" fmla="*/ 94 h 124"/>
                  <a:gd name="T22" fmla="*/ 76 w 218"/>
                  <a:gd name="T23" fmla="*/ 124 h 124"/>
                  <a:gd name="T24" fmla="*/ 48 w 218"/>
                  <a:gd name="T25" fmla="*/ 42 h 124"/>
                  <a:gd name="T26" fmla="*/ 54 w 218"/>
                  <a:gd name="T27" fmla="*/ 40 h 124"/>
                  <a:gd name="T28" fmla="*/ 64 w 218"/>
                  <a:gd name="T29" fmla="*/ 40 h 124"/>
                  <a:gd name="T30" fmla="*/ 76 w 218"/>
                  <a:gd name="T31" fmla="*/ 38 h 124"/>
                  <a:gd name="T32" fmla="*/ 90 w 218"/>
                  <a:gd name="T33" fmla="*/ 36 h 124"/>
                  <a:gd name="T34" fmla="*/ 102 w 218"/>
                  <a:gd name="T35" fmla="*/ 34 h 124"/>
                  <a:gd name="T36" fmla="*/ 114 w 218"/>
                  <a:gd name="T37" fmla="*/ 32 h 124"/>
                  <a:gd name="T38" fmla="*/ 122 w 218"/>
                  <a:gd name="T39" fmla="*/ 30 h 124"/>
                  <a:gd name="T40" fmla="*/ 128 w 218"/>
                  <a:gd name="T41" fmla="*/ 30 h 124"/>
                  <a:gd name="T42" fmla="*/ 136 w 218"/>
                  <a:gd name="T43" fmla="*/ 34 h 124"/>
                  <a:gd name="T44" fmla="*/ 150 w 218"/>
                  <a:gd name="T45" fmla="*/ 42 h 124"/>
                  <a:gd name="T46" fmla="*/ 166 w 218"/>
                  <a:gd name="T47" fmla="*/ 52 h 124"/>
                  <a:gd name="T48" fmla="*/ 180 w 218"/>
                  <a:gd name="T49" fmla="*/ 60 h 124"/>
                  <a:gd name="T50" fmla="*/ 176 w 218"/>
                  <a:gd name="T51" fmla="*/ 68 h 124"/>
                  <a:gd name="T52" fmla="*/ 172 w 218"/>
                  <a:gd name="T53" fmla="*/ 74 h 124"/>
                  <a:gd name="T54" fmla="*/ 168 w 218"/>
                  <a:gd name="T55" fmla="*/ 82 h 124"/>
                  <a:gd name="T56" fmla="*/ 164 w 218"/>
                  <a:gd name="T57" fmla="*/ 88 h 124"/>
                  <a:gd name="T58" fmla="*/ 164 w 218"/>
                  <a:gd name="T59" fmla="*/ 88 h 124"/>
                  <a:gd name="T60" fmla="*/ 164 w 218"/>
                  <a:gd name="T61" fmla="*/ 88 h 124"/>
                  <a:gd name="T62" fmla="*/ 162 w 218"/>
                  <a:gd name="T63" fmla="*/ 88 h 124"/>
                  <a:gd name="T64" fmla="*/ 162 w 218"/>
                  <a:gd name="T65" fmla="*/ 90 h 124"/>
                  <a:gd name="T66" fmla="*/ 156 w 218"/>
                  <a:gd name="T67" fmla="*/ 90 h 124"/>
                  <a:gd name="T68" fmla="*/ 146 w 218"/>
                  <a:gd name="T69" fmla="*/ 90 h 124"/>
                  <a:gd name="T70" fmla="*/ 134 w 218"/>
                  <a:gd name="T71" fmla="*/ 92 h 124"/>
                  <a:gd name="T72" fmla="*/ 120 w 218"/>
                  <a:gd name="T73" fmla="*/ 92 h 124"/>
                  <a:gd name="T74" fmla="*/ 108 w 218"/>
                  <a:gd name="T75" fmla="*/ 94 h 124"/>
                  <a:gd name="T76" fmla="*/ 96 w 218"/>
                  <a:gd name="T77" fmla="*/ 94 h 124"/>
                  <a:gd name="T78" fmla="*/ 88 w 218"/>
                  <a:gd name="T79" fmla="*/ 96 h 124"/>
                  <a:gd name="T80" fmla="*/ 82 w 218"/>
                  <a:gd name="T81" fmla="*/ 96 h 124"/>
                  <a:gd name="T82" fmla="*/ 78 w 218"/>
                  <a:gd name="T83" fmla="*/ 94 h 124"/>
                  <a:gd name="T84" fmla="*/ 70 w 218"/>
                  <a:gd name="T85" fmla="*/ 88 h 124"/>
                  <a:gd name="T86" fmla="*/ 60 w 218"/>
                  <a:gd name="T87" fmla="*/ 82 h 124"/>
                  <a:gd name="T88" fmla="*/ 50 w 218"/>
                  <a:gd name="T89" fmla="*/ 76 h 124"/>
                  <a:gd name="T90" fmla="*/ 46 w 218"/>
                  <a:gd name="T91" fmla="*/ 74 h 124"/>
                  <a:gd name="T92" fmla="*/ 44 w 218"/>
                  <a:gd name="T93" fmla="*/ 72 h 124"/>
                  <a:gd name="T94" fmla="*/ 40 w 218"/>
                  <a:gd name="T95" fmla="*/ 70 h 124"/>
                  <a:gd name="T96" fmla="*/ 36 w 218"/>
                  <a:gd name="T97" fmla="*/ 68 h 124"/>
                  <a:gd name="T98" fmla="*/ 40 w 218"/>
                  <a:gd name="T99" fmla="*/ 60 h 124"/>
                  <a:gd name="T100" fmla="*/ 42 w 218"/>
                  <a:gd name="T101" fmla="*/ 54 h 124"/>
                  <a:gd name="T102" fmla="*/ 46 w 218"/>
                  <a:gd name="T103" fmla="*/ 48 h 124"/>
                  <a:gd name="T104" fmla="*/ 48 w 218"/>
                  <a:gd name="T105" fmla="*/ 42 h 1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18" h="124">
                    <a:moveTo>
                      <a:pt x="76" y="124"/>
                    </a:moveTo>
                    <a:lnTo>
                      <a:pt x="178" y="116"/>
                    </a:lnTo>
                    <a:lnTo>
                      <a:pt x="192" y="94"/>
                    </a:lnTo>
                    <a:lnTo>
                      <a:pt x="218" y="50"/>
                    </a:lnTo>
                    <a:lnTo>
                      <a:pt x="198" y="38"/>
                    </a:lnTo>
                    <a:lnTo>
                      <a:pt x="134" y="0"/>
                    </a:lnTo>
                    <a:lnTo>
                      <a:pt x="128" y="2"/>
                    </a:lnTo>
                    <a:lnTo>
                      <a:pt x="30" y="16"/>
                    </a:lnTo>
                    <a:lnTo>
                      <a:pt x="24" y="28"/>
                    </a:lnTo>
                    <a:lnTo>
                      <a:pt x="0" y="78"/>
                    </a:lnTo>
                    <a:lnTo>
                      <a:pt x="28" y="94"/>
                    </a:lnTo>
                    <a:lnTo>
                      <a:pt x="76" y="124"/>
                    </a:lnTo>
                    <a:close/>
                    <a:moveTo>
                      <a:pt x="48" y="42"/>
                    </a:moveTo>
                    <a:lnTo>
                      <a:pt x="54" y="40"/>
                    </a:lnTo>
                    <a:lnTo>
                      <a:pt x="64" y="40"/>
                    </a:lnTo>
                    <a:lnTo>
                      <a:pt x="76" y="38"/>
                    </a:lnTo>
                    <a:lnTo>
                      <a:pt x="90" y="36"/>
                    </a:lnTo>
                    <a:lnTo>
                      <a:pt x="102" y="34"/>
                    </a:lnTo>
                    <a:lnTo>
                      <a:pt x="114" y="32"/>
                    </a:lnTo>
                    <a:lnTo>
                      <a:pt x="122" y="30"/>
                    </a:lnTo>
                    <a:lnTo>
                      <a:pt x="128" y="30"/>
                    </a:lnTo>
                    <a:lnTo>
                      <a:pt x="136" y="34"/>
                    </a:lnTo>
                    <a:lnTo>
                      <a:pt x="150" y="42"/>
                    </a:lnTo>
                    <a:lnTo>
                      <a:pt x="166" y="52"/>
                    </a:lnTo>
                    <a:lnTo>
                      <a:pt x="180" y="60"/>
                    </a:lnTo>
                    <a:lnTo>
                      <a:pt x="176" y="68"/>
                    </a:lnTo>
                    <a:lnTo>
                      <a:pt x="172" y="74"/>
                    </a:lnTo>
                    <a:lnTo>
                      <a:pt x="168" y="82"/>
                    </a:lnTo>
                    <a:lnTo>
                      <a:pt x="164" y="88"/>
                    </a:lnTo>
                    <a:lnTo>
                      <a:pt x="164" y="88"/>
                    </a:lnTo>
                    <a:lnTo>
                      <a:pt x="164" y="88"/>
                    </a:lnTo>
                    <a:lnTo>
                      <a:pt x="162" y="88"/>
                    </a:lnTo>
                    <a:lnTo>
                      <a:pt x="162" y="90"/>
                    </a:lnTo>
                    <a:lnTo>
                      <a:pt x="156" y="90"/>
                    </a:lnTo>
                    <a:lnTo>
                      <a:pt x="146" y="90"/>
                    </a:lnTo>
                    <a:lnTo>
                      <a:pt x="134" y="92"/>
                    </a:lnTo>
                    <a:lnTo>
                      <a:pt x="120" y="92"/>
                    </a:lnTo>
                    <a:lnTo>
                      <a:pt x="108" y="94"/>
                    </a:lnTo>
                    <a:lnTo>
                      <a:pt x="96" y="94"/>
                    </a:lnTo>
                    <a:lnTo>
                      <a:pt x="88" y="96"/>
                    </a:lnTo>
                    <a:lnTo>
                      <a:pt x="82" y="96"/>
                    </a:lnTo>
                    <a:lnTo>
                      <a:pt x="78" y="94"/>
                    </a:lnTo>
                    <a:lnTo>
                      <a:pt x="70" y="88"/>
                    </a:lnTo>
                    <a:lnTo>
                      <a:pt x="60" y="82"/>
                    </a:lnTo>
                    <a:lnTo>
                      <a:pt x="50" y="76"/>
                    </a:lnTo>
                    <a:lnTo>
                      <a:pt x="46" y="74"/>
                    </a:lnTo>
                    <a:lnTo>
                      <a:pt x="44" y="72"/>
                    </a:lnTo>
                    <a:lnTo>
                      <a:pt x="40" y="70"/>
                    </a:lnTo>
                    <a:lnTo>
                      <a:pt x="36" y="68"/>
                    </a:lnTo>
                    <a:lnTo>
                      <a:pt x="40" y="60"/>
                    </a:lnTo>
                    <a:lnTo>
                      <a:pt x="42" y="54"/>
                    </a:lnTo>
                    <a:lnTo>
                      <a:pt x="46" y="48"/>
                    </a:lnTo>
                    <a:lnTo>
                      <a:pt x="48" y="42"/>
                    </a:lnTo>
                    <a:close/>
                  </a:path>
                </a:pathLst>
              </a:custGeom>
              <a:solidFill>
                <a:srgbClr val="3F9E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2" name="Freeform 68"/>
              <p:cNvSpPr>
                <a:spLocks/>
              </p:cNvSpPr>
              <p:nvPr/>
            </p:nvSpPr>
            <p:spPr bwMode="auto">
              <a:xfrm>
                <a:off x="3496" y="854"/>
                <a:ext cx="63" cy="553"/>
              </a:xfrm>
              <a:custGeom>
                <a:avLst/>
                <a:gdLst>
                  <a:gd name="T0" fmla="*/ 126 w 126"/>
                  <a:gd name="T1" fmla="*/ 941 h 1106"/>
                  <a:gd name="T2" fmla="*/ 126 w 126"/>
                  <a:gd name="T3" fmla="*/ 813 h 1106"/>
                  <a:gd name="T4" fmla="*/ 126 w 126"/>
                  <a:gd name="T5" fmla="*/ 525 h 1106"/>
                  <a:gd name="T6" fmla="*/ 126 w 126"/>
                  <a:gd name="T7" fmla="*/ 209 h 1106"/>
                  <a:gd name="T8" fmla="*/ 126 w 126"/>
                  <a:gd name="T9" fmla="*/ 0 h 1106"/>
                  <a:gd name="T10" fmla="*/ 126 w 126"/>
                  <a:gd name="T11" fmla="*/ 0 h 1106"/>
                  <a:gd name="T12" fmla="*/ 126 w 126"/>
                  <a:gd name="T13" fmla="*/ 0 h 1106"/>
                  <a:gd name="T14" fmla="*/ 126 w 126"/>
                  <a:gd name="T15" fmla="*/ 0 h 1106"/>
                  <a:gd name="T16" fmla="*/ 126 w 126"/>
                  <a:gd name="T17" fmla="*/ 2 h 1106"/>
                  <a:gd name="T18" fmla="*/ 124 w 126"/>
                  <a:gd name="T19" fmla="*/ 2 h 1106"/>
                  <a:gd name="T20" fmla="*/ 20 w 126"/>
                  <a:gd name="T21" fmla="*/ 109 h 1106"/>
                  <a:gd name="T22" fmla="*/ 20 w 126"/>
                  <a:gd name="T23" fmla="*/ 111 h 1106"/>
                  <a:gd name="T24" fmla="*/ 16 w 126"/>
                  <a:gd name="T25" fmla="*/ 113 h 1106"/>
                  <a:gd name="T26" fmla="*/ 10 w 126"/>
                  <a:gd name="T27" fmla="*/ 117 h 1106"/>
                  <a:gd name="T28" fmla="*/ 4 w 126"/>
                  <a:gd name="T29" fmla="*/ 119 h 1106"/>
                  <a:gd name="T30" fmla="*/ 0 w 126"/>
                  <a:gd name="T31" fmla="*/ 123 h 1106"/>
                  <a:gd name="T32" fmla="*/ 0 w 126"/>
                  <a:gd name="T33" fmla="*/ 1106 h 1106"/>
                  <a:gd name="T34" fmla="*/ 12 w 126"/>
                  <a:gd name="T35" fmla="*/ 1092 h 1106"/>
                  <a:gd name="T36" fmla="*/ 28 w 126"/>
                  <a:gd name="T37" fmla="*/ 1076 h 1106"/>
                  <a:gd name="T38" fmla="*/ 44 w 126"/>
                  <a:gd name="T39" fmla="*/ 1058 h 1106"/>
                  <a:gd name="T40" fmla="*/ 60 w 126"/>
                  <a:gd name="T41" fmla="*/ 1040 h 1106"/>
                  <a:gd name="T42" fmla="*/ 76 w 126"/>
                  <a:gd name="T43" fmla="*/ 1022 h 1106"/>
                  <a:gd name="T44" fmla="*/ 88 w 126"/>
                  <a:gd name="T45" fmla="*/ 1008 h 1106"/>
                  <a:gd name="T46" fmla="*/ 96 w 126"/>
                  <a:gd name="T47" fmla="*/ 1000 h 1106"/>
                  <a:gd name="T48" fmla="*/ 100 w 126"/>
                  <a:gd name="T49" fmla="*/ 996 h 1106"/>
                  <a:gd name="T50" fmla="*/ 104 w 126"/>
                  <a:gd name="T51" fmla="*/ 992 h 1106"/>
                  <a:gd name="T52" fmla="*/ 112 w 126"/>
                  <a:gd name="T53" fmla="*/ 981 h 1106"/>
                  <a:gd name="T54" fmla="*/ 122 w 126"/>
                  <a:gd name="T55" fmla="*/ 963 h 1106"/>
                  <a:gd name="T56" fmla="*/ 126 w 126"/>
                  <a:gd name="T57" fmla="*/ 941 h 1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126" h="1106">
                    <a:moveTo>
                      <a:pt x="126" y="941"/>
                    </a:moveTo>
                    <a:lnTo>
                      <a:pt x="126" y="813"/>
                    </a:lnTo>
                    <a:lnTo>
                      <a:pt x="126" y="525"/>
                    </a:lnTo>
                    <a:lnTo>
                      <a:pt x="126" y="209"/>
                    </a:lnTo>
                    <a:lnTo>
                      <a:pt x="126" y="0"/>
                    </a:lnTo>
                    <a:lnTo>
                      <a:pt x="126" y="0"/>
                    </a:lnTo>
                    <a:lnTo>
                      <a:pt x="126" y="0"/>
                    </a:lnTo>
                    <a:lnTo>
                      <a:pt x="126" y="0"/>
                    </a:lnTo>
                    <a:lnTo>
                      <a:pt x="126" y="2"/>
                    </a:lnTo>
                    <a:lnTo>
                      <a:pt x="124" y="2"/>
                    </a:lnTo>
                    <a:lnTo>
                      <a:pt x="20" y="109"/>
                    </a:lnTo>
                    <a:lnTo>
                      <a:pt x="20" y="111"/>
                    </a:lnTo>
                    <a:lnTo>
                      <a:pt x="16" y="113"/>
                    </a:lnTo>
                    <a:lnTo>
                      <a:pt x="10" y="117"/>
                    </a:lnTo>
                    <a:lnTo>
                      <a:pt x="4" y="119"/>
                    </a:lnTo>
                    <a:lnTo>
                      <a:pt x="0" y="123"/>
                    </a:lnTo>
                    <a:lnTo>
                      <a:pt x="0" y="1106"/>
                    </a:lnTo>
                    <a:lnTo>
                      <a:pt x="12" y="1092"/>
                    </a:lnTo>
                    <a:lnTo>
                      <a:pt x="28" y="1076"/>
                    </a:lnTo>
                    <a:lnTo>
                      <a:pt x="44" y="1058"/>
                    </a:lnTo>
                    <a:lnTo>
                      <a:pt x="60" y="1040"/>
                    </a:lnTo>
                    <a:lnTo>
                      <a:pt x="76" y="1022"/>
                    </a:lnTo>
                    <a:lnTo>
                      <a:pt x="88" y="1008"/>
                    </a:lnTo>
                    <a:lnTo>
                      <a:pt x="96" y="1000"/>
                    </a:lnTo>
                    <a:lnTo>
                      <a:pt x="100" y="996"/>
                    </a:lnTo>
                    <a:lnTo>
                      <a:pt x="104" y="992"/>
                    </a:lnTo>
                    <a:lnTo>
                      <a:pt x="112" y="981"/>
                    </a:lnTo>
                    <a:lnTo>
                      <a:pt x="122" y="963"/>
                    </a:lnTo>
                    <a:lnTo>
                      <a:pt x="126" y="94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3" name="Freeform 69"/>
              <p:cNvSpPr>
                <a:spLocks noEditPoints="1"/>
              </p:cNvSpPr>
              <p:nvPr/>
            </p:nvSpPr>
            <p:spPr bwMode="auto">
              <a:xfrm>
                <a:off x="3135" y="704"/>
                <a:ext cx="452" cy="748"/>
              </a:xfrm>
              <a:custGeom>
                <a:avLst/>
                <a:gdLst>
                  <a:gd name="T0" fmla="*/ 651 w 905"/>
                  <a:gd name="T1" fmla="*/ 94 h 1496"/>
                  <a:gd name="T2" fmla="*/ 545 w 905"/>
                  <a:gd name="T3" fmla="*/ 104 h 1496"/>
                  <a:gd name="T4" fmla="*/ 343 w 905"/>
                  <a:gd name="T5" fmla="*/ 14 h 1496"/>
                  <a:gd name="T6" fmla="*/ 135 w 905"/>
                  <a:gd name="T7" fmla="*/ 44 h 1496"/>
                  <a:gd name="T8" fmla="*/ 44 w 905"/>
                  <a:gd name="T9" fmla="*/ 184 h 1496"/>
                  <a:gd name="T10" fmla="*/ 4 w 905"/>
                  <a:gd name="T11" fmla="*/ 1285 h 1496"/>
                  <a:gd name="T12" fmla="*/ 111 w 905"/>
                  <a:gd name="T13" fmla="*/ 1366 h 1496"/>
                  <a:gd name="T14" fmla="*/ 431 w 905"/>
                  <a:gd name="T15" fmla="*/ 1448 h 1496"/>
                  <a:gd name="T16" fmla="*/ 619 w 905"/>
                  <a:gd name="T17" fmla="*/ 1494 h 1496"/>
                  <a:gd name="T18" fmla="*/ 771 w 905"/>
                  <a:gd name="T19" fmla="*/ 1436 h 1496"/>
                  <a:gd name="T20" fmla="*/ 883 w 905"/>
                  <a:gd name="T21" fmla="*/ 1308 h 1496"/>
                  <a:gd name="T22" fmla="*/ 881 w 905"/>
                  <a:gd name="T23" fmla="*/ 208 h 1496"/>
                  <a:gd name="T24" fmla="*/ 599 w 905"/>
                  <a:gd name="T25" fmla="*/ 116 h 1496"/>
                  <a:gd name="T26" fmla="*/ 679 w 905"/>
                  <a:gd name="T27" fmla="*/ 142 h 1496"/>
                  <a:gd name="T28" fmla="*/ 685 w 905"/>
                  <a:gd name="T29" fmla="*/ 166 h 1496"/>
                  <a:gd name="T30" fmla="*/ 655 w 905"/>
                  <a:gd name="T31" fmla="*/ 198 h 1496"/>
                  <a:gd name="T32" fmla="*/ 565 w 905"/>
                  <a:gd name="T33" fmla="*/ 198 h 1496"/>
                  <a:gd name="T34" fmla="*/ 535 w 905"/>
                  <a:gd name="T35" fmla="*/ 170 h 1496"/>
                  <a:gd name="T36" fmla="*/ 553 w 905"/>
                  <a:gd name="T37" fmla="*/ 132 h 1496"/>
                  <a:gd name="T38" fmla="*/ 589 w 905"/>
                  <a:gd name="T39" fmla="*/ 232 h 1496"/>
                  <a:gd name="T40" fmla="*/ 671 w 905"/>
                  <a:gd name="T41" fmla="*/ 222 h 1496"/>
                  <a:gd name="T42" fmla="*/ 653 w 905"/>
                  <a:gd name="T43" fmla="*/ 260 h 1496"/>
                  <a:gd name="T44" fmla="*/ 547 w 905"/>
                  <a:gd name="T45" fmla="*/ 248 h 1496"/>
                  <a:gd name="T46" fmla="*/ 669 w 905"/>
                  <a:gd name="T47" fmla="*/ 282 h 1496"/>
                  <a:gd name="T48" fmla="*/ 725 w 905"/>
                  <a:gd name="T49" fmla="*/ 234 h 1496"/>
                  <a:gd name="T50" fmla="*/ 657 w 905"/>
                  <a:gd name="T51" fmla="*/ 314 h 1496"/>
                  <a:gd name="T52" fmla="*/ 503 w 905"/>
                  <a:gd name="T53" fmla="*/ 278 h 1496"/>
                  <a:gd name="T54" fmla="*/ 509 w 905"/>
                  <a:gd name="T55" fmla="*/ 236 h 1496"/>
                  <a:gd name="T56" fmla="*/ 139 w 905"/>
                  <a:gd name="T57" fmla="*/ 94 h 1496"/>
                  <a:gd name="T58" fmla="*/ 263 w 905"/>
                  <a:gd name="T59" fmla="*/ 28 h 1496"/>
                  <a:gd name="T60" fmla="*/ 383 w 905"/>
                  <a:gd name="T61" fmla="*/ 82 h 1496"/>
                  <a:gd name="T62" fmla="*/ 373 w 905"/>
                  <a:gd name="T63" fmla="*/ 136 h 1496"/>
                  <a:gd name="T64" fmla="*/ 327 w 905"/>
                  <a:gd name="T65" fmla="*/ 164 h 1496"/>
                  <a:gd name="T66" fmla="*/ 223 w 905"/>
                  <a:gd name="T67" fmla="*/ 170 h 1496"/>
                  <a:gd name="T68" fmla="*/ 165 w 905"/>
                  <a:gd name="T69" fmla="*/ 146 h 1496"/>
                  <a:gd name="T70" fmla="*/ 139 w 905"/>
                  <a:gd name="T71" fmla="*/ 110 h 1496"/>
                  <a:gd name="T72" fmla="*/ 355 w 905"/>
                  <a:gd name="T73" fmla="*/ 196 h 1496"/>
                  <a:gd name="T74" fmla="*/ 243 w 905"/>
                  <a:gd name="T75" fmla="*/ 230 h 1496"/>
                  <a:gd name="T76" fmla="*/ 169 w 905"/>
                  <a:gd name="T77" fmla="*/ 182 h 1496"/>
                  <a:gd name="T78" fmla="*/ 263 w 905"/>
                  <a:gd name="T79" fmla="*/ 202 h 1496"/>
                  <a:gd name="T80" fmla="*/ 357 w 905"/>
                  <a:gd name="T81" fmla="*/ 182 h 1496"/>
                  <a:gd name="T82" fmla="*/ 141 w 905"/>
                  <a:gd name="T83" fmla="*/ 190 h 1496"/>
                  <a:gd name="T84" fmla="*/ 263 w 905"/>
                  <a:gd name="T85" fmla="*/ 258 h 1496"/>
                  <a:gd name="T86" fmla="*/ 385 w 905"/>
                  <a:gd name="T87" fmla="*/ 190 h 1496"/>
                  <a:gd name="T88" fmla="*/ 441 w 905"/>
                  <a:gd name="T89" fmla="*/ 152 h 1496"/>
                  <a:gd name="T90" fmla="*/ 477 w 905"/>
                  <a:gd name="T91" fmla="*/ 214 h 1496"/>
                  <a:gd name="T92" fmla="*/ 555 w 905"/>
                  <a:gd name="T93" fmla="*/ 339 h 1496"/>
                  <a:gd name="T94" fmla="*/ 745 w 905"/>
                  <a:gd name="T95" fmla="*/ 290 h 1496"/>
                  <a:gd name="T96" fmla="*/ 773 w 905"/>
                  <a:gd name="T97" fmla="*/ 228 h 1496"/>
                  <a:gd name="T98" fmla="*/ 819 w 905"/>
                  <a:gd name="T99" fmla="*/ 242 h 1496"/>
                  <a:gd name="T100" fmla="*/ 811 w 905"/>
                  <a:gd name="T101" fmla="*/ 280 h 1496"/>
                  <a:gd name="T102" fmla="*/ 701 w 905"/>
                  <a:gd name="T103" fmla="*/ 389 h 1496"/>
                  <a:gd name="T104" fmla="*/ 633 w 905"/>
                  <a:gd name="T105" fmla="*/ 395 h 1496"/>
                  <a:gd name="T106" fmla="*/ 69 w 905"/>
                  <a:gd name="T107" fmla="*/ 240 h 1496"/>
                  <a:gd name="T108" fmla="*/ 819 w 905"/>
                  <a:gd name="T109" fmla="*/ 1302 h 1496"/>
                  <a:gd name="T110" fmla="*/ 697 w 905"/>
                  <a:gd name="T111" fmla="*/ 1428 h 1496"/>
                  <a:gd name="T112" fmla="*/ 613 w 905"/>
                  <a:gd name="T113" fmla="*/ 1438 h 1496"/>
                  <a:gd name="T114" fmla="*/ 56 w 905"/>
                  <a:gd name="T115" fmla="*/ 493 h 1496"/>
                  <a:gd name="T116" fmla="*/ 135 w 905"/>
                  <a:gd name="T117" fmla="*/ 312 h 1496"/>
                  <a:gd name="T118" fmla="*/ 493 w 905"/>
                  <a:gd name="T119" fmla="*/ 403 h 1496"/>
                  <a:gd name="T120" fmla="*/ 649 w 905"/>
                  <a:gd name="T121" fmla="*/ 441 h 1496"/>
                  <a:gd name="T122" fmla="*/ 849 w 905"/>
                  <a:gd name="T123" fmla="*/ 302 h 1496"/>
                  <a:gd name="T124" fmla="*/ 849 w 905"/>
                  <a:gd name="T125" fmla="*/ 1241 h 14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05" h="1496">
                    <a:moveTo>
                      <a:pt x="833" y="184"/>
                    </a:moveTo>
                    <a:lnTo>
                      <a:pt x="713" y="156"/>
                    </a:lnTo>
                    <a:lnTo>
                      <a:pt x="711" y="142"/>
                    </a:lnTo>
                    <a:lnTo>
                      <a:pt x="705" y="130"/>
                    </a:lnTo>
                    <a:lnTo>
                      <a:pt x="695" y="118"/>
                    </a:lnTo>
                    <a:lnTo>
                      <a:pt x="683" y="108"/>
                    </a:lnTo>
                    <a:lnTo>
                      <a:pt x="667" y="100"/>
                    </a:lnTo>
                    <a:lnTo>
                      <a:pt x="651" y="94"/>
                    </a:lnTo>
                    <a:lnTo>
                      <a:pt x="631" y="90"/>
                    </a:lnTo>
                    <a:lnTo>
                      <a:pt x="611" y="88"/>
                    </a:lnTo>
                    <a:lnTo>
                      <a:pt x="599" y="88"/>
                    </a:lnTo>
                    <a:lnTo>
                      <a:pt x="587" y="90"/>
                    </a:lnTo>
                    <a:lnTo>
                      <a:pt x="575" y="92"/>
                    </a:lnTo>
                    <a:lnTo>
                      <a:pt x="565" y="94"/>
                    </a:lnTo>
                    <a:lnTo>
                      <a:pt x="555" y="98"/>
                    </a:lnTo>
                    <a:lnTo>
                      <a:pt x="545" y="104"/>
                    </a:lnTo>
                    <a:lnTo>
                      <a:pt x="537" y="108"/>
                    </a:lnTo>
                    <a:lnTo>
                      <a:pt x="529" y="114"/>
                    </a:lnTo>
                    <a:lnTo>
                      <a:pt x="415" y="88"/>
                    </a:lnTo>
                    <a:lnTo>
                      <a:pt x="409" y="70"/>
                    </a:lnTo>
                    <a:lnTo>
                      <a:pt x="399" y="54"/>
                    </a:lnTo>
                    <a:lnTo>
                      <a:pt x="383" y="38"/>
                    </a:lnTo>
                    <a:lnTo>
                      <a:pt x="365" y="26"/>
                    </a:lnTo>
                    <a:lnTo>
                      <a:pt x="343" y="14"/>
                    </a:lnTo>
                    <a:lnTo>
                      <a:pt x="319" y="6"/>
                    </a:lnTo>
                    <a:lnTo>
                      <a:pt x="293" y="2"/>
                    </a:lnTo>
                    <a:lnTo>
                      <a:pt x="263" y="0"/>
                    </a:lnTo>
                    <a:lnTo>
                      <a:pt x="231" y="2"/>
                    </a:lnTo>
                    <a:lnTo>
                      <a:pt x="203" y="8"/>
                    </a:lnTo>
                    <a:lnTo>
                      <a:pt x="177" y="16"/>
                    </a:lnTo>
                    <a:lnTo>
                      <a:pt x="153" y="30"/>
                    </a:lnTo>
                    <a:lnTo>
                      <a:pt x="135" y="44"/>
                    </a:lnTo>
                    <a:lnTo>
                      <a:pt x="121" y="62"/>
                    </a:lnTo>
                    <a:lnTo>
                      <a:pt x="113" y="80"/>
                    </a:lnTo>
                    <a:lnTo>
                      <a:pt x="109" y="102"/>
                    </a:lnTo>
                    <a:lnTo>
                      <a:pt x="109" y="106"/>
                    </a:lnTo>
                    <a:lnTo>
                      <a:pt x="111" y="110"/>
                    </a:lnTo>
                    <a:lnTo>
                      <a:pt x="111" y="114"/>
                    </a:lnTo>
                    <a:lnTo>
                      <a:pt x="111" y="118"/>
                    </a:lnTo>
                    <a:lnTo>
                      <a:pt x="44" y="184"/>
                    </a:lnTo>
                    <a:lnTo>
                      <a:pt x="22" y="208"/>
                    </a:lnTo>
                    <a:lnTo>
                      <a:pt x="8" y="236"/>
                    </a:lnTo>
                    <a:lnTo>
                      <a:pt x="2" y="258"/>
                    </a:lnTo>
                    <a:lnTo>
                      <a:pt x="0" y="270"/>
                    </a:lnTo>
                    <a:lnTo>
                      <a:pt x="0" y="270"/>
                    </a:lnTo>
                    <a:lnTo>
                      <a:pt x="0" y="1259"/>
                    </a:lnTo>
                    <a:lnTo>
                      <a:pt x="0" y="1271"/>
                    </a:lnTo>
                    <a:lnTo>
                      <a:pt x="4" y="1285"/>
                    </a:lnTo>
                    <a:lnTo>
                      <a:pt x="10" y="1300"/>
                    </a:lnTo>
                    <a:lnTo>
                      <a:pt x="18" y="1314"/>
                    </a:lnTo>
                    <a:lnTo>
                      <a:pt x="30" y="1330"/>
                    </a:lnTo>
                    <a:lnTo>
                      <a:pt x="46" y="1342"/>
                    </a:lnTo>
                    <a:lnTo>
                      <a:pt x="66" y="1352"/>
                    </a:lnTo>
                    <a:lnTo>
                      <a:pt x="89" y="1360"/>
                    </a:lnTo>
                    <a:lnTo>
                      <a:pt x="95" y="1362"/>
                    </a:lnTo>
                    <a:lnTo>
                      <a:pt x="111" y="1366"/>
                    </a:lnTo>
                    <a:lnTo>
                      <a:pt x="135" y="1372"/>
                    </a:lnTo>
                    <a:lnTo>
                      <a:pt x="167" y="1380"/>
                    </a:lnTo>
                    <a:lnTo>
                      <a:pt x="205" y="1390"/>
                    </a:lnTo>
                    <a:lnTo>
                      <a:pt x="247" y="1400"/>
                    </a:lnTo>
                    <a:lnTo>
                      <a:pt x="291" y="1412"/>
                    </a:lnTo>
                    <a:lnTo>
                      <a:pt x="339" y="1424"/>
                    </a:lnTo>
                    <a:lnTo>
                      <a:pt x="385" y="1436"/>
                    </a:lnTo>
                    <a:lnTo>
                      <a:pt x="431" y="1448"/>
                    </a:lnTo>
                    <a:lnTo>
                      <a:pt x="473" y="1458"/>
                    </a:lnTo>
                    <a:lnTo>
                      <a:pt x="513" y="1468"/>
                    </a:lnTo>
                    <a:lnTo>
                      <a:pt x="545" y="1478"/>
                    </a:lnTo>
                    <a:lnTo>
                      <a:pt x="571" y="1484"/>
                    </a:lnTo>
                    <a:lnTo>
                      <a:pt x="589" y="1488"/>
                    </a:lnTo>
                    <a:lnTo>
                      <a:pt x="597" y="1490"/>
                    </a:lnTo>
                    <a:lnTo>
                      <a:pt x="605" y="1492"/>
                    </a:lnTo>
                    <a:lnTo>
                      <a:pt x="619" y="1494"/>
                    </a:lnTo>
                    <a:lnTo>
                      <a:pt x="635" y="1496"/>
                    </a:lnTo>
                    <a:lnTo>
                      <a:pt x="657" y="1496"/>
                    </a:lnTo>
                    <a:lnTo>
                      <a:pt x="681" y="1494"/>
                    </a:lnTo>
                    <a:lnTo>
                      <a:pt x="705" y="1488"/>
                    </a:lnTo>
                    <a:lnTo>
                      <a:pt x="729" y="1474"/>
                    </a:lnTo>
                    <a:lnTo>
                      <a:pt x="753" y="1456"/>
                    </a:lnTo>
                    <a:lnTo>
                      <a:pt x="759" y="1450"/>
                    </a:lnTo>
                    <a:lnTo>
                      <a:pt x="771" y="1436"/>
                    </a:lnTo>
                    <a:lnTo>
                      <a:pt x="789" y="1416"/>
                    </a:lnTo>
                    <a:lnTo>
                      <a:pt x="809" y="1394"/>
                    </a:lnTo>
                    <a:lnTo>
                      <a:pt x="831" y="1372"/>
                    </a:lnTo>
                    <a:lnTo>
                      <a:pt x="847" y="1352"/>
                    </a:lnTo>
                    <a:lnTo>
                      <a:pt x="861" y="1340"/>
                    </a:lnTo>
                    <a:lnTo>
                      <a:pt x="865" y="1334"/>
                    </a:lnTo>
                    <a:lnTo>
                      <a:pt x="871" y="1328"/>
                    </a:lnTo>
                    <a:lnTo>
                      <a:pt x="883" y="1308"/>
                    </a:lnTo>
                    <a:lnTo>
                      <a:pt x="897" y="1281"/>
                    </a:lnTo>
                    <a:lnTo>
                      <a:pt x="905" y="1245"/>
                    </a:lnTo>
                    <a:lnTo>
                      <a:pt x="905" y="1243"/>
                    </a:lnTo>
                    <a:lnTo>
                      <a:pt x="905" y="274"/>
                    </a:lnTo>
                    <a:lnTo>
                      <a:pt x="903" y="254"/>
                    </a:lnTo>
                    <a:lnTo>
                      <a:pt x="897" y="236"/>
                    </a:lnTo>
                    <a:lnTo>
                      <a:pt x="891" y="220"/>
                    </a:lnTo>
                    <a:lnTo>
                      <a:pt x="881" y="208"/>
                    </a:lnTo>
                    <a:lnTo>
                      <a:pt x="869" y="198"/>
                    </a:lnTo>
                    <a:lnTo>
                      <a:pt x="857" y="192"/>
                    </a:lnTo>
                    <a:lnTo>
                      <a:pt x="845" y="186"/>
                    </a:lnTo>
                    <a:lnTo>
                      <a:pt x="833" y="184"/>
                    </a:lnTo>
                    <a:close/>
                    <a:moveTo>
                      <a:pt x="567" y="124"/>
                    </a:moveTo>
                    <a:lnTo>
                      <a:pt x="577" y="120"/>
                    </a:lnTo>
                    <a:lnTo>
                      <a:pt x="587" y="118"/>
                    </a:lnTo>
                    <a:lnTo>
                      <a:pt x="599" y="116"/>
                    </a:lnTo>
                    <a:lnTo>
                      <a:pt x="611" y="116"/>
                    </a:lnTo>
                    <a:lnTo>
                      <a:pt x="623" y="116"/>
                    </a:lnTo>
                    <a:lnTo>
                      <a:pt x="635" y="118"/>
                    </a:lnTo>
                    <a:lnTo>
                      <a:pt x="647" y="122"/>
                    </a:lnTo>
                    <a:lnTo>
                      <a:pt x="657" y="126"/>
                    </a:lnTo>
                    <a:lnTo>
                      <a:pt x="665" y="130"/>
                    </a:lnTo>
                    <a:lnTo>
                      <a:pt x="673" y="136"/>
                    </a:lnTo>
                    <a:lnTo>
                      <a:pt x="679" y="142"/>
                    </a:lnTo>
                    <a:lnTo>
                      <a:pt x="683" y="150"/>
                    </a:lnTo>
                    <a:lnTo>
                      <a:pt x="685" y="152"/>
                    </a:lnTo>
                    <a:lnTo>
                      <a:pt x="685" y="156"/>
                    </a:lnTo>
                    <a:lnTo>
                      <a:pt x="687" y="158"/>
                    </a:lnTo>
                    <a:lnTo>
                      <a:pt x="687" y="162"/>
                    </a:lnTo>
                    <a:lnTo>
                      <a:pt x="687" y="164"/>
                    </a:lnTo>
                    <a:lnTo>
                      <a:pt x="687" y="164"/>
                    </a:lnTo>
                    <a:lnTo>
                      <a:pt x="685" y="166"/>
                    </a:lnTo>
                    <a:lnTo>
                      <a:pt x="685" y="166"/>
                    </a:lnTo>
                    <a:lnTo>
                      <a:pt x="683" y="174"/>
                    </a:lnTo>
                    <a:lnTo>
                      <a:pt x="679" y="180"/>
                    </a:lnTo>
                    <a:lnTo>
                      <a:pt x="675" y="186"/>
                    </a:lnTo>
                    <a:lnTo>
                      <a:pt x="669" y="190"/>
                    </a:lnTo>
                    <a:lnTo>
                      <a:pt x="665" y="192"/>
                    </a:lnTo>
                    <a:lnTo>
                      <a:pt x="661" y="194"/>
                    </a:lnTo>
                    <a:lnTo>
                      <a:pt x="655" y="198"/>
                    </a:lnTo>
                    <a:lnTo>
                      <a:pt x="651" y="200"/>
                    </a:lnTo>
                    <a:lnTo>
                      <a:pt x="641" y="202"/>
                    </a:lnTo>
                    <a:lnTo>
                      <a:pt x="631" y="206"/>
                    </a:lnTo>
                    <a:lnTo>
                      <a:pt x="621" y="208"/>
                    </a:lnTo>
                    <a:lnTo>
                      <a:pt x="611" y="208"/>
                    </a:lnTo>
                    <a:lnTo>
                      <a:pt x="593" y="206"/>
                    </a:lnTo>
                    <a:lnTo>
                      <a:pt x="579" y="202"/>
                    </a:lnTo>
                    <a:lnTo>
                      <a:pt x="565" y="198"/>
                    </a:lnTo>
                    <a:lnTo>
                      <a:pt x="553" y="192"/>
                    </a:lnTo>
                    <a:lnTo>
                      <a:pt x="549" y="188"/>
                    </a:lnTo>
                    <a:lnTo>
                      <a:pt x="545" y="182"/>
                    </a:lnTo>
                    <a:lnTo>
                      <a:pt x="541" y="178"/>
                    </a:lnTo>
                    <a:lnTo>
                      <a:pt x="537" y="174"/>
                    </a:lnTo>
                    <a:lnTo>
                      <a:pt x="537" y="172"/>
                    </a:lnTo>
                    <a:lnTo>
                      <a:pt x="537" y="170"/>
                    </a:lnTo>
                    <a:lnTo>
                      <a:pt x="535" y="170"/>
                    </a:lnTo>
                    <a:lnTo>
                      <a:pt x="535" y="168"/>
                    </a:lnTo>
                    <a:lnTo>
                      <a:pt x="535" y="166"/>
                    </a:lnTo>
                    <a:lnTo>
                      <a:pt x="535" y="164"/>
                    </a:lnTo>
                    <a:lnTo>
                      <a:pt x="535" y="164"/>
                    </a:lnTo>
                    <a:lnTo>
                      <a:pt x="535" y="162"/>
                    </a:lnTo>
                    <a:lnTo>
                      <a:pt x="537" y="150"/>
                    </a:lnTo>
                    <a:lnTo>
                      <a:pt x="543" y="140"/>
                    </a:lnTo>
                    <a:lnTo>
                      <a:pt x="553" y="132"/>
                    </a:lnTo>
                    <a:lnTo>
                      <a:pt x="567" y="124"/>
                    </a:lnTo>
                    <a:close/>
                    <a:moveTo>
                      <a:pt x="535" y="212"/>
                    </a:moveTo>
                    <a:lnTo>
                      <a:pt x="543" y="216"/>
                    </a:lnTo>
                    <a:lnTo>
                      <a:pt x="549" y="222"/>
                    </a:lnTo>
                    <a:lnTo>
                      <a:pt x="559" y="226"/>
                    </a:lnTo>
                    <a:lnTo>
                      <a:pt x="567" y="228"/>
                    </a:lnTo>
                    <a:lnTo>
                      <a:pt x="577" y="230"/>
                    </a:lnTo>
                    <a:lnTo>
                      <a:pt x="589" y="232"/>
                    </a:lnTo>
                    <a:lnTo>
                      <a:pt x="599" y="234"/>
                    </a:lnTo>
                    <a:lnTo>
                      <a:pt x="611" y="234"/>
                    </a:lnTo>
                    <a:lnTo>
                      <a:pt x="623" y="234"/>
                    </a:lnTo>
                    <a:lnTo>
                      <a:pt x="633" y="232"/>
                    </a:lnTo>
                    <a:lnTo>
                      <a:pt x="643" y="230"/>
                    </a:lnTo>
                    <a:lnTo>
                      <a:pt x="653" y="228"/>
                    </a:lnTo>
                    <a:lnTo>
                      <a:pt x="663" y="226"/>
                    </a:lnTo>
                    <a:lnTo>
                      <a:pt x="671" y="222"/>
                    </a:lnTo>
                    <a:lnTo>
                      <a:pt x="679" y="216"/>
                    </a:lnTo>
                    <a:lnTo>
                      <a:pt x="687" y="212"/>
                    </a:lnTo>
                    <a:lnTo>
                      <a:pt x="687" y="222"/>
                    </a:lnTo>
                    <a:lnTo>
                      <a:pt x="685" y="230"/>
                    </a:lnTo>
                    <a:lnTo>
                      <a:pt x="681" y="240"/>
                    </a:lnTo>
                    <a:lnTo>
                      <a:pt x="673" y="248"/>
                    </a:lnTo>
                    <a:lnTo>
                      <a:pt x="665" y="254"/>
                    </a:lnTo>
                    <a:lnTo>
                      <a:pt x="653" y="260"/>
                    </a:lnTo>
                    <a:lnTo>
                      <a:pt x="639" y="264"/>
                    </a:lnTo>
                    <a:lnTo>
                      <a:pt x="625" y="268"/>
                    </a:lnTo>
                    <a:lnTo>
                      <a:pt x="611" y="268"/>
                    </a:lnTo>
                    <a:lnTo>
                      <a:pt x="595" y="268"/>
                    </a:lnTo>
                    <a:lnTo>
                      <a:pt x="581" y="264"/>
                    </a:lnTo>
                    <a:lnTo>
                      <a:pt x="569" y="260"/>
                    </a:lnTo>
                    <a:lnTo>
                      <a:pt x="557" y="254"/>
                    </a:lnTo>
                    <a:lnTo>
                      <a:pt x="547" y="248"/>
                    </a:lnTo>
                    <a:lnTo>
                      <a:pt x="541" y="240"/>
                    </a:lnTo>
                    <a:lnTo>
                      <a:pt x="537" y="230"/>
                    </a:lnTo>
                    <a:lnTo>
                      <a:pt x="535" y="222"/>
                    </a:lnTo>
                    <a:lnTo>
                      <a:pt x="535" y="212"/>
                    </a:lnTo>
                    <a:close/>
                    <a:moveTo>
                      <a:pt x="611" y="294"/>
                    </a:moveTo>
                    <a:lnTo>
                      <a:pt x="633" y="292"/>
                    </a:lnTo>
                    <a:lnTo>
                      <a:pt x="651" y="288"/>
                    </a:lnTo>
                    <a:lnTo>
                      <a:pt x="669" y="282"/>
                    </a:lnTo>
                    <a:lnTo>
                      <a:pt x="683" y="272"/>
                    </a:lnTo>
                    <a:lnTo>
                      <a:pt x="697" y="262"/>
                    </a:lnTo>
                    <a:lnTo>
                      <a:pt x="705" y="250"/>
                    </a:lnTo>
                    <a:lnTo>
                      <a:pt x="711" y="236"/>
                    </a:lnTo>
                    <a:lnTo>
                      <a:pt x="713" y="222"/>
                    </a:lnTo>
                    <a:lnTo>
                      <a:pt x="713" y="216"/>
                    </a:lnTo>
                    <a:lnTo>
                      <a:pt x="719" y="224"/>
                    </a:lnTo>
                    <a:lnTo>
                      <a:pt x="725" y="234"/>
                    </a:lnTo>
                    <a:lnTo>
                      <a:pt x="727" y="242"/>
                    </a:lnTo>
                    <a:lnTo>
                      <a:pt x="729" y="252"/>
                    </a:lnTo>
                    <a:lnTo>
                      <a:pt x="727" y="266"/>
                    </a:lnTo>
                    <a:lnTo>
                      <a:pt x="719" y="278"/>
                    </a:lnTo>
                    <a:lnTo>
                      <a:pt x="709" y="290"/>
                    </a:lnTo>
                    <a:lnTo>
                      <a:pt x="695" y="300"/>
                    </a:lnTo>
                    <a:lnTo>
                      <a:pt x="677" y="308"/>
                    </a:lnTo>
                    <a:lnTo>
                      <a:pt x="657" y="314"/>
                    </a:lnTo>
                    <a:lnTo>
                      <a:pt x="635" y="318"/>
                    </a:lnTo>
                    <a:lnTo>
                      <a:pt x="611" y="320"/>
                    </a:lnTo>
                    <a:lnTo>
                      <a:pt x="587" y="318"/>
                    </a:lnTo>
                    <a:lnTo>
                      <a:pt x="565" y="314"/>
                    </a:lnTo>
                    <a:lnTo>
                      <a:pt x="545" y="308"/>
                    </a:lnTo>
                    <a:lnTo>
                      <a:pt x="529" y="300"/>
                    </a:lnTo>
                    <a:lnTo>
                      <a:pt x="513" y="290"/>
                    </a:lnTo>
                    <a:lnTo>
                      <a:pt x="503" y="278"/>
                    </a:lnTo>
                    <a:lnTo>
                      <a:pt x="495" y="266"/>
                    </a:lnTo>
                    <a:lnTo>
                      <a:pt x="493" y="252"/>
                    </a:lnTo>
                    <a:lnTo>
                      <a:pt x="495" y="244"/>
                    </a:lnTo>
                    <a:lnTo>
                      <a:pt x="497" y="236"/>
                    </a:lnTo>
                    <a:lnTo>
                      <a:pt x="501" y="228"/>
                    </a:lnTo>
                    <a:lnTo>
                      <a:pt x="507" y="220"/>
                    </a:lnTo>
                    <a:lnTo>
                      <a:pt x="507" y="222"/>
                    </a:lnTo>
                    <a:lnTo>
                      <a:pt x="509" y="236"/>
                    </a:lnTo>
                    <a:lnTo>
                      <a:pt x="515" y="250"/>
                    </a:lnTo>
                    <a:lnTo>
                      <a:pt x="525" y="262"/>
                    </a:lnTo>
                    <a:lnTo>
                      <a:pt x="537" y="272"/>
                    </a:lnTo>
                    <a:lnTo>
                      <a:pt x="553" y="282"/>
                    </a:lnTo>
                    <a:lnTo>
                      <a:pt x="571" y="288"/>
                    </a:lnTo>
                    <a:lnTo>
                      <a:pt x="589" y="292"/>
                    </a:lnTo>
                    <a:lnTo>
                      <a:pt x="611" y="294"/>
                    </a:lnTo>
                    <a:close/>
                    <a:moveTo>
                      <a:pt x="139" y="94"/>
                    </a:moveTo>
                    <a:lnTo>
                      <a:pt x="143" y="80"/>
                    </a:lnTo>
                    <a:lnTo>
                      <a:pt x="151" y="68"/>
                    </a:lnTo>
                    <a:lnTo>
                      <a:pt x="163" y="58"/>
                    </a:lnTo>
                    <a:lnTo>
                      <a:pt x="179" y="48"/>
                    </a:lnTo>
                    <a:lnTo>
                      <a:pt x="197" y="40"/>
                    </a:lnTo>
                    <a:lnTo>
                      <a:pt x="217" y="34"/>
                    </a:lnTo>
                    <a:lnTo>
                      <a:pt x="239" y="30"/>
                    </a:lnTo>
                    <a:lnTo>
                      <a:pt x="263" y="28"/>
                    </a:lnTo>
                    <a:lnTo>
                      <a:pt x="283" y="30"/>
                    </a:lnTo>
                    <a:lnTo>
                      <a:pt x="303" y="32"/>
                    </a:lnTo>
                    <a:lnTo>
                      <a:pt x="321" y="38"/>
                    </a:lnTo>
                    <a:lnTo>
                      <a:pt x="339" y="44"/>
                    </a:lnTo>
                    <a:lnTo>
                      <a:pt x="353" y="52"/>
                    </a:lnTo>
                    <a:lnTo>
                      <a:pt x="367" y="60"/>
                    </a:lnTo>
                    <a:lnTo>
                      <a:pt x="377" y="72"/>
                    </a:lnTo>
                    <a:lnTo>
                      <a:pt x="383" y="82"/>
                    </a:lnTo>
                    <a:lnTo>
                      <a:pt x="385" y="86"/>
                    </a:lnTo>
                    <a:lnTo>
                      <a:pt x="387" y="92"/>
                    </a:lnTo>
                    <a:lnTo>
                      <a:pt x="389" y="96"/>
                    </a:lnTo>
                    <a:lnTo>
                      <a:pt x="389" y="102"/>
                    </a:lnTo>
                    <a:lnTo>
                      <a:pt x="387" y="110"/>
                    </a:lnTo>
                    <a:lnTo>
                      <a:pt x="385" y="120"/>
                    </a:lnTo>
                    <a:lnTo>
                      <a:pt x="379" y="128"/>
                    </a:lnTo>
                    <a:lnTo>
                      <a:pt x="373" y="136"/>
                    </a:lnTo>
                    <a:lnTo>
                      <a:pt x="373" y="136"/>
                    </a:lnTo>
                    <a:lnTo>
                      <a:pt x="369" y="140"/>
                    </a:lnTo>
                    <a:lnTo>
                      <a:pt x="365" y="142"/>
                    </a:lnTo>
                    <a:lnTo>
                      <a:pt x="361" y="146"/>
                    </a:lnTo>
                    <a:lnTo>
                      <a:pt x="357" y="148"/>
                    </a:lnTo>
                    <a:lnTo>
                      <a:pt x="347" y="154"/>
                    </a:lnTo>
                    <a:lnTo>
                      <a:pt x="337" y="158"/>
                    </a:lnTo>
                    <a:lnTo>
                      <a:pt x="327" y="164"/>
                    </a:lnTo>
                    <a:lnTo>
                      <a:pt x="315" y="166"/>
                    </a:lnTo>
                    <a:lnTo>
                      <a:pt x="303" y="170"/>
                    </a:lnTo>
                    <a:lnTo>
                      <a:pt x="291" y="172"/>
                    </a:lnTo>
                    <a:lnTo>
                      <a:pt x="277" y="174"/>
                    </a:lnTo>
                    <a:lnTo>
                      <a:pt x="263" y="174"/>
                    </a:lnTo>
                    <a:lnTo>
                      <a:pt x="249" y="174"/>
                    </a:lnTo>
                    <a:lnTo>
                      <a:pt x="235" y="172"/>
                    </a:lnTo>
                    <a:lnTo>
                      <a:pt x="223" y="170"/>
                    </a:lnTo>
                    <a:lnTo>
                      <a:pt x="211" y="166"/>
                    </a:lnTo>
                    <a:lnTo>
                      <a:pt x="199" y="164"/>
                    </a:lnTo>
                    <a:lnTo>
                      <a:pt x="187" y="158"/>
                    </a:lnTo>
                    <a:lnTo>
                      <a:pt x="177" y="154"/>
                    </a:lnTo>
                    <a:lnTo>
                      <a:pt x="169" y="148"/>
                    </a:lnTo>
                    <a:lnTo>
                      <a:pt x="167" y="148"/>
                    </a:lnTo>
                    <a:lnTo>
                      <a:pt x="167" y="146"/>
                    </a:lnTo>
                    <a:lnTo>
                      <a:pt x="165" y="146"/>
                    </a:lnTo>
                    <a:lnTo>
                      <a:pt x="165" y="146"/>
                    </a:lnTo>
                    <a:lnTo>
                      <a:pt x="163" y="144"/>
                    </a:lnTo>
                    <a:lnTo>
                      <a:pt x="159" y="140"/>
                    </a:lnTo>
                    <a:lnTo>
                      <a:pt x="157" y="138"/>
                    </a:lnTo>
                    <a:lnTo>
                      <a:pt x="153" y="136"/>
                    </a:lnTo>
                    <a:lnTo>
                      <a:pt x="147" y="128"/>
                    </a:lnTo>
                    <a:lnTo>
                      <a:pt x="141" y="120"/>
                    </a:lnTo>
                    <a:lnTo>
                      <a:pt x="139" y="110"/>
                    </a:lnTo>
                    <a:lnTo>
                      <a:pt x="137" y="102"/>
                    </a:lnTo>
                    <a:lnTo>
                      <a:pt x="137" y="100"/>
                    </a:lnTo>
                    <a:lnTo>
                      <a:pt x="137" y="98"/>
                    </a:lnTo>
                    <a:lnTo>
                      <a:pt x="137" y="96"/>
                    </a:lnTo>
                    <a:lnTo>
                      <a:pt x="139" y="94"/>
                    </a:lnTo>
                    <a:close/>
                    <a:moveTo>
                      <a:pt x="357" y="182"/>
                    </a:moveTo>
                    <a:lnTo>
                      <a:pt x="357" y="190"/>
                    </a:lnTo>
                    <a:lnTo>
                      <a:pt x="355" y="196"/>
                    </a:lnTo>
                    <a:lnTo>
                      <a:pt x="349" y="204"/>
                    </a:lnTo>
                    <a:lnTo>
                      <a:pt x="341" y="210"/>
                    </a:lnTo>
                    <a:lnTo>
                      <a:pt x="331" y="216"/>
                    </a:lnTo>
                    <a:lnTo>
                      <a:pt x="317" y="222"/>
                    </a:lnTo>
                    <a:lnTo>
                      <a:pt x="301" y="226"/>
                    </a:lnTo>
                    <a:lnTo>
                      <a:pt x="283" y="230"/>
                    </a:lnTo>
                    <a:lnTo>
                      <a:pt x="263" y="230"/>
                    </a:lnTo>
                    <a:lnTo>
                      <a:pt x="243" y="230"/>
                    </a:lnTo>
                    <a:lnTo>
                      <a:pt x="225" y="226"/>
                    </a:lnTo>
                    <a:lnTo>
                      <a:pt x="209" y="222"/>
                    </a:lnTo>
                    <a:lnTo>
                      <a:pt x="195" y="216"/>
                    </a:lnTo>
                    <a:lnTo>
                      <a:pt x="185" y="210"/>
                    </a:lnTo>
                    <a:lnTo>
                      <a:pt x="177" y="204"/>
                    </a:lnTo>
                    <a:lnTo>
                      <a:pt x="171" y="196"/>
                    </a:lnTo>
                    <a:lnTo>
                      <a:pt x="169" y="190"/>
                    </a:lnTo>
                    <a:lnTo>
                      <a:pt x="169" y="182"/>
                    </a:lnTo>
                    <a:lnTo>
                      <a:pt x="179" y="186"/>
                    </a:lnTo>
                    <a:lnTo>
                      <a:pt x="189" y="190"/>
                    </a:lnTo>
                    <a:lnTo>
                      <a:pt x="201" y="194"/>
                    </a:lnTo>
                    <a:lnTo>
                      <a:pt x="213" y="196"/>
                    </a:lnTo>
                    <a:lnTo>
                      <a:pt x="225" y="198"/>
                    </a:lnTo>
                    <a:lnTo>
                      <a:pt x="237" y="200"/>
                    </a:lnTo>
                    <a:lnTo>
                      <a:pt x="249" y="202"/>
                    </a:lnTo>
                    <a:lnTo>
                      <a:pt x="263" y="202"/>
                    </a:lnTo>
                    <a:lnTo>
                      <a:pt x="277" y="202"/>
                    </a:lnTo>
                    <a:lnTo>
                      <a:pt x="289" y="200"/>
                    </a:lnTo>
                    <a:lnTo>
                      <a:pt x="301" y="198"/>
                    </a:lnTo>
                    <a:lnTo>
                      <a:pt x="313" y="196"/>
                    </a:lnTo>
                    <a:lnTo>
                      <a:pt x="325" y="194"/>
                    </a:lnTo>
                    <a:lnTo>
                      <a:pt x="337" y="190"/>
                    </a:lnTo>
                    <a:lnTo>
                      <a:pt x="347" y="186"/>
                    </a:lnTo>
                    <a:lnTo>
                      <a:pt x="357" y="182"/>
                    </a:lnTo>
                    <a:close/>
                    <a:moveTo>
                      <a:pt x="71" y="234"/>
                    </a:moveTo>
                    <a:lnTo>
                      <a:pt x="73" y="232"/>
                    </a:lnTo>
                    <a:lnTo>
                      <a:pt x="75" y="230"/>
                    </a:lnTo>
                    <a:lnTo>
                      <a:pt x="75" y="228"/>
                    </a:lnTo>
                    <a:lnTo>
                      <a:pt x="77" y="228"/>
                    </a:lnTo>
                    <a:lnTo>
                      <a:pt x="79" y="226"/>
                    </a:lnTo>
                    <a:lnTo>
                      <a:pt x="141" y="168"/>
                    </a:lnTo>
                    <a:lnTo>
                      <a:pt x="141" y="190"/>
                    </a:lnTo>
                    <a:lnTo>
                      <a:pt x="143" y="204"/>
                    </a:lnTo>
                    <a:lnTo>
                      <a:pt x="151" y="216"/>
                    </a:lnTo>
                    <a:lnTo>
                      <a:pt x="161" y="228"/>
                    </a:lnTo>
                    <a:lnTo>
                      <a:pt x="175" y="238"/>
                    </a:lnTo>
                    <a:lnTo>
                      <a:pt x="193" y="246"/>
                    </a:lnTo>
                    <a:lnTo>
                      <a:pt x="215" y="252"/>
                    </a:lnTo>
                    <a:lnTo>
                      <a:pt x="237" y="256"/>
                    </a:lnTo>
                    <a:lnTo>
                      <a:pt x="263" y="258"/>
                    </a:lnTo>
                    <a:lnTo>
                      <a:pt x="289" y="256"/>
                    </a:lnTo>
                    <a:lnTo>
                      <a:pt x="311" y="252"/>
                    </a:lnTo>
                    <a:lnTo>
                      <a:pt x="333" y="246"/>
                    </a:lnTo>
                    <a:lnTo>
                      <a:pt x="351" y="238"/>
                    </a:lnTo>
                    <a:lnTo>
                      <a:pt x="365" y="228"/>
                    </a:lnTo>
                    <a:lnTo>
                      <a:pt x="375" y="216"/>
                    </a:lnTo>
                    <a:lnTo>
                      <a:pt x="383" y="204"/>
                    </a:lnTo>
                    <a:lnTo>
                      <a:pt x="385" y="190"/>
                    </a:lnTo>
                    <a:lnTo>
                      <a:pt x="385" y="162"/>
                    </a:lnTo>
                    <a:lnTo>
                      <a:pt x="391" y="158"/>
                    </a:lnTo>
                    <a:lnTo>
                      <a:pt x="395" y="152"/>
                    </a:lnTo>
                    <a:lnTo>
                      <a:pt x="399" y="148"/>
                    </a:lnTo>
                    <a:lnTo>
                      <a:pt x="403" y="144"/>
                    </a:lnTo>
                    <a:lnTo>
                      <a:pt x="415" y="146"/>
                    </a:lnTo>
                    <a:lnTo>
                      <a:pt x="427" y="148"/>
                    </a:lnTo>
                    <a:lnTo>
                      <a:pt x="441" y="152"/>
                    </a:lnTo>
                    <a:lnTo>
                      <a:pt x="453" y="154"/>
                    </a:lnTo>
                    <a:lnTo>
                      <a:pt x="467" y="158"/>
                    </a:lnTo>
                    <a:lnTo>
                      <a:pt x="481" y="160"/>
                    </a:lnTo>
                    <a:lnTo>
                      <a:pt x="493" y="164"/>
                    </a:lnTo>
                    <a:lnTo>
                      <a:pt x="507" y="166"/>
                    </a:lnTo>
                    <a:lnTo>
                      <a:pt x="507" y="184"/>
                    </a:lnTo>
                    <a:lnTo>
                      <a:pt x="489" y="198"/>
                    </a:lnTo>
                    <a:lnTo>
                      <a:pt x="477" y="214"/>
                    </a:lnTo>
                    <a:lnTo>
                      <a:pt x="467" y="232"/>
                    </a:lnTo>
                    <a:lnTo>
                      <a:pt x="465" y="252"/>
                    </a:lnTo>
                    <a:lnTo>
                      <a:pt x="467" y="272"/>
                    </a:lnTo>
                    <a:lnTo>
                      <a:pt x="477" y="290"/>
                    </a:lnTo>
                    <a:lnTo>
                      <a:pt x="491" y="306"/>
                    </a:lnTo>
                    <a:lnTo>
                      <a:pt x="509" y="320"/>
                    </a:lnTo>
                    <a:lnTo>
                      <a:pt x="529" y="332"/>
                    </a:lnTo>
                    <a:lnTo>
                      <a:pt x="555" y="339"/>
                    </a:lnTo>
                    <a:lnTo>
                      <a:pt x="581" y="345"/>
                    </a:lnTo>
                    <a:lnTo>
                      <a:pt x="611" y="347"/>
                    </a:lnTo>
                    <a:lnTo>
                      <a:pt x="641" y="345"/>
                    </a:lnTo>
                    <a:lnTo>
                      <a:pt x="669" y="339"/>
                    </a:lnTo>
                    <a:lnTo>
                      <a:pt x="693" y="332"/>
                    </a:lnTo>
                    <a:lnTo>
                      <a:pt x="715" y="320"/>
                    </a:lnTo>
                    <a:lnTo>
                      <a:pt x="733" y="306"/>
                    </a:lnTo>
                    <a:lnTo>
                      <a:pt x="745" y="290"/>
                    </a:lnTo>
                    <a:lnTo>
                      <a:pt x="755" y="272"/>
                    </a:lnTo>
                    <a:lnTo>
                      <a:pt x="757" y="252"/>
                    </a:lnTo>
                    <a:lnTo>
                      <a:pt x="757" y="244"/>
                    </a:lnTo>
                    <a:lnTo>
                      <a:pt x="755" y="236"/>
                    </a:lnTo>
                    <a:lnTo>
                      <a:pt x="753" y="230"/>
                    </a:lnTo>
                    <a:lnTo>
                      <a:pt x="751" y="222"/>
                    </a:lnTo>
                    <a:lnTo>
                      <a:pt x="761" y="224"/>
                    </a:lnTo>
                    <a:lnTo>
                      <a:pt x="773" y="228"/>
                    </a:lnTo>
                    <a:lnTo>
                      <a:pt x="781" y="230"/>
                    </a:lnTo>
                    <a:lnTo>
                      <a:pt x="791" y="232"/>
                    </a:lnTo>
                    <a:lnTo>
                      <a:pt x="799" y="232"/>
                    </a:lnTo>
                    <a:lnTo>
                      <a:pt x="805" y="234"/>
                    </a:lnTo>
                    <a:lnTo>
                      <a:pt x="811" y="236"/>
                    </a:lnTo>
                    <a:lnTo>
                      <a:pt x="815" y="236"/>
                    </a:lnTo>
                    <a:lnTo>
                      <a:pt x="815" y="238"/>
                    </a:lnTo>
                    <a:lnTo>
                      <a:pt x="819" y="242"/>
                    </a:lnTo>
                    <a:lnTo>
                      <a:pt x="821" y="246"/>
                    </a:lnTo>
                    <a:lnTo>
                      <a:pt x="823" y="250"/>
                    </a:lnTo>
                    <a:lnTo>
                      <a:pt x="823" y="254"/>
                    </a:lnTo>
                    <a:lnTo>
                      <a:pt x="823" y="262"/>
                    </a:lnTo>
                    <a:lnTo>
                      <a:pt x="821" y="268"/>
                    </a:lnTo>
                    <a:lnTo>
                      <a:pt x="817" y="272"/>
                    </a:lnTo>
                    <a:lnTo>
                      <a:pt x="815" y="276"/>
                    </a:lnTo>
                    <a:lnTo>
                      <a:pt x="811" y="280"/>
                    </a:lnTo>
                    <a:lnTo>
                      <a:pt x="799" y="292"/>
                    </a:lnTo>
                    <a:lnTo>
                      <a:pt x="783" y="308"/>
                    </a:lnTo>
                    <a:lnTo>
                      <a:pt x="765" y="328"/>
                    </a:lnTo>
                    <a:lnTo>
                      <a:pt x="747" y="345"/>
                    </a:lnTo>
                    <a:lnTo>
                      <a:pt x="733" y="361"/>
                    </a:lnTo>
                    <a:lnTo>
                      <a:pt x="721" y="373"/>
                    </a:lnTo>
                    <a:lnTo>
                      <a:pt x="715" y="379"/>
                    </a:lnTo>
                    <a:lnTo>
                      <a:pt x="701" y="389"/>
                    </a:lnTo>
                    <a:lnTo>
                      <a:pt x="685" y="395"/>
                    </a:lnTo>
                    <a:lnTo>
                      <a:pt x="673" y="399"/>
                    </a:lnTo>
                    <a:lnTo>
                      <a:pt x="661" y="399"/>
                    </a:lnTo>
                    <a:lnTo>
                      <a:pt x="651" y="399"/>
                    </a:lnTo>
                    <a:lnTo>
                      <a:pt x="643" y="397"/>
                    </a:lnTo>
                    <a:lnTo>
                      <a:pt x="637" y="397"/>
                    </a:lnTo>
                    <a:lnTo>
                      <a:pt x="635" y="395"/>
                    </a:lnTo>
                    <a:lnTo>
                      <a:pt x="633" y="395"/>
                    </a:lnTo>
                    <a:lnTo>
                      <a:pt x="633" y="395"/>
                    </a:lnTo>
                    <a:lnTo>
                      <a:pt x="95" y="260"/>
                    </a:lnTo>
                    <a:lnTo>
                      <a:pt x="89" y="258"/>
                    </a:lnTo>
                    <a:lnTo>
                      <a:pt x="81" y="256"/>
                    </a:lnTo>
                    <a:lnTo>
                      <a:pt x="75" y="252"/>
                    </a:lnTo>
                    <a:lnTo>
                      <a:pt x="71" y="248"/>
                    </a:lnTo>
                    <a:lnTo>
                      <a:pt x="69" y="244"/>
                    </a:lnTo>
                    <a:lnTo>
                      <a:pt x="69" y="240"/>
                    </a:lnTo>
                    <a:lnTo>
                      <a:pt x="69" y="238"/>
                    </a:lnTo>
                    <a:lnTo>
                      <a:pt x="71" y="234"/>
                    </a:lnTo>
                    <a:close/>
                    <a:moveTo>
                      <a:pt x="849" y="1241"/>
                    </a:moveTo>
                    <a:lnTo>
                      <a:pt x="845" y="1263"/>
                    </a:lnTo>
                    <a:lnTo>
                      <a:pt x="835" y="1281"/>
                    </a:lnTo>
                    <a:lnTo>
                      <a:pt x="827" y="1292"/>
                    </a:lnTo>
                    <a:lnTo>
                      <a:pt x="823" y="1296"/>
                    </a:lnTo>
                    <a:lnTo>
                      <a:pt x="819" y="1302"/>
                    </a:lnTo>
                    <a:lnTo>
                      <a:pt x="805" y="1314"/>
                    </a:lnTo>
                    <a:lnTo>
                      <a:pt x="789" y="1334"/>
                    </a:lnTo>
                    <a:lnTo>
                      <a:pt x="769" y="1356"/>
                    </a:lnTo>
                    <a:lnTo>
                      <a:pt x="747" y="1378"/>
                    </a:lnTo>
                    <a:lnTo>
                      <a:pt x="731" y="1398"/>
                    </a:lnTo>
                    <a:lnTo>
                      <a:pt x="717" y="1410"/>
                    </a:lnTo>
                    <a:lnTo>
                      <a:pt x="713" y="1416"/>
                    </a:lnTo>
                    <a:lnTo>
                      <a:pt x="697" y="1428"/>
                    </a:lnTo>
                    <a:lnTo>
                      <a:pt x="681" y="1436"/>
                    </a:lnTo>
                    <a:lnTo>
                      <a:pt x="665" y="1440"/>
                    </a:lnTo>
                    <a:lnTo>
                      <a:pt x="651" y="1442"/>
                    </a:lnTo>
                    <a:lnTo>
                      <a:pt x="637" y="1442"/>
                    </a:lnTo>
                    <a:lnTo>
                      <a:pt x="625" y="1440"/>
                    </a:lnTo>
                    <a:lnTo>
                      <a:pt x="617" y="1438"/>
                    </a:lnTo>
                    <a:lnTo>
                      <a:pt x="613" y="1438"/>
                    </a:lnTo>
                    <a:lnTo>
                      <a:pt x="613" y="1438"/>
                    </a:lnTo>
                    <a:lnTo>
                      <a:pt x="101" y="1306"/>
                    </a:lnTo>
                    <a:lnTo>
                      <a:pt x="75" y="1296"/>
                    </a:lnTo>
                    <a:lnTo>
                      <a:pt x="62" y="1283"/>
                    </a:lnTo>
                    <a:lnTo>
                      <a:pt x="58" y="1267"/>
                    </a:lnTo>
                    <a:lnTo>
                      <a:pt x="56" y="1259"/>
                    </a:lnTo>
                    <a:lnTo>
                      <a:pt x="56" y="1125"/>
                    </a:lnTo>
                    <a:lnTo>
                      <a:pt x="56" y="821"/>
                    </a:lnTo>
                    <a:lnTo>
                      <a:pt x="56" y="493"/>
                    </a:lnTo>
                    <a:lnTo>
                      <a:pt x="56" y="288"/>
                    </a:lnTo>
                    <a:lnTo>
                      <a:pt x="62" y="292"/>
                    </a:lnTo>
                    <a:lnTo>
                      <a:pt x="69" y="296"/>
                    </a:lnTo>
                    <a:lnTo>
                      <a:pt x="77" y="298"/>
                    </a:lnTo>
                    <a:lnTo>
                      <a:pt x="87" y="300"/>
                    </a:lnTo>
                    <a:lnTo>
                      <a:pt x="93" y="302"/>
                    </a:lnTo>
                    <a:lnTo>
                      <a:pt x="109" y="306"/>
                    </a:lnTo>
                    <a:lnTo>
                      <a:pt x="135" y="312"/>
                    </a:lnTo>
                    <a:lnTo>
                      <a:pt x="169" y="320"/>
                    </a:lnTo>
                    <a:lnTo>
                      <a:pt x="209" y="332"/>
                    </a:lnTo>
                    <a:lnTo>
                      <a:pt x="253" y="341"/>
                    </a:lnTo>
                    <a:lnTo>
                      <a:pt x="301" y="353"/>
                    </a:lnTo>
                    <a:lnTo>
                      <a:pt x="351" y="367"/>
                    </a:lnTo>
                    <a:lnTo>
                      <a:pt x="399" y="379"/>
                    </a:lnTo>
                    <a:lnTo>
                      <a:pt x="447" y="391"/>
                    </a:lnTo>
                    <a:lnTo>
                      <a:pt x="493" y="403"/>
                    </a:lnTo>
                    <a:lnTo>
                      <a:pt x="533" y="413"/>
                    </a:lnTo>
                    <a:lnTo>
                      <a:pt x="569" y="421"/>
                    </a:lnTo>
                    <a:lnTo>
                      <a:pt x="595" y="429"/>
                    </a:lnTo>
                    <a:lnTo>
                      <a:pt x="613" y="433"/>
                    </a:lnTo>
                    <a:lnTo>
                      <a:pt x="621" y="435"/>
                    </a:lnTo>
                    <a:lnTo>
                      <a:pt x="627" y="437"/>
                    </a:lnTo>
                    <a:lnTo>
                      <a:pt x="637" y="439"/>
                    </a:lnTo>
                    <a:lnTo>
                      <a:pt x="649" y="441"/>
                    </a:lnTo>
                    <a:lnTo>
                      <a:pt x="665" y="441"/>
                    </a:lnTo>
                    <a:lnTo>
                      <a:pt x="681" y="439"/>
                    </a:lnTo>
                    <a:lnTo>
                      <a:pt x="701" y="433"/>
                    </a:lnTo>
                    <a:lnTo>
                      <a:pt x="721" y="425"/>
                    </a:lnTo>
                    <a:lnTo>
                      <a:pt x="743" y="411"/>
                    </a:lnTo>
                    <a:lnTo>
                      <a:pt x="743" y="409"/>
                    </a:lnTo>
                    <a:lnTo>
                      <a:pt x="847" y="302"/>
                    </a:lnTo>
                    <a:lnTo>
                      <a:pt x="849" y="302"/>
                    </a:lnTo>
                    <a:lnTo>
                      <a:pt x="849" y="300"/>
                    </a:lnTo>
                    <a:lnTo>
                      <a:pt x="849" y="300"/>
                    </a:lnTo>
                    <a:lnTo>
                      <a:pt x="849" y="300"/>
                    </a:lnTo>
                    <a:lnTo>
                      <a:pt x="849" y="300"/>
                    </a:lnTo>
                    <a:lnTo>
                      <a:pt x="849" y="509"/>
                    </a:lnTo>
                    <a:lnTo>
                      <a:pt x="849" y="825"/>
                    </a:lnTo>
                    <a:lnTo>
                      <a:pt x="849" y="1113"/>
                    </a:lnTo>
                    <a:lnTo>
                      <a:pt x="849" y="124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4" name="Freeform 70"/>
              <p:cNvSpPr>
                <a:spLocks noEditPoints="1"/>
              </p:cNvSpPr>
              <p:nvPr/>
            </p:nvSpPr>
            <p:spPr bwMode="auto">
              <a:xfrm>
                <a:off x="3212" y="722"/>
                <a:ext cx="109" cy="62"/>
              </a:xfrm>
              <a:custGeom>
                <a:avLst/>
                <a:gdLst>
                  <a:gd name="T0" fmla="*/ 76 w 218"/>
                  <a:gd name="T1" fmla="*/ 124 h 124"/>
                  <a:gd name="T2" fmla="*/ 178 w 218"/>
                  <a:gd name="T3" fmla="*/ 116 h 124"/>
                  <a:gd name="T4" fmla="*/ 192 w 218"/>
                  <a:gd name="T5" fmla="*/ 94 h 124"/>
                  <a:gd name="T6" fmla="*/ 218 w 218"/>
                  <a:gd name="T7" fmla="*/ 50 h 124"/>
                  <a:gd name="T8" fmla="*/ 198 w 218"/>
                  <a:gd name="T9" fmla="*/ 38 h 124"/>
                  <a:gd name="T10" fmla="*/ 134 w 218"/>
                  <a:gd name="T11" fmla="*/ 0 h 124"/>
                  <a:gd name="T12" fmla="*/ 128 w 218"/>
                  <a:gd name="T13" fmla="*/ 2 h 124"/>
                  <a:gd name="T14" fmla="*/ 30 w 218"/>
                  <a:gd name="T15" fmla="*/ 16 h 124"/>
                  <a:gd name="T16" fmla="*/ 24 w 218"/>
                  <a:gd name="T17" fmla="*/ 28 h 124"/>
                  <a:gd name="T18" fmla="*/ 0 w 218"/>
                  <a:gd name="T19" fmla="*/ 78 h 124"/>
                  <a:gd name="T20" fmla="*/ 28 w 218"/>
                  <a:gd name="T21" fmla="*/ 94 h 124"/>
                  <a:gd name="T22" fmla="*/ 76 w 218"/>
                  <a:gd name="T23" fmla="*/ 124 h 124"/>
                  <a:gd name="T24" fmla="*/ 48 w 218"/>
                  <a:gd name="T25" fmla="*/ 42 h 124"/>
                  <a:gd name="T26" fmla="*/ 54 w 218"/>
                  <a:gd name="T27" fmla="*/ 40 h 124"/>
                  <a:gd name="T28" fmla="*/ 64 w 218"/>
                  <a:gd name="T29" fmla="*/ 40 h 124"/>
                  <a:gd name="T30" fmla="*/ 76 w 218"/>
                  <a:gd name="T31" fmla="*/ 38 h 124"/>
                  <a:gd name="T32" fmla="*/ 90 w 218"/>
                  <a:gd name="T33" fmla="*/ 36 h 124"/>
                  <a:gd name="T34" fmla="*/ 102 w 218"/>
                  <a:gd name="T35" fmla="*/ 34 h 124"/>
                  <a:gd name="T36" fmla="*/ 114 w 218"/>
                  <a:gd name="T37" fmla="*/ 32 h 124"/>
                  <a:gd name="T38" fmla="*/ 122 w 218"/>
                  <a:gd name="T39" fmla="*/ 30 h 124"/>
                  <a:gd name="T40" fmla="*/ 128 w 218"/>
                  <a:gd name="T41" fmla="*/ 30 h 124"/>
                  <a:gd name="T42" fmla="*/ 136 w 218"/>
                  <a:gd name="T43" fmla="*/ 34 h 124"/>
                  <a:gd name="T44" fmla="*/ 150 w 218"/>
                  <a:gd name="T45" fmla="*/ 42 h 124"/>
                  <a:gd name="T46" fmla="*/ 166 w 218"/>
                  <a:gd name="T47" fmla="*/ 52 h 124"/>
                  <a:gd name="T48" fmla="*/ 180 w 218"/>
                  <a:gd name="T49" fmla="*/ 60 h 124"/>
                  <a:gd name="T50" fmla="*/ 176 w 218"/>
                  <a:gd name="T51" fmla="*/ 68 h 124"/>
                  <a:gd name="T52" fmla="*/ 172 w 218"/>
                  <a:gd name="T53" fmla="*/ 74 h 124"/>
                  <a:gd name="T54" fmla="*/ 168 w 218"/>
                  <a:gd name="T55" fmla="*/ 82 h 124"/>
                  <a:gd name="T56" fmla="*/ 164 w 218"/>
                  <a:gd name="T57" fmla="*/ 88 h 124"/>
                  <a:gd name="T58" fmla="*/ 164 w 218"/>
                  <a:gd name="T59" fmla="*/ 88 h 124"/>
                  <a:gd name="T60" fmla="*/ 164 w 218"/>
                  <a:gd name="T61" fmla="*/ 88 h 124"/>
                  <a:gd name="T62" fmla="*/ 162 w 218"/>
                  <a:gd name="T63" fmla="*/ 88 h 124"/>
                  <a:gd name="T64" fmla="*/ 162 w 218"/>
                  <a:gd name="T65" fmla="*/ 90 h 124"/>
                  <a:gd name="T66" fmla="*/ 156 w 218"/>
                  <a:gd name="T67" fmla="*/ 90 h 124"/>
                  <a:gd name="T68" fmla="*/ 146 w 218"/>
                  <a:gd name="T69" fmla="*/ 90 h 124"/>
                  <a:gd name="T70" fmla="*/ 134 w 218"/>
                  <a:gd name="T71" fmla="*/ 92 h 124"/>
                  <a:gd name="T72" fmla="*/ 120 w 218"/>
                  <a:gd name="T73" fmla="*/ 92 h 124"/>
                  <a:gd name="T74" fmla="*/ 108 w 218"/>
                  <a:gd name="T75" fmla="*/ 94 h 124"/>
                  <a:gd name="T76" fmla="*/ 96 w 218"/>
                  <a:gd name="T77" fmla="*/ 94 h 124"/>
                  <a:gd name="T78" fmla="*/ 88 w 218"/>
                  <a:gd name="T79" fmla="*/ 96 h 124"/>
                  <a:gd name="T80" fmla="*/ 82 w 218"/>
                  <a:gd name="T81" fmla="*/ 96 h 124"/>
                  <a:gd name="T82" fmla="*/ 78 w 218"/>
                  <a:gd name="T83" fmla="*/ 94 h 124"/>
                  <a:gd name="T84" fmla="*/ 70 w 218"/>
                  <a:gd name="T85" fmla="*/ 88 h 124"/>
                  <a:gd name="T86" fmla="*/ 60 w 218"/>
                  <a:gd name="T87" fmla="*/ 82 h 124"/>
                  <a:gd name="T88" fmla="*/ 50 w 218"/>
                  <a:gd name="T89" fmla="*/ 76 h 124"/>
                  <a:gd name="T90" fmla="*/ 46 w 218"/>
                  <a:gd name="T91" fmla="*/ 74 h 124"/>
                  <a:gd name="T92" fmla="*/ 44 w 218"/>
                  <a:gd name="T93" fmla="*/ 72 h 124"/>
                  <a:gd name="T94" fmla="*/ 40 w 218"/>
                  <a:gd name="T95" fmla="*/ 70 h 124"/>
                  <a:gd name="T96" fmla="*/ 36 w 218"/>
                  <a:gd name="T97" fmla="*/ 68 h 124"/>
                  <a:gd name="T98" fmla="*/ 40 w 218"/>
                  <a:gd name="T99" fmla="*/ 60 h 124"/>
                  <a:gd name="T100" fmla="*/ 42 w 218"/>
                  <a:gd name="T101" fmla="*/ 54 h 124"/>
                  <a:gd name="T102" fmla="*/ 46 w 218"/>
                  <a:gd name="T103" fmla="*/ 48 h 124"/>
                  <a:gd name="T104" fmla="*/ 48 w 218"/>
                  <a:gd name="T105" fmla="*/ 42 h 1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18" h="124">
                    <a:moveTo>
                      <a:pt x="76" y="124"/>
                    </a:moveTo>
                    <a:lnTo>
                      <a:pt x="178" y="116"/>
                    </a:lnTo>
                    <a:lnTo>
                      <a:pt x="192" y="94"/>
                    </a:lnTo>
                    <a:lnTo>
                      <a:pt x="218" y="50"/>
                    </a:lnTo>
                    <a:lnTo>
                      <a:pt x="198" y="38"/>
                    </a:lnTo>
                    <a:lnTo>
                      <a:pt x="134" y="0"/>
                    </a:lnTo>
                    <a:lnTo>
                      <a:pt x="128" y="2"/>
                    </a:lnTo>
                    <a:lnTo>
                      <a:pt x="30" y="16"/>
                    </a:lnTo>
                    <a:lnTo>
                      <a:pt x="24" y="28"/>
                    </a:lnTo>
                    <a:lnTo>
                      <a:pt x="0" y="78"/>
                    </a:lnTo>
                    <a:lnTo>
                      <a:pt x="28" y="94"/>
                    </a:lnTo>
                    <a:lnTo>
                      <a:pt x="76" y="124"/>
                    </a:lnTo>
                    <a:close/>
                    <a:moveTo>
                      <a:pt x="48" y="42"/>
                    </a:moveTo>
                    <a:lnTo>
                      <a:pt x="54" y="40"/>
                    </a:lnTo>
                    <a:lnTo>
                      <a:pt x="64" y="40"/>
                    </a:lnTo>
                    <a:lnTo>
                      <a:pt x="76" y="38"/>
                    </a:lnTo>
                    <a:lnTo>
                      <a:pt x="90" y="36"/>
                    </a:lnTo>
                    <a:lnTo>
                      <a:pt x="102" y="34"/>
                    </a:lnTo>
                    <a:lnTo>
                      <a:pt x="114" y="32"/>
                    </a:lnTo>
                    <a:lnTo>
                      <a:pt x="122" y="30"/>
                    </a:lnTo>
                    <a:lnTo>
                      <a:pt x="128" y="30"/>
                    </a:lnTo>
                    <a:lnTo>
                      <a:pt x="136" y="34"/>
                    </a:lnTo>
                    <a:lnTo>
                      <a:pt x="150" y="42"/>
                    </a:lnTo>
                    <a:lnTo>
                      <a:pt x="166" y="52"/>
                    </a:lnTo>
                    <a:lnTo>
                      <a:pt x="180" y="60"/>
                    </a:lnTo>
                    <a:lnTo>
                      <a:pt x="176" y="68"/>
                    </a:lnTo>
                    <a:lnTo>
                      <a:pt x="172" y="74"/>
                    </a:lnTo>
                    <a:lnTo>
                      <a:pt x="168" y="82"/>
                    </a:lnTo>
                    <a:lnTo>
                      <a:pt x="164" y="88"/>
                    </a:lnTo>
                    <a:lnTo>
                      <a:pt x="164" y="88"/>
                    </a:lnTo>
                    <a:lnTo>
                      <a:pt x="164" y="88"/>
                    </a:lnTo>
                    <a:lnTo>
                      <a:pt x="162" y="88"/>
                    </a:lnTo>
                    <a:lnTo>
                      <a:pt x="162" y="90"/>
                    </a:lnTo>
                    <a:lnTo>
                      <a:pt x="156" y="90"/>
                    </a:lnTo>
                    <a:lnTo>
                      <a:pt x="146" y="90"/>
                    </a:lnTo>
                    <a:lnTo>
                      <a:pt x="134" y="92"/>
                    </a:lnTo>
                    <a:lnTo>
                      <a:pt x="120" y="92"/>
                    </a:lnTo>
                    <a:lnTo>
                      <a:pt x="108" y="94"/>
                    </a:lnTo>
                    <a:lnTo>
                      <a:pt x="96" y="94"/>
                    </a:lnTo>
                    <a:lnTo>
                      <a:pt x="88" y="96"/>
                    </a:lnTo>
                    <a:lnTo>
                      <a:pt x="82" y="96"/>
                    </a:lnTo>
                    <a:lnTo>
                      <a:pt x="78" y="94"/>
                    </a:lnTo>
                    <a:lnTo>
                      <a:pt x="70" y="88"/>
                    </a:lnTo>
                    <a:lnTo>
                      <a:pt x="60" y="82"/>
                    </a:lnTo>
                    <a:lnTo>
                      <a:pt x="50" y="76"/>
                    </a:lnTo>
                    <a:lnTo>
                      <a:pt x="46" y="74"/>
                    </a:lnTo>
                    <a:lnTo>
                      <a:pt x="44" y="72"/>
                    </a:lnTo>
                    <a:lnTo>
                      <a:pt x="40" y="70"/>
                    </a:lnTo>
                    <a:lnTo>
                      <a:pt x="36" y="68"/>
                    </a:lnTo>
                    <a:lnTo>
                      <a:pt x="40" y="60"/>
                    </a:lnTo>
                    <a:lnTo>
                      <a:pt x="42" y="54"/>
                    </a:lnTo>
                    <a:lnTo>
                      <a:pt x="46" y="48"/>
                    </a:lnTo>
                    <a:lnTo>
                      <a:pt x="48" y="4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5" name="Freeform 71"/>
              <p:cNvSpPr>
                <a:spLocks/>
              </p:cNvSpPr>
              <p:nvPr/>
            </p:nvSpPr>
            <p:spPr bwMode="auto">
              <a:xfrm>
                <a:off x="3410" y="768"/>
                <a:ext cx="58" cy="33"/>
              </a:xfrm>
              <a:custGeom>
                <a:avLst/>
                <a:gdLst>
                  <a:gd name="T0" fmla="*/ 110 w 116"/>
                  <a:gd name="T1" fmla="*/ 16 h 66"/>
                  <a:gd name="T2" fmla="*/ 96 w 116"/>
                  <a:gd name="T3" fmla="*/ 4 h 66"/>
                  <a:gd name="T4" fmla="*/ 90 w 116"/>
                  <a:gd name="T5" fmla="*/ 4 h 66"/>
                  <a:gd name="T6" fmla="*/ 96 w 116"/>
                  <a:gd name="T7" fmla="*/ 10 h 66"/>
                  <a:gd name="T8" fmla="*/ 100 w 116"/>
                  <a:gd name="T9" fmla="*/ 16 h 66"/>
                  <a:gd name="T10" fmla="*/ 100 w 116"/>
                  <a:gd name="T11" fmla="*/ 20 h 66"/>
                  <a:gd name="T12" fmla="*/ 100 w 116"/>
                  <a:gd name="T13" fmla="*/ 22 h 66"/>
                  <a:gd name="T14" fmla="*/ 100 w 116"/>
                  <a:gd name="T15" fmla="*/ 24 h 66"/>
                  <a:gd name="T16" fmla="*/ 98 w 116"/>
                  <a:gd name="T17" fmla="*/ 28 h 66"/>
                  <a:gd name="T18" fmla="*/ 92 w 116"/>
                  <a:gd name="T19" fmla="*/ 36 h 66"/>
                  <a:gd name="T20" fmla="*/ 86 w 116"/>
                  <a:gd name="T21" fmla="*/ 42 h 66"/>
                  <a:gd name="T22" fmla="*/ 80 w 116"/>
                  <a:gd name="T23" fmla="*/ 44 h 66"/>
                  <a:gd name="T24" fmla="*/ 72 w 116"/>
                  <a:gd name="T25" fmla="*/ 48 h 66"/>
                  <a:gd name="T26" fmla="*/ 60 w 116"/>
                  <a:gd name="T27" fmla="*/ 50 h 66"/>
                  <a:gd name="T28" fmla="*/ 42 w 116"/>
                  <a:gd name="T29" fmla="*/ 50 h 66"/>
                  <a:gd name="T30" fmla="*/ 24 w 116"/>
                  <a:gd name="T31" fmla="*/ 44 h 66"/>
                  <a:gd name="T32" fmla="*/ 14 w 116"/>
                  <a:gd name="T33" fmla="*/ 38 h 66"/>
                  <a:gd name="T34" fmla="*/ 8 w 116"/>
                  <a:gd name="T35" fmla="*/ 32 h 66"/>
                  <a:gd name="T36" fmla="*/ 6 w 116"/>
                  <a:gd name="T37" fmla="*/ 28 h 66"/>
                  <a:gd name="T38" fmla="*/ 4 w 116"/>
                  <a:gd name="T39" fmla="*/ 26 h 66"/>
                  <a:gd name="T40" fmla="*/ 4 w 116"/>
                  <a:gd name="T41" fmla="*/ 24 h 66"/>
                  <a:gd name="T42" fmla="*/ 4 w 116"/>
                  <a:gd name="T43" fmla="*/ 22 h 66"/>
                  <a:gd name="T44" fmla="*/ 4 w 116"/>
                  <a:gd name="T45" fmla="*/ 20 h 66"/>
                  <a:gd name="T46" fmla="*/ 4 w 116"/>
                  <a:gd name="T47" fmla="*/ 18 h 66"/>
                  <a:gd name="T48" fmla="*/ 2 w 116"/>
                  <a:gd name="T49" fmla="*/ 22 h 66"/>
                  <a:gd name="T50" fmla="*/ 0 w 116"/>
                  <a:gd name="T51" fmla="*/ 28 h 66"/>
                  <a:gd name="T52" fmla="*/ 0 w 116"/>
                  <a:gd name="T53" fmla="*/ 34 h 66"/>
                  <a:gd name="T54" fmla="*/ 0 w 116"/>
                  <a:gd name="T55" fmla="*/ 34 h 66"/>
                  <a:gd name="T56" fmla="*/ 0 w 116"/>
                  <a:gd name="T57" fmla="*/ 38 h 66"/>
                  <a:gd name="T58" fmla="*/ 0 w 116"/>
                  <a:gd name="T59" fmla="*/ 40 h 66"/>
                  <a:gd name="T60" fmla="*/ 4 w 116"/>
                  <a:gd name="T61" fmla="*/ 44 h 66"/>
                  <a:gd name="T62" fmla="*/ 10 w 116"/>
                  <a:gd name="T63" fmla="*/ 50 h 66"/>
                  <a:gd name="T64" fmla="*/ 22 w 116"/>
                  <a:gd name="T65" fmla="*/ 60 h 66"/>
                  <a:gd name="T66" fmla="*/ 44 w 116"/>
                  <a:gd name="T67" fmla="*/ 66 h 66"/>
                  <a:gd name="T68" fmla="*/ 66 w 116"/>
                  <a:gd name="T69" fmla="*/ 66 h 66"/>
                  <a:gd name="T70" fmla="*/ 82 w 116"/>
                  <a:gd name="T71" fmla="*/ 62 h 66"/>
                  <a:gd name="T72" fmla="*/ 92 w 116"/>
                  <a:gd name="T73" fmla="*/ 58 h 66"/>
                  <a:gd name="T74" fmla="*/ 98 w 116"/>
                  <a:gd name="T75" fmla="*/ 56 h 66"/>
                  <a:gd name="T76" fmla="*/ 106 w 116"/>
                  <a:gd name="T77" fmla="*/ 50 h 66"/>
                  <a:gd name="T78" fmla="*/ 112 w 116"/>
                  <a:gd name="T79" fmla="*/ 40 h 66"/>
                  <a:gd name="T80" fmla="*/ 116 w 116"/>
                  <a:gd name="T81" fmla="*/ 34 h 66"/>
                  <a:gd name="T82" fmla="*/ 116 w 116"/>
                  <a:gd name="T83" fmla="*/ 32 h 66"/>
                  <a:gd name="T84" fmla="*/ 116 w 116"/>
                  <a:gd name="T85" fmla="*/ 30 h 66"/>
                  <a:gd name="T86" fmla="*/ 114 w 116"/>
                  <a:gd name="T87" fmla="*/ 24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16" h="66">
                    <a:moveTo>
                      <a:pt x="114" y="22"/>
                    </a:moveTo>
                    <a:lnTo>
                      <a:pt x="110" y="16"/>
                    </a:lnTo>
                    <a:lnTo>
                      <a:pt x="104" y="10"/>
                    </a:lnTo>
                    <a:lnTo>
                      <a:pt x="96" y="4"/>
                    </a:lnTo>
                    <a:lnTo>
                      <a:pt x="86" y="0"/>
                    </a:lnTo>
                    <a:lnTo>
                      <a:pt x="90" y="4"/>
                    </a:lnTo>
                    <a:lnTo>
                      <a:pt x="94" y="6"/>
                    </a:lnTo>
                    <a:lnTo>
                      <a:pt x="96" y="10"/>
                    </a:lnTo>
                    <a:lnTo>
                      <a:pt x="98" y="14"/>
                    </a:lnTo>
                    <a:lnTo>
                      <a:pt x="100" y="16"/>
                    </a:lnTo>
                    <a:lnTo>
                      <a:pt x="100" y="18"/>
                    </a:lnTo>
                    <a:lnTo>
                      <a:pt x="100" y="20"/>
                    </a:lnTo>
                    <a:lnTo>
                      <a:pt x="100" y="22"/>
                    </a:lnTo>
                    <a:lnTo>
                      <a:pt x="100" y="22"/>
                    </a:lnTo>
                    <a:lnTo>
                      <a:pt x="100" y="22"/>
                    </a:lnTo>
                    <a:lnTo>
                      <a:pt x="100" y="24"/>
                    </a:lnTo>
                    <a:lnTo>
                      <a:pt x="100" y="24"/>
                    </a:lnTo>
                    <a:lnTo>
                      <a:pt x="98" y="28"/>
                    </a:lnTo>
                    <a:lnTo>
                      <a:pt x="96" y="32"/>
                    </a:lnTo>
                    <a:lnTo>
                      <a:pt x="92" y="36"/>
                    </a:lnTo>
                    <a:lnTo>
                      <a:pt x="88" y="40"/>
                    </a:lnTo>
                    <a:lnTo>
                      <a:pt x="86" y="42"/>
                    </a:lnTo>
                    <a:lnTo>
                      <a:pt x="84" y="42"/>
                    </a:lnTo>
                    <a:lnTo>
                      <a:pt x="80" y="44"/>
                    </a:lnTo>
                    <a:lnTo>
                      <a:pt x="78" y="46"/>
                    </a:lnTo>
                    <a:lnTo>
                      <a:pt x="72" y="48"/>
                    </a:lnTo>
                    <a:lnTo>
                      <a:pt x="66" y="48"/>
                    </a:lnTo>
                    <a:lnTo>
                      <a:pt x="60" y="50"/>
                    </a:lnTo>
                    <a:lnTo>
                      <a:pt x="52" y="50"/>
                    </a:lnTo>
                    <a:lnTo>
                      <a:pt x="42" y="50"/>
                    </a:lnTo>
                    <a:lnTo>
                      <a:pt x="32" y="48"/>
                    </a:lnTo>
                    <a:lnTo>
                      <a:pt x="24" y="44"/>
                    </a:lnTo>
                    <a:lnTo>
                      <a:pt x="16" y="40"/>
                    </a:lnTo>
                    <a:lnTo>
                      <a:pt x="14" y="38"/>
                    </a:lnTo>
                    <a:lnTo>
                      <a:pt x="10" y="34"/>
                    </a:lnTo>
                    <a:lnTo>
                      <a:pt x="8" y="32"/>
                    </a:lnTo>
                    <a:lnTo>
                      <a:pt x="6" y="28"/>
                    </a:lnTo>
                    <a:lnTo>
                      <a:pt x="6" y="28"/>
                    </a:lnTo>
                    <a:lnTo>
                      <a:pt x="6" y="26"/>
                    </a:lnTo>
                    <a:lnTo>
                      <a:pt x="4" y="26"/>
                    </a:lnTo>
                    <a:lnTo>
                      <a:pt x="4" y="26"/>
                    </a:lnTo>
                    <a:lnTo>
                      <a:pt x="4" y="24"/>
                    </a:lnTo>
                    <a:lnTo>
                      <a:pt x="4" y="24"/>
                    </a:lnTo>
                    <a:lnTo>
                      <a:pt x="4" y="22"/>
                    </a:lnTo>
                    <a:lnTo>
                      <a:pt x="4" y="22"/>
                    </a:lnTo>
                    <a:lnTo>
                      <a:pt x="4" y="20"/>
                    </a:lnTo>
                    <a:lnTo>
                      <a:pt x="4" y="20"/>
                    </a:lnTo>
                    <a:lnTo>
                      <a:pt x="4" y="18"/>
                    </a:lnTo>
                    <a:lnTo>
                      <a:pt x="4" y="18"/>
                    </a:lnTo>
                    <a:lnTo>
                      <a:pt x="2" y="22"/>
                    </a:lnTo>
                    <a:lnTo>
                      <a:pt x="0" y="24"/>
                    </a:lnTo>
                    <a:lnTo>
                      <a:pt x="0" y="28"/>
                    </a:lnTo>
                    <a:lnTo>
                      <a:pt x="0" y="32"/>
                    </a:lnTo>
                    <a:lnTo>
                      <a:pt x="0" y="34"/>
                    </a:lnTo>
                    <a:lnTo>
                      <a:pt x="0" y="34"/>
                    </a:lnTo>
                    <a:lnTo>
                      <a:pt x="0" y="34"/>
                    </a:lnTo>
                    <a:lnTo>
                      <a:pt x="0" y="36"/>
                    </a:lnTo>
                    <a:lnTo>
                      <a:pt x="0" y="38"/>
                    </a:lnTo>
                    <a:lnTo>
                      <a:pt x="0" y="38"/>
                    </a:lnTo>
                    <a:lnTo>
                      <a:pt x="0" y="40"/>
                    </a:lnTo>
                    <a:lnTo>
                      <a:pt x="2" y="40"/>
                    </a:lnTo>
                    <a:lnTo>
                      <a:pt x="4" y="44"/>
                    </a:lnTo>
                    <a:lnTo>
                      <a:pt x="6" y="48"/>
                    </a:lnTo>
                    <a:lnTo>
                      <a:pt x="10" y="50"/>
                    </a:lnTo>
                    <a:lnTo>
                      <a:pt x="14" y="54"/>
                    </a:lnTo>
                    <a:lnTo>
                      <a:pt x="22" y="60"/>
                    </a:lnTo>
                    <a:lnTo>
                      <a:pt x="34" y="62"/>
                    </a:lnTo>
                    <a:lnTo>
                      <a:pt x="44" y="66"/>
                    </a:lnTo>
                    <a:lnTo>
                      <a:pt x="58" y="66"/>
                    </a:lnTo>
                    <a:lnTo>
                      <a:pt x="66" y="66"/>
                    </a:lnTo>
                    <a:lnTo>
                      <a:pt x="74" y="64"/>
                    </a:lnTo>
                    <a:lnTo>
                      <a:pt x="82" y="62"/>
                    </a:lnTo>
                    <a:lnTo>
                      <a:pt x="88" y="60"/>
                    </a:lnTo>
                    <a:lnTo>
                      <a:pt x="92" y="58"/>
                    </a:lnTo>
                    <a:lnTo>
                      <a:pt x="96" y="56"/>
                    </a:lnTo>
                    <a:lnTo>
                      <a:pt x="98" y="56"/>
                    </a:lnTo>
                    <a:lnTo>
                      <a:pt x="102" y="54"/>
                    </a:lnTo>
                    <a:lnTo>
                      <a:pt x="106" y="50"/>
                    </a:lnTo>
                    <a:lnTo>
                      <a:pt x="110" y="44"/>
                    </a:lnTo>
                    <a:lnTo>
                      <a:pt x="112" y="40"/>
                    </a:lnTo>
                    <a:lnTo>
                      <a:pt x="114" y="36"/>
                    </a:lnTo>
                    <a:lnTo>
                      <a:pt x="116" y="34"/>
                    </a:lnTo>
                    <a:lnTo>
                      <a:pt x="116" y="34"/>
                    </a:lnTo>
                    <a:lnTo>
                      <a:pt x="116" y="32"/>
                    </a:lnTo>
                    <a:lnTo>
                      <a:pt x="116" y="32"/>
                    </a:lnTo>
                    <a:lnTo>
                      <a:pt x="116" y="30"/>
                    </a:lnTo>
                    <a:lnTo>
                      <a:pt x="116" y="26"/>
                    </a:lnTo>
                    <a:lnTo>
                      <a:pt x="114" y="24"/>
                    </a:lnTo>
                    <a:lnTo>
                      <a:pt x="114" y="2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6" name="Freeform 72"/>
              <p:cNvSpPr>
                <a:spLocks/>
              </p:cNvSpPr>
              <p:nvPr/>
            </p:nvSpPr>
            <p:spPr bwMode="auto">
              <a:xfrm>
                <a:off x="3193" y="1024"/>
                <a:ext cx="231" cy="231"/>
              </a:xfrm>
              <a:custGeom>
                <a:avLst/>
                <a:gdLst>
                  <a:gd name="T0" fmla="*/ 464 w 464"/>
                  <a:gd name="T1" fmla="*/ 232 h 464"/>
                  <a:gd name="T2" fmla="*/ 460 w 464"/>
                  <a:gd name="T3" fmla="*/ 278 h 464"/>
                  <a:gd name="T4" fmla="*/ 446 w 464"/>
                  <a:gd name="T5" fmla="*/ 322 h 464"/>
                  <a:gd name="T6" fmla="*/ 424 w 464"/>
                  <a:gd name="T7" fmla="*/ 362 h 464"/>
                  <a:gd name="T8" fmla="*/ 396 w 464"/>
                  <a:gd name="T9" fmla="*/ 396 h 464"/>
                  <a:gd name="T10" fmla="*/ 362 w 464"/>
                  <a:gd name="T11" fmla="*/ 424 h 464"/>
                  <a:gd name="T12" fmla="*/ 322 w 464"/>
                  <a:gd name="T13" fmla="*/ 446 h 464"/>
                  <a:gd name="T14" fmla="*/ 278 w 464"/>
                  <a:gd name="T15" fmla="*/ 460 h 464"/>
                  <a:gd name="T16" fmla="*/ 232 w 464"/>
                  <a:gd name="T17" fmla="*/ 464 h 464"/>
                  <a:gd name="T18" fmla="*/ 186 w 464"/>
                  <a:gd name="T19" fmla="*/ 460 h 464"/>
                  <a:gd name="T20" fmla="*/ 142 w 464"/>
                  <a:gd name="T21" fmla="*/ 446 h 464"/>
                  <a:gd name="T22" fmla="*/ 102 w 464"/>
                  <a:gd name="T23" fmla="*/ 424 h 464"/>
                  <a:gd name="T24" fmla="*/ 68 w 464"/>
                  <a:gd name="T25" fmla="*/ 396 h 464"/>
                  <a:gd name="T26" fmla="*/ 40 w 464"/>
                  <a:gd name="T27" fmla="*/ 362 h 464"/>
                  <a:gd name="T28" fmla="*/ 18 w 464"/>
                  <a:gd name="T29" fmla="*/ 322 h 464"/>
                  <a:gd name="T30" fmla="*/ 4 w 464"/>
                  <a:gd name="T31" fmla="*/ 278 h 464"/>
                  <a:gd name="T32" fmla="*/ 0 w 464"/>
                  <a:gd name="T33" fmla="*/ 232 h 464"/>
                  <a:gd name="T34" fmla="*/ 4 w 464"/>
                  <a:gd name="T35" fmla="*/ 186 h 464"/>
                  <a:gd name="T36" fmla="*/ 18 w 464"/>
                  <a:gd name="T37" fmla="*/ 142 h 464"/>
                  <a:gd name="T38" fmla="*/ 40 w 464"/>
                  <a:gd name="T39" fmla="*/ 102 h 464"/>
                  <a:gd name="T40" fmla="*/ 68 w 464"/>
                  <a:gd name="T41" fmla="*/ 68 h 464"/>
                  <a:gd name="T42" fmla="*/ 102 w 464"/>
                  <a:gd name="T43" fmla="*/ 40 h 464"/>
                  <a:gd name="T44" fmla="*/ 142 w 464"/>
                  <a:gd name="T45" fmla="*/ 18 h 464"/>
                  <a:gd name="T46" fmla="*/ 186 w 464"/>
                  <a:gd name="T47" fmla="*/ 4 h 464"/>
                  <a:gd name="T48" fmla="*/ 232 w 464"/>
                  <a:gd name="T49" fmla="*/ 0 h 464"/>
                  <a:gd name="T50" fmla="*/ 278 w 464"/>
                  <a:gd name="T51" fmla="*/ 4 h 464"/>
                  <a:gd name="T52" fmla="*/ 322 w 464"/>
                  <a:gd name="T53" fmla="*/ 18 h 464"/>
                  <a:gd name="T54" fmla="*/ 362 w 464"/>
                  <a:gd name="T55" fmla="*/ 40 h 464"/>
                  <a:gd name="T56" fmla="*/ 396 w 464"/>
                  <a:gd name="T57" fmla="*/ 68 h 464"/>
                  <a:gd name="T58" fmla="*/ 424 w 464"/>
                  <a:gd name="T59" fmla="*/ 102 h 464"/>
                  <a:gd name="T60" fmla="*/ 446 w 464"/>
                  <a:gd name="T61" fmla="*/ 142 h 464"/>
                  <a:gd name="T62" fmla="*/ 460 w 464"/>
                  <a:gd name="T63" fmla="*/ 186 h 464"/>
                  <a:gd name="T64" fmla="*/ 464 w 464"/>
                  <a:gd name="T65" fmla="*/ 232 h 4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64" h="464">
                    <a:moveTo>
                      <a:pt x="464" y="232"/>
                    </a:moveTo>
                    <a:lnTo>
                      <a:pt x="460" y="278"/>
                    </a:lnTo>
                    <a:lnTo>
                      <a:pt x="446" y="322"/>
                    </a:lnTo>
                    <a:lnTo>
                      <a:pt x="424" y="362"/>
                    </a:lnTo>
                    <a:lnTo>
                      <a:pt x="396" y="396"/>
                    </a:lnTo>
                    <a:lnTo>
                      <a:pt x="362" y="424"/>
                    </a:lnTo>
                    <a:lnTo>
                      <a:pt x="322" y="446"/>
                    </a:lnTo>
                    <a:lnTo>
                      <a:pt x="278" y="460"/>
                    </a:lnTo>
                    <a:lnTo>
                      <a:pt x="232" y="464"/>
                    </a:lnTo>
                    <a:lnTo>
                      <a:pt x="186" y="460"/>
                    </a:lnTo>
                    <a:lnTo>
                      <a:pt x="142" y="446"/>
                    </a:lnTo>
                    <a:lnTo>
                      <a:pt x="102" y="424"/>
                    </a:lnTo>
                    <a:lnTo>
                      <a:pt x="68" y="396"/>
                    </a:lnTo>
                    <a:lnTo>
                      <a:pt x="40" y="362"/>
                    </a:lnTo>
                    <a:lnTo>
                      <a:pt x="18" y="322"/>
                    </a:lnTo>
                    <a:lnTo>
                      <a:pt x="4" y="278"/>
                    </a:lnTo>
                    <a:lnTo>
                      <a:pt x="0" y="232"/>
                    </a:lnTo>
                    <a:lnTo>
                      <a:pt x="4" y="186"/>
                    </a:lnTo>
                    <a:lnTo>
                      <a:pt x="18" y="142"/>
                    </a:lnTo>
                    <a:lnTo>
                      <a:pt x="40" y="102"/>
                    </a:lnTo>
                    <a:lnTo>
                      <a:pt x="68" y="68"/>
                    </a:lnTo>
                    <a:lnTo>
                      <a:pt x="102" y="40"/>
                    </a:lnTo>
                    <a:lnTo>
                      <a:pt x="142" y="18"/>
                    </a:lnTo>
                    <a:lnTo>
                      <a:pt x="186" y="4"/>
                    </a:lnTo>
                    <a:lnTo>
                      <a:pt x="232" y="0"/>
                    </a:lnTo>
                    <a:lnTo>
                      <a:pt x="278" y="4"/>
                    </a:lnTo>
                    <a:lnTo>
                      <a:pt x="322" y="18"/>
                    </a:lnTo>
                    <a:lnTo>
                      <a:pt x="362" y="40"/>
                    </a:lnTo>
                    <a:lnTo>
                      <a:pt x="396" y="68"/>
                    </a:lnTo>
                    <a:lnTo>
                      <a:pt x="424" y="102"/>
                    </a:lnTo>
                    <a:lnTo>
                      <a:pt x="446" y="142"/>
                    </a:lnTo>
                    <a:lnTo>
                      <a:pt x="460" y="186"/>
                    </a:lnTo>
                    <a:lnTo>
                      <a:pt x="464" y="23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7" name="Freeform 73"/>
              <p:cNvSpPr>
                <a:spLocks/>
              </p:cNvSpPr>
              <p:nvPr/>
            </p:nvSpPr>
            <p:spPr bwMode="auto">
              <a:xfrm>
                <a:off x="3189" y="986"/>
                <a:ext cx="242" cy="286"/>
              </a:xfrm>
              <a:custGeom>
                <a:avLst/>
                <a:gdLst>
                  <a:gd name="T0" fmla="*/ 318 w 486"/>
                  <a:gd name="T1" fmla="*/ 0 h 574"/>
                  <a:gd name="T2" fmla="*/ 66 w 486"/>
                  <a:gd name="T3" fmla="*/ 300 h 574"/>
                  <a:gd name="T4" fmla="*/ 178 w 486"/>
                  <a:gd name="T5" fmla="*/ 328 h 574"/>
                  <a:gd name="T6" fmla="*/ 0 w 486"/>
                  <a:gd name="T7" fmla="*/ 574 h 574"/>
                  <a:gd name="T8" fmla="*/ 364 w 486"/>
                  <a:gd name="T9" fmla="*/ 300 h 574"/>
                  <a:gd name="T10" fmla="*/ 252 w 486"/>
                  <a:gd name="T11" fmla="*/ 272 h 574"/>
                  <a:gd name="T12" fmla="*/ 486 w 486"/>
                  <a:gd name="T13" fmla="*/ 40 h 574"/>
                  <a:gd name="T14" fmla="*/ 318 w 486"/>
                  <a:gd name="T15" fmla="*/ 0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86" h="574">
                    <a:moveTo>
                      <a:pt x="318" y="0"/>
                    </a:moveTo>
                    <a:lnTo>
                      <a:pt x="66" y="300"/>
                    </a:lnTo>
                    <a:lnTo>
                      <a:pt x="178" y="328"/>
                    </a:lnTo>
                    <a:lnTo>
                      <a:pt x="0" y="574"/>
                    </a:lnTo>
                    <a:lnTo>
                      <a:pt x="364" y="300"/>
                    </a:lnTo>
                    <a:lnTo>
                      <a:pt x="252" y="272"/>
                    </a:lnTo>
                    <a:lnTo>
                      <a:pt x="486" y="40"/>
                    </a:lnTo>
                    <a:lnTo>
                      <a:pt x="318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2101" name="Skupina 2100"/>
            <p:cNvGrpSpPr/>
            <p:nvPr/>
          </p:nvGrpSpPr>
          <p:grpSpPr>
            <a:xfrm>
              <a:off x="4661031" y="2447942"/>
              <a:ext cx="3100565" cy="3778449"/>
              <a:chOff x="4711795" y="2475863"/>
              <a:chExt cx="3100565" cy="3778449"/>
            </a:xfrm>
          </p:grpSpPr>
          <p:sp>
            <p:nvSpPr>
              <p:cNvPr id="2" name="Obdélník 1"/>
              <p:cNvSpPr/>
              <p:nvPr/>
            </p:nvSpPr>
            <p:spPr>
              <a:xfrm>
                <a:off x="5004048" y="3933056"/>
                <a:ext cx="2808312" cy="2282552"/>
              </a:xfrm>
              <a:prstGeom prst="rect">
                <a:avLst/>
              </a:prstGeom>
              <a:noFill/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" name="Obdélník 2"/>
              <p:cNvSpPr/>
              <p:nvPr/>
            </p:nvSpPr>
            <p:spPr>
              <a:xfrm>
                <a:off x="5004048" y="5000065"/>
                <a:ext cx="2808312" cy="1215543"/>
              </a:xfrm>
              <a:prstGeom prst="rect">
                <a:avLst/>
              </a:prstGeom>
              <a:solidFill>
                <a:schemeClr val="bg2">
                  <a:lumMod val="90000"/>
                </a:schemeClr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Minus 6"/>
              <p:cNvSpPr/>
              <p:nvPr/>
            </p:nvSpPr>
            <p:spPr>
              <a:xfrm rot="16200000">
                <a:off x="4063008" y="4356952"/>
                <a:ext cx="2880320" cy="914400"/>
              </a:xfrm>
              <a:prstGeom prst="mathMinus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Minus 7"/>
              <p:cNvSpPr/>
              <p:nvPr/>
            </p:nvSpPr>
            <p:spPr>
              <a:xfrm rot="16200000">
                <a:off x="5533256" y="4318248"/>
                <a:ext cx="2880320" cy="914400"/>
              </a:xfrm>
              <a:prstGeom prst="mathMinus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99" name="Volný tvar 2098"/>
              <p:cNvSpPr/>
              <p:nvPr/>
            </p:nvSpPr>
            <p:spPr>
              <a:xfrm>
                <a:off x="6999316" y="2542601"/>
                <a:ext cx="201131" cy="1163782"/>
              </a:xfrm>
              <a:custGeom>
                <a:avLst/>
                <a:gdLst>
                  <a:gd name="connsiteX0" fmla="*/ 0 w 201131"/>
                  <a:gd name="connsiteY0" fmla="*/ 1163782 h 1163782"/>
                  <a:gd name="connsiteX1" fmla="*/ 199506 w 201131"/>
                  <a:gd name="connsiteY1" fmla="*/ 764771 h 1163782"/>
                  <a:gd name="connsiteX2" fmla="*/ 99753 w 201131"/>
                  <a:gd name="connsiteY2" fmla="*/ 0 h 1163782"/>
                  <a:gd name="connsiteX3" fmla="*/ 99753 w 201131"/>
                  <a:gd name="connsiteY3" fmla="*/ 0 h 11637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1131" h="1163782">
                    <a:moveTo>
                      <a:pt x="0" y="1163782"/>
                    </a:moveTo>
                    <a:cubicBezTo>
                      <a:pt x="91440" y="1061258"/>
                      <a:pt x="182881" y="958735"/>
                      <a:pt x="199506" y="764771"/>
                    </a:cubicBezTo>
                    <a:cubicBezTo>
                      <a:pt x="216131" y="570807"/>
                      <a:pt x="99753" y="0"/>
                      <a:pt x="99753" y="0"/>
                    </a:cubicBezTo>
                    <a:lnTo>
                      <a:pt x="99753" y="0"/>
                    </a:lnTo>
                  </a:path>
                </a:pathLst>
              </a:cu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00" name="Volný tvar 2099"/>
              <p:cNvSpPr/>
              <p:nvPr/>
            </p:nvSpPr>
            <p:spPr>
              <a:xfrm>
                <a:off x="4711795" y="2475863"/>
                <a:ext cx="2271430" cy="1279746"/>
              </a:xfrm>
              <a:custGeom>
                <a:avLst/>
                <a:gdLst>
                  <a:gd name="connsiteX0" fmla="*/ 774605 w 2271430"/>
                  <a:gd name="connsiteY0" fmla="*/ 1264864 h 1279746"/>
                  <a:gd name="connsiteX1" fmla="*/ 126212 w 2271430"/>
                  <a:gd name="connsiteY1" fmla="*/ 1165112 h 1279746"/>
                  <a:gd name="connsiteX2" fmla="*/ 26460 w 2271430"/>
                  <a:gd name="connsiteY2" fmla="*/ 416966 h 1279746"/>
                  <a:gd name="connsiteX3" fmla="*/ 59710 w 2271430"/>
                  <a:gd name="connsiteY3" fmla="*/ 34581 h 1279746"/>
                  <a:gd name="connsiteX4" fmla="*/ 641601 w 2271430"/>
                  <a:gd name="connsiteY4" fmla="*/ 17955 h 1279746"/>
                  <a:gd name="connsiteX5" fmla="*/ 2137892 w 2271430"/>
                  <a:gd name="connsiteY5" fmla="*/ 17955 h 1279746"/>
                  <a:gd name="connsiteX6" fmla="*/ 2104641 w 2271430"/>
                  <a:gd name="connsiteY6" fmla="*/ 67832 h 12797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271430" h="1279746">
                    <a:moveTo>
                      <a:pt x="774605" y="1264864"/>
                    </a:moveTo>
                    <a:cubicBezTo>
                      <a:pt x="512754" y="1285646"/>
                      <a:pt x="250903" y="1306428"/>
                      <a:pt x="126212" y="1165112"/>
                    </a:cubicBezTo>
                    <a:cubicBezTo>
                      <a:pt x="1521" y="1023796"/>
                      <a:pt x="37544" y="605388"/>
                      <a:pt x="26460" y="416966"/>
                    </a:cubicBezTo>
                    <a:cubicBezTo>
                      <a:pt x="15376" y="228544"/>
                      <a:pt x="-42813" y="101083"/>
                      <a:pt x="59710" y="34581"/>
                    </a:cubicBezTo>
                    <a:cubicBezTo>
                      <a:pt x="162233" y="-31921"/>
                      <a:pt x="641601" y="17955"/>
                      <a:pt x="641601" y="17955"/>
                    </a:cubicBezTo>
                    <a:lnTo>
                      <a:pt x="2137892" y="17955"/>
                    </a:lnTo>
                    <a:cubicBezTo>
                      <a:pt x="2381732" y="26268"/>
                      <a:pt x="2243186" y="47050"/>
                      <a:pt x="2104641" y="67832"/>
                    </a:cubicBezTo>
                  </a:path>
                </a:pathLst>
              </a:cu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102" name="TextovéPole 101"/>
          <p:cNvSpPr txBox="1"/>
          <p:nvPr/>
        </p:nvSpPr>
        <p:spPr>
          <a:xfrm>
            <a:off x="329088" y="6254312"/>
            <a:ext cx="59613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d) v roztoku vedou el. proud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558213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851691"/>
            <a:ext cx="5760640" cy="1143000"/>
          </a:xfrm>
        </p:spPr>
        <p:txBody>
          <a:bodyPr>
            <a:norm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Významné soli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5681192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394948"/>
            <a:ext cx="23759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halogenid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764704"/>
            <a:ext cx="7931224" cy="5783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Opakování učiva 8. ročníku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1346252"/>
            <a:ext cx="16898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použití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8097" y="2515612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 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6454" y="6052646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 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8097" y="2215263"/>
            <a:ext cx="28488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chlorid sodný </a:t>
            </a:r>
            <a:r>
              <a:rPr lang="cs-CZ" sz="2000" dirty="0" err="1" smtClean="0">
                <a:latin typeface="Arial Black" pitchFamily="34" charset="0"/>
              </a:rPr>
              <a:t>NaCl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8097" y="3496550"/>
            <a:ext cx="37078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chlorid draselný </a:t>
            </a:r>
            <a:r>
              <a:rPr lang="cs-CZ" sz="2000" dirty="0" err="1" smtClean="0">
                <a:latin typeface="Arial Black" pitchFamily="34" charset="0"/>
              </a:rPr>
              <a:t>KCl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8097" y="4409984"/>
            <a:ext cx="33013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chlorid amonný NH</a:t>
            </a:r>
            <a:r>
              <a:rPr lang="cs-CZ" sz="2000" baseline="-25000" dirty="0" smtClean="0">
                <a:latin typeface="Arial Black" pitchFamily="34" charset="0"/>
              </a:rPr>
              <a:t>4</a:t>
            </a:r>
            <a:r>
              <a:rPr lang="cs-CZ" sz="2000" dirty="0" smtClean="0">
                <a:latin typeface="Arial Black" pitchFamily="34" charset="0"/>
              </a:rPr>
              <a:t>Cl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0223" y="5437092"/>
            <a:ext cx="31350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bromid stříbrný </a:t>
            </a:r>
            <a:r>
              <a:rPr lang="cs-CZ" sz="2000" dirty="0" err="1" smtClean="0">
                <a:latin typeface="Arial Black" pitchFamily="34" charset="0"/>
              </a:rPr>
              <a:t>AgBr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68578" y="2061375"/>
            <a:ext cx="432390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ochucování a konzervování potravin</a:t>
            </a:r>
          </a:p>
          <a:p>
            <a:r>
              <a:rPr lang="cs-CZ" sz="2000" dirty="0" smtClean="0">
                <a:latin typeface="Arial Black" pitchFamily="34" charset="0"/>
              </a:rPr>
              <a:t>výroba posypové soli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11858" y="3496550"/>
            <a:ext cx="43239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 průmyslové hnojivo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11858" y="4409984"/>
            <a:ext cx="43239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 výroba monočlánků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511858" y="5386960"/>
            <a:ext cx="43239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výroba klasických filmů a fotografických papírů</a:t>
            </a:r>
            <a:endParaRPr lang="cs-CZ" sz="2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16091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20822" y="620688"/>
            <a:ext cx="1665841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sulfidy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501934"/>
            <a:ext cx="33091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sulfid zinečnatý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7983" y="1442055"/>
            <a:ext cx="942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ZnS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05772" y="1501934"/>
            <a:ext cx="15757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sfalerit</a:t>
            </a:r>
            <a:endParaRPr lang="cs-CZ" sz="2800" dirty="0">
              <a:latin typeface="Arial Black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870139" y="1970190"/>
            <a:ext cx="1776057" cy="1229932"/>
            <a:chOff x="870139" y="1970190"/>
            <a:chExt cx="1776057" cy="1229932"/>
          </a:xfrm>
        </p:grpSpPr>
        <p:sp>
          <p:nvSpPr>
            <p:cNvPr id="8" name="Ovál 7"/>
            <p:cNvSpPr/>
            <p:nvPr/>
          </p:nvSpPr>
          <p:spPr>
            <a:xfrm>
              <a:off x="870139" y="2025154"/>
              <a:ext cx="1734206" cy="1174968"/>
            </a:xfrm>
            <a:prstGeom prst="ellipse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75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25426" y="1970190"/>
              <a:ext cx="1720770" cy="11916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TextovéPole 8"/>
          <p:cNvSpPr txBox="1"/>
          <p:nvPr/>
        </p:nvSpPr>
        <p:spPr>
          <a:xfrm>
            <a:off x="220407" y="3435108"/>
            <a:ext cx="30372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sulfid olovnatý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520" y="5208953"/>
            <a:ext cx="35897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bisulfid železnatý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70465" y="3511008"/>
            <a:ext cx="15392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galenit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06677" y="5132143"/>
            <a:ext cx="10745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pyrit</a:t>
            </a:r>
            <a:endParaRPr lang="cs-CZ" sz="2800" dirty="0">
              <a:latin typeface="Arial Black" pitchFamily="34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871728" y="4033088"/>
            <a:ext cx="1894765" cy="1071702"/>
            <a:chOff x="871728" y="4033088"/>
            <a:chExt cx="1894765" cy="1071702"/>
          </a:xfrm>
        </p:grpSpPr>
        <p:sp>
          <p:nvSpPr>
            <p:cNvPr id="16" name="Ovál 15"/>
            <p:cNvSpPr/>
            <p:nvPr/>
          </p:nvSpPr>
          <p:spPr>
            <a:xfrm>
              <a:off x="871728" y="4033088"/>
              <a:ext cx="1894765" cy="1071702"/>
            </a:xfrm>
            <a:prstGeom prst="ellipse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7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707" b="89985" l="1401" r="96306">
                          <a14:backgroundMark x1="13376" y1="15871" x2="13376" y2="15871"/>
                          <a14:backgroundMark x1="12484" y1="96456" x2="12484" y2="9645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30732" y="4033088"/>
              <a:ext cx="1165750" cy="9637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3" name="Skupina 12"/>
          <p:cNvGrpSpPr/>
          <p:nvPr/>
        </p:nvGrpSpPr>
        <p:grpSpPr>
          <a:xfrm>
            <a:off x="871728" y="5687000"/>
            <a:ext cx="1732616" cy="1054367"/>
            <a:chOff x="871728" y="5687000"/>
            <a:chExt cx="1732616" cy="1054367"/>
          </a:xfrm>
        </p:grpSpPr>
        <p:sp>
          <p:nvSpPr>
            <p:cNvPr id="19" name="Ovál 18"/>
            <p:cNvSpPr/>
            <p:nvPr/>
          </p:nvSpPr>
          <p:spPr>
            <a:xfrm>
              <a:off x="871728" y="5687000"/>
              <a:ext cx="1732616" cy="1054367"/>
            </a:xfrm>
            <a:prstGeom prst="ellipse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78" name="Picture 6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5" b="100000" l="5534" r="9960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34786" y="5717015"/>
              <a:ext cx="1204912" cy="9477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1" name="TextovéPole 20"/>
          <p:cNvSpPr txBox="1"/>
          <p:nvPr/>
        </p:nvSpPr>
        <p:spPr>
          <a:xfrm>
            <a:off x="4347767" y="3454175"/>
            <a:ext cx="942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PbS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408657" y="5212970"/>
            <a:ext cx="10701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FeS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318140" y="2351028"/>
            <a:ext cx="24113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-výroba zinku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319922" y="4253371"/>
            <a:ext cx="24168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-výroba olova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333777" y="5929273"/>
            <a:ext cx="33311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-výroba </a:t>
            </a:r>
            <a:r>
              <a:rPr lang="cs-CZ" sz="2400" dirty="0" err="1" smtClean="0">
                <a:latin typeface="Arial Black" pitchFamily="34" charset="0"/>
              </a:rPr>
              <a:t>kys</a:t>
            </a:r>
            <a:r>
              <a:rPr lang="cs-CZ" sz="2400" dirty="0" smtClean="0">
                <a:latin typeface="Arial Black" pitchFamily="34" charset="0"/>
              </a:rPr>
              <a:t>. sírové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822610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000"/>
                            </p:stCondLst>
                            <p:childTnLst>
                              <p:par>
                                <p:cTn id="7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  <p:bldP spid="10" grpId="0"/>
      <p:bldP spid="11" grpId="0"/>
      <p:bldP spid="12" grpId="0"/>
      <p:bldP spid="21" grpId="0"/>
      <p:bldP spid="22" grpId="0"/>
      <p:bldP spid="23" grpId="0"/>
      <p:bldP spid="24" grpId="0"/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556791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2924944"/>
            <a:ext cx="49880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uveď příklady využití olova: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4365104"/>
            <a:ext cx="7800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doplň rovnici pražení pyritu (nahrazuje síru):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8057" y="1325958"/>
            <a:ext cx="49312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uveď příklady využití zinku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5199582"/>
            <a:ext cx="59552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2400" dirty="0" smtClean="0">
                <a:latin typeface="Arial Black" pitchFamily="34" charset="0"/>
              </a:rPr>
              <a:t>4 </a:t>
            </a:r>
            <a:r>
              <a:rPr lang="pt-BR" sz="2400" dirty="0">
                <a:latin typeface="Arial Black" pitchFamily="34" charset="0"/>
              </a:rPr>
              <a:t>FeS</a:t>
            </a:r>
            <a:r>
              <a:rPr lang="pt-BR" sz="2400" baseline="-25000" dirty="0">
                <a:latin typeface="Arial Black" pitchFamily="34" charset="0"/>
              </a:rPr>
              <a:t>2</a:t>
            </a:r>
            <a:r>
              <a:rPr lang="pt-BR" sz="2400" dirty="0">
                <a:latin typeface="Arial Black" pitchFamily="34" charset="0"/>
              </a:rPr>
              <a:t> + </a:t>
            </a:r>
            <a:r>
              <a:rPr lang="pt-BR" sz="2400" dirty="0" smtClean="0">
                <a:latin typeface="Arial Black" pitchFamily="34" charset="0"/>
              </a:rPr>
              <a:t>11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pt-BR" sz="2400" dirty="0" smtClean="0">
                <a:latin typeface="Arial Black" pitchFamily="34" charset="0"/>
              </a:rPr>
              <a:t>O</a:t>
            </a:r>
            <a:r>
              <a:rPr lang="pt-BR" sz="2400" baseline="-25000" dirty="0" smtClean="0">
                <a:latin typeface="Arial Black" pitchFamily="34" charset="0"/>
              </a:rPr>
              <a:t>2</a:t>
            </a:r>
            <a:r>
              <a:rPr lang="pt-BR" sz="2400" dirty="0" smtClean="0">
                <a:latin typeface="Arial Black" pitchFamily="34" charset="0"/>
              </a:rPr>
              <a:t> </a:t>
            </a:r>
            <a:r>
              <a:rPr lang="pt-BR" sz="2400" dirty="0">
                <a:latin typeface="Arial Black" pitchFamily="34" charset="0"/>
              </a:rPr>
              <a:t>→ 2 Fe</a:t>
            </a:r>
            <a:r>
              <a:rPr lang="pt-BR" sz="2400" baseline="-25000" dirty="0">
                <a:latin typeface="Arial Black" pitchFamily="34" charset="0"/>
              </a:rPr>
              <a:t>2</a:t>
            </a:r>
            <a:r>
              <a:rPr lang="pt-BR" sz="2400" dirty="0">
                <a:latin typeface="Arial Black" pitchFamily="34" charset="0"/>
              </a:rPr>
              <a:t>O</a:t>
            </a:r>
            <a:r>
              <a:rPr lang="pt-BR" sz="2400" baseline="-25000" dirty="0">
                <a:latin typeface="Arial Black" pitchFamily="34" charset="0"/>
              </a:rPr>
              <a:t>3</a:t>
            </a:r>
            <a:r>
              <a:rPr lang="pt-BR" sz="2400" dirty="0">
                <a:latin typeface="Arial Black" pitchFamily="34" charset="0"/>
              </a:rPr>
              <a:t> + </a:t>
            </a:r>
            <a:r>
              <a:rPr lang="pt-BR" sz="2400" dirty="0" smtClean="0">
                <a:latin typeface="Arial Black" pitchFamily="34" charset="0"/>
              </a:rPr>
              <a:t>8</a:t>
            </a:r>
            <a:r>
              <a:rPr lang="cs-CZ" sz="2400" dirty="0" smtClean="0">
                <a:latin typeface="Arial Black" pitchFamily="34" charset="0"/>
              </a:rPr>
              <a:t> . . . . .</a:t>
            </a:r>
            <a:endParaRPr lang="cs-CZ" sz="2400" b="1" baseline="-250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23875" y="4968749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SO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4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1201" y="2099747"/>
            <a:ext cx="87171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-pokrytí povrchu železa (ochrana proti korozi), okapy, monočlánky…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6870" y="3501008"/>
            <a:ext cx="66474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-elektrody v autobateriích, ochrana proti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Rtg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záření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243966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26626" y="609537"/>
            <a:ext cx="2465740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dusičnany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501934"/>
            <a:ext cx="3273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dusičnan sodný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40925" y="1392280"/>
            <a:ext cx="14830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NaNO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24128" y="1442055"/>
            <a:ext cx="27705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ledek chilský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3698" y="2303811"/>
            <a:ext cx="37575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dusičnan draselný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8467" y="3140968"/>
            <a:ext cx="36118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dusičnan amonný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33410" y="2303811"/>
            <a:ext cx="1244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KNO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78260" y="3140968"/>
            <a:ext cx="17043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NH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NO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74799" y="2239087"/>
            <a:ext cx="30601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ledek draselný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53591" y="3140968"/>
            <a:ext cx="29145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ledek amonný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Users\ZS SLOVAN\AppData\Local\Microsoft\Windows\Temporary Internet Files\Content.IE5\SJ7UTM9I\MC9001978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62" y="3759228"/>
            <a:ext cx="1502287" cy="1745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 SLOVAN\AppData\Local\Microsoft\Windows\Temporary Internet Files\Content.IE5\Z3HQ0LRZ\MC9003114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6278" y="3891402"/>
            <a:ext cx="1315699" cy="1291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 SLOVAN\AppData\Local\Microsoft\Windows\Temporary Internet Files\Content.IE5\74UIASND\MC9001992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3075" y="3833167"/>
            <a:ext cx="1463644" cy="1377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44" t="4374" r="17760" b="8892"/>
          <a:stretch/>
        </p:blipFill>
        <p:spPr bwMode="auto">
          <a:xfrm>
            <a:off x="2262187" y="3689728"/>
            <a:ext cx="1324576" cy="1935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621499" y="5862162"/>
            <a:ext cx="36430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průmyslová hnojiva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20072" y="5798569"/>
            <a:ext cx="31615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výroba výbušnin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526009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1429" y="889556"/>
            <a:ext cx="36089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dusičnan stříbrný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Users\ZS SLOVAN\AppData\Local\Microsoft\Windows\Temporary Internet Files\Content.IE5\SJ7UTM9I\MC9003515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9754" y="1452715"/>
            <a:ext cx="786143" cy="179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3161571" y="1771933"/>
            <a:ext cx="3292597" cy="3058480"/>
            <a:chOff x="2887928" y="2186254"/>
            <a:chExt cx="3292597" cy="3058480"/>
          </a:xfrm>
        </p:grpSpPr>
        <p:pic>
          <p:nvPicPr>
            <p:cNvPr id="2053" name="Picture 5" descr="C:\Users\ZS SLOVAN\AppData\Local\Microsoft\Windows\Temporary Internet Files\Content.IE5\74UIASND\MC90028561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87928" y="2186254"/>
              <a:ext cx="3292597" cy="30584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Vývojový diagram: spojnice 2"/>
            <p:cNvSpPr/>
            <p:nvPr/>
          </p:nvSpPr>
          <p:spPr>
            <a:xfrm>
              <a:off x="3943225" y="3053013"/>
              <a:ext cx="45719" cy="48898"/>
            </a:xfrm>
            <a:prstGeom prst="flowChartConnector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ývojový diagram: spojnice 8"/>
            <p:cNvSpPr/>
            <p:nvPr/>
          </p:nvSpPr>
          <p:spPr>
            <a:xfrm>
              <a:off x="3905907" y="2843919"/>
              <a:ext cx="45719" cy="48898"/>
            </a:xfrm>
            <a:prstGeom prst="flowChartConnector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057" name="Picture 9" descr="C:\Users\ZS SLOVAN\AppData\Local\Microsoft\Windows\Temporary Internet Files\Content.IE5\IWIPD6GT\MC9002875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5" y="2349763"/>
            <a:ext cx="1650749" cy="248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252607" y="889556"/>
            <a:ext cx="14622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AgNO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575680" y="889556"/>
            <a:ext cx="11259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lapis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-1" y="3359255"/>
            <a:ext cx="31615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výroba výbušnin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3441" y="4725144"/>
            <a:ext cx="426386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>
                <a:latin typeface="Arial Black" pitchFamily="34" charset="0"/>
              </a:rPr>
              <a:t>lékařství</a:t>
            </a:r>
          </a:p>
          <a:p>
            <a:r>
              <a:rPr lang="cs-CZ" sz="2400" dirty="0" smtClean="0">
                <a:latin typeface="Arial Black" pitchFamily="34" charset="0"/>
              </a:rPr>
              <a:t>(odstraňování bradavic)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427384" y="5071975"/>
            <a:ext cx="336662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>
                <a:latin typeface="Arial Black" pitchFamily="34" charset="0"/>
              </a:rPr>
              <a:t>laboratoř </a:t>
            </a:r>
          </a:p>
          <a:p>
            <a:r>
              <a:rPr lang="cs-CZ" sz="2400" dirty="0" smtClean="0">
                <a:latin typeface="Arial Black" pitchFamily="34" charset="0"/>
              </a:rPr>
              <a:t>(důkaz halogenidů)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5635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  <p:bldP spid="15" grpId="0"/>
      <p:bldP spid="16" grpId="0"/>
      <p:bldP spid="17" grpId="0"/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681" y="1340075"/>
            <a:ext cx="90783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>
                <a:latin typeface="Arial Black" pitchFamily="34" charset="0"/>
              </a:rPr>
              <a:t>uveď základní pravidla bezpečnosti pro manipulaci</a:t>
            </a:r>
          </a:p>
          <a:p>
            <a:r>
              <a:rPr lang="cs-CZ" sz="2400" dirty="0" smtClean="0">
                <a:latin typeface="Arial Black" pitchFamily="34" charset="0"/>
              </a:rPr>
              <a:t>    s pyrotechnikou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2685" y="2524254"/>
            <a:ext cx="8594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-</a:t>
            </a:r>
            <a:r>
              <a:rPr lang="cs-CZ" u="sng" dirty="0" smtClean="0">
                <a:solidFill>
                  <a:srgbClr val="FF0000"/>
                </a:solidFill>
                <a:latin typeface="Arial Black" pitchFamily="34" charset="0"/>
              </a:rPr>
              <a:t>respektovat věkovou hranici u jednotlivých kategorií pyrotechniky</a:t>
            </a:r>
            <a:endParaRPr lang="cs-CZ" u="sng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6870" y="3140968"/>
            <a:ext cx="23212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-dodržovat návod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6870" y="3789040"/>
            <a:ext cx="29111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-neskladovat ve vlhku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565000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609537"/>
            <a:ext cx="1559017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sírany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501934"/>
            <a:ext cx="31133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síran vápenatý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63679" y="1466013"/>
            <a:ext cx="28200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CaSO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4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. 2H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32240" y="1434109"/>
            <a:ext cx="19610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sádrovec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74" name="Picture 2" descr="C:\Users\ZS SLOVAN\AppData\Local\Microsoft\Windows\Temporary Internet Files\Content.IE5\74UIASND\MC9002858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129730"/>
            <a:ext cx="1805940" cy="1078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S SLOVAN\AppData\Local\Microsoft\Windows\Temporary Internet Files\Content.IE5\SJ7UTM9I\MC900295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26" y="2129730"/>
            <a:ext cx="1264553" cy="1167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97525" y="2736873"/>
            <a:ext cx="18582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lékařství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44579" y="2278040"/>
            <a:ext cx="24398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stavebnictví</a:t>
            </a:r>
          </a:p>
          <a:p>
            <a:r>
              <a:rPr lang="cs-CZ" sz="2400" dirty="0" smtClean="0">
                <a:latin typeface="Arial Black" pitchFamily="34" charset="0"/>
              </a:rPr>
              <a:t>- sochařství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2630" y="3618418"/>
            <a:ext cx="30380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síran měďnatý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54975" y="3618418"/>
            <a:ext cx="28200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CuSO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4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. 5H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46083" y="3618418"/>
            <a:ext cx="29338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modrá skalice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60"/>
          <a:stretch/>
        </p:blipFill>
        <p:spPr bwMode="auto">
          <a:xfrm>
            <a:off x="322322" y="4380433"/>
            <a:ext cx="1489313" cy="956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 descr="C:\Users\ZS SLOVAN\AppData\Local\Microsoft\Windows\Temporary Internet Files\Content.IE5\SJ7UTM9I\MC9002338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1166" y="4402515"/>
            <a:ext cx="1633671" cy="1481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ZS SLOVAN\AppData\Local\Microsoft\Windows\Temporary Internet Files\Content.IE5\IWIPD6GT\MC9002003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6451" y="4858580"/>
            <a:ext cx="1766839" cy="1299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144436" y="6144794"/>
            <a:ext cx="69125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výroba postřiků proti chorobám rostlin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381147" y="4347330"/>
            <a:ext cx="33316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bazénová chemie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151775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11" grpId="0"/>
      <p:bldP spid="12" grpId="0"/>
      <p:bldP spid="13" grpId="0"/>
      <p:bldP spid="14" grpId="0"/>
      <p:bldP spid="18" grpId="0"/>
      <p:bldP spid="1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088340"/>
            <a:ext cx="9577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3. Nalej na malé množství sádry vodu tak, aby vznikla</a:t>
            </a:r>
          </a:p>
          <a:p>
            <a:r>
              <a:rPr lang="cs-CZ" sz="2400" dirty="0" smtClean="0">
                <a:latin typeface="Arial Black" pitchFamily="34" charset="0"/>
              </a:rPr>
              <a:t>    hustá kaše – pozoruj změnu konzistence.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9112" y="4919337"/>
            <a:ext cx="698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Za chvíli kaše ztuhne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9112" y="5400798"/>
            <a:ext cx="13993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Závěr: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9112" y="5862463"/>
            <a:ext cx="8280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Bezvodá sádra navázala na sebe vodu – vzniká sádrovec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1224334"/>
            <a:ext cx="8964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1. Nahřívej malé množství modré skalice.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14736" y="764704"/>
            <a:ext cx="61335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Frontální pokusy: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2579" y="1726074"/>
            <a:ext cx="698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Dochází ke změně barvy - zesvětlá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0" y="2178611"/>
            <a:ext cx="8964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2. Přidej pár kapek vody.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02351" y="2733287"/>
            <a:ext cx="698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Látka získá původní barvu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79627" y="3194952"/>
            <a:ext cx="13993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Závěr: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7544" y="3612067"/>
            <a:ext cx="698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Sloučenina při nahřívání ztrácí vodu 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418093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0" grpId="0"/>
      <p:bldP spid="11" grpId="0"/>
      <p:bldP spid="14" grpId="0"/>
      <p:bldP spid="15" grpId="0"/>
      <p:bldP spid="16" grpId="0"/>
      <p:bldP spid="1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26626" y="609537"/>
            <a:ext cx="2396810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uhličitany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501934"/>
            <a:ext cx="32351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uhličitan sodný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07904" y="1452159"/>
            <a:ext cx="16225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Na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2284" y="4269027"/>
            <a:ext cx="52641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(hydrogenuhličitan sodný)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24023" y="1452159"/>
            <a:ext cx="3507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krystalická soda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099" name="Picture 3" descr="C:\Users\ZS SLOVAN\AppData\Local\Microsoft\Windows\Temporary Internet Files\Content.IE5\SJ7UTM9I\MC9002903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025154"/>
            <a:ext cx="1668498" cy="1813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896939" y="3708283"/>
            <a:ext cx="1762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NaHCO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6656" y="3708283"/>
            <a:ext cx="2198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jedlá soda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102" name="Picture 6" descr="C:\Users\ZS SLOVAN\AppData\Local\Microsoft\Windows\Temporary Internet Files\Content.IE5\IWIPD6GT\MC9003892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231503"/>
            <a:ext cx="1198598" cy="2273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ZS SLOVAN\AppData\Local\Microsoft\Windows\Temporary Internet Files\Content.IE5\SJ7UTM9I\MC9002159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923343"/>
            <a:ext cx="1599507" cy="1714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7993" y="2236167"/>
            <a:ext cx="4222374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>
                <a:latin typeface="Arial Black" pitchFamily="34" charset="0"/>
              </a:rPr>
              <a:t>změkčuje tvrdou vodu</a:t>
            </a:r>
          </a:p>
          <a:p>
            <a:r>
              <a:rPr lang="cs-CZ" dirty="0" smtClean="0">
                <a:latin typeface="Arial Black" pitchFamily="34" charset="0"/>
              </a:rPr>
              <a:t>     (součást pracích prostředků)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49398" y="5907745"/>
            <a:ext cx="347460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kypřící prostředek</a:t>
            </a:r>
          </a:p>
          <a:p>
            <a:r>
              <a:rPr lang="cs-CZ" dirty="0" smtClean="0">
                <a:latin typeface="Arial Black" pitchFamily="34" charset="0"/>
              </a:rPr>
              <a:t>     (cukrářství))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25031" y="4792247"/>
            <a:ext cx="4463017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při pálení žáhy</a:t>
            </a:r>
          </a:p>
          <a:p>
            <a:r>
              <a:rPr lang="cs-CZ" dirty="0" smtClean="0">
                <a:latin typeface="Arial Black" pitchFamily="34" charset="0"/>
              </a:rPr>
              <a:t>  (odstraňuje překyselení žaludku)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03119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9" grpId="0"/>
      <p:bldP spid="10" grpId="0"/>
      <p:bldP spid="7" grpId="0"/>
      <p:bldP spid="13" grpId="0"/>
      <p:bldP spid="1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240324"/>
            <a:ext cx="38045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uhličitan vápenatý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2284" y="4269027"/>
            <a:ext cx="589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(hydrogenuhličitan vápenatý)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62087" y="1162840"/>
            <a:ext cx="1441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CaCO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88224" y="4269027"/>
            <a:ext cx="22605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Ca(HCO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)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12160" y="1162840"/>
            <a:ext cx="18373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vápenec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5122" name="Picture 2" descr="C:\Users\ZS SLOVAN\AppData\Local\Microsoft\Windows\Temporary Internet Files\Content.IE5\SJ7UTM9I\MC9002337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63544"/>
            <a:ext cx="1954491" cy="2041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ZS SLOVAN\AppData\Local\Microsoft\Windows\Temporary Internet Files\Content.IE5\74UIASND\MC9002315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686060"/>
            <a:ext cx="1830309" cy="16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362482" y="2132856"/>
            <a:ext cx="1834990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mramor</a:t>
            </a:r>
          </a:p>
          <a:p>
            <a:r>
              <a:rPr lang="cs-CZ" dirty="0" smtClean="0">
                <a:latin typeface="Arial Black" pitchFamily="34" charset="0"/>
              </a:rPr>
              <a:t>  (sochařství)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9901" y="4792247"/>
            <a:ext cx="3030060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tvorba krápníků</a:t>
            </a:r>
          </a:p>
          <a:p>
            <a:endParaRPr lang="cs-CZ" dirty="0">
              <a:latin typeface="Arial Black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460552"/>
            <a:ext cx="142875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ZS SLOVAN\AppData\Local\Microsoft\Windows\Temporary Internet Files\Content.IE5\IWIPD6GT\MC9002869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0790" y="4825533"/>
            <a:ext cx="1441420" cy="1863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5525176" y="4921353"/>
            <a:ext cx="327585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-způsobuje tvrdost vody</a:t>
            </a:r>
          </a:p>
          <a:p>
            <a:endParaRPr lang="cs-CZ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36026" y="3306630"/>
            <a:ext cx="268387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výroba vápna</a:t>
            </a:r>
          </a:p>
          <a:p>
            <a:r>
              <a:rPr lang="cs-CZ" dirty="0" smtClean="0">
                <a:latin typeface="Arial Black" pitchFamily="34" charset="0"/>
              </a:rPr>
              <a:t>    (stavebnictví)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079160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10" grpId="0"/>
      <p:bldP spid="13" grpId="0"/>
      <p:bldP spid="1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66" y="955326"/>
            <a:ext cx="783426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Jakým způsobem odstraňujeme vodní kámen </a:t>
            </a:r>
          </a:p>
          <a:p>
            <a:r>
              <a:rPr lang="cs-CZ" sz="2400" dirty="0">
                <a:latin typeface="Arial Black" pitchFamily="34" charset="0"/>
              </a:rPr>
              <a:t> </a:t>
            </a:r>
            <a:r>
              <a:rPr lang="cs-CZ" sz="2400" dirty="0" smtClean="0">
                <a:latin typeface="Arial Black" pitchFamily="34" charset="0"/>
              </a:rPr>
              <a:t>v domácnosti? (</a:t>
            </a:r>
            <a:r>
              <a:rPr lang="cs-CZ" dirty="0" smtClean="0">
                <a:latin typeface="Arial Black" pitchFamily="34" charset="0"/>
              </a:rPr>
              <a:t>popiš reakci, která probíhá)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3327" y="2708920"/>
            <a:ext cx="86091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Doplň chemickou rovnici (používá se jako důkaz uhličitanů):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3327" y="3717032"/>
            <a:ext cx="86091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MgCO</a:t>
            </a:r>
            <a:r>
              <a:rPr lang="cs-CZ" sz="2400" baseline="-25000" dirty="0" smtClean="0">
                <a:latin typeface="Arial Black" pitchFamily="34" charset="0"/>
              </a:rPr>
              <a:t>3</a:t>
            </a:r>
            <a:r>
              <a:rPr lang="cs-CZ" sz="2400" dirty="0" smtClean="0">
                <a:latin typeface="Arial Black" pitchFamily="34" charset="0"/>
              </a:rPr>
              <a:t> + 2 </a:t>
            </a:r>
            <a:r>
              <a:rPr lang="cs-CZ" sz="2400" dirty="0" err="1" smtClean="0">
                <a:latin typeface="Arial Black" pitchFamily="34" charset="0"/>
              </a:rPr>
              <a:t>HCl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smtClean="0">
                <a:latin typeface="Franklin Gothic Book"/>
              </a:rPr>
              <a:t>→ </a:t>
            </a:r>
            <a:r>
              <a:rPr lang="cs-CZ" sz="2400" b="1" dirty="0" smtClean="0">
                <a:latin typeface="Franklin Gothic Book"/>
              </a:rPr>
              <a:t>. . . . . . . . . . . . . . . . . . . . . </a:t>
            </a:r>
            <a:r>
              <a:rPr lang="cs-CZ" sz="2400" dirty="0" smtClean="0">
                <a:latin typeface="Franklin Gothic Book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Franklin Gothic Book"/>
              </a:rPr>
              <a:t> </a:t>
            </a:r>
            <a:r>
              <a:rPr lang="cs-CZ" sz="2400" dirty="0" smtClean="0">
                <a:latin typeface="Arial Black" pitchFamily="34" charset="0"/>
              </a:rPr>
              <a:t> </a:t>
            </a:r>
            <a:endParaRPr lang="cs-CZ" sz="2400" baseline="-25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19872" y="3481472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MgCl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+ H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O + CO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4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9563" y="4653135"/>
            <a:ext cx="69626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Napiš chemickou rovnici tuhnutí malty: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5373216"/>
            <a:ext cx="51796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Ca(OH)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+ CO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Franklin Gothic Book"/>
              </a:rPr>
              <a:t>→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CaCO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+ H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O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7144" y="1855805"/>
            <a:ext cx="27591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Použijeme ocet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1041" y="1901971"/>
            <a:ext cx="5661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- vodní kámen se rozpouští, pozorujeme šumění – uniká plyn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571779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26626" y="609537"/>
            <a:ext cx="3099566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fosforečnany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19" y="1392724"/>
            <a:ext cx="2408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superfosfát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132856"/>
            <a:ext cx="68625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(</a:t>
            </a:r>
            <a:r>
              <a:rPr lang="cs-CZ" sz="2800" dirty="0" err="1" smtClean="0">
                <a:latin typeface="Arial Black" pitchFamily="34" charset="0"/>
              </a:rPr>
              <a:t>dihydrogenfosforečnan</a:t>
            </a:r>
            <a:r>
              <a:rPr lang="cs-CZ" sz="2800" dirty="0" smtClean="0">
                <a:latin typeface="Arial Black" pitchFamily="34" charset="0"/>
              </a:rPr>
              <a:t> vápenatý)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22048" y="1426076"/>
            <a:ext cx="24000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(CaH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)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70" r="20497"/>
          <a:stretch/>
        </p:blipFill>
        <p:spPr bwMode="auto">
          <a:xfrm>
            <a:off x="758830" y="2780928"/>
            <a:ext cx="1393666" cy="186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ZS SLOVAN\AppData\Local\Microsoft\Windows\Temporary Internet Files\Content.IE5\74UIASND\MC9004374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9009" y="2656076"/>
            <a:ext cx="1574800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572000" y="3252713"/>
            <a:ext cx="36350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průmyslové hnojivo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656534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60432" y="692696"/>
            <a:ext cx="2853666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křemičitany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612" y="1527175"/>
            <a:ext cx="66479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>
                <a:latin typeface="Arial Black" pitchFamily="34" charset="0"/>
              </a:rPr>
              <a:t>běžné nerosty – </a:t>
            </a:r>
            <a:r>
              <a:rPr lang="cs-CZ" dirty="0" smtClean="0">
                <a:latin typeface="Arial Black" pitchFamily="34" charset="0"/>
              </a:rPr>
              <a:t>živec (součást žuly)</a:t>
            </a:r>
            <a:r>
              <a:rPr lang="cs-CZ" sz="2400" dirty="0" smtClean="0">
                <a:latin typeface="Arial Black" pitchFamily="34" charset="0"/>
              </a:rPr>
              <a:t>	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277471"/>
            <a:ext cx="1480113" cy="1267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19" r="12615" b="33076"/>
          <a:stretch/>
        </p:blipFill>
        <p:spPr bwMode="auto">
          <a:xfrm>
            <a:off x="311879" y="2348880"/>
            <a:ext cx="2978094" cy="2116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418289" y="2971006"/>
            <a:ext cx="31683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cs-CZ" sz="2400" dirty="0" smtClean="0">
                <a:latin typeface="Arial Black" pitchFamily="34" charset="0"/>
              </a:rPr>
              <a:t>- horniny – </a:t>
            </a:r>
            <a:r>
              <a:rPr lang="cs-CZ" dirty="0" smtClean="0">
                <a:latin typeface="Arial Black" pitchFamily="34" charset="0"/>
              </a:rPr>
              <a:t>čedič</a:t>
            </a:r>
            <a:r>
              <a:rPr lang="cs-CZ" sz="2400" dirty="0" smtClean="0">
                <a:latin typeface="Arial Black" pitchFamily="34" charset="0"/>
              </a:rPr>
              <a:t>	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10800000" flipV="1">
            <a:off x="3418289" y="4350147"/>
            <a:ext cx="35865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cs-CZ" sz="2400" dirty="0" smtClean="0">
                <a:latin typeface="Arial Black" pitchFamily="34" charset="0"/>
              </a:rPr>
              <a:t>Příklady použití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168" y="4996741"/>
            <a:ext cx="1901435" cy="1418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00" t="40856" r="14526"/>
          <a:stretch/>
        </p:blipFill>
        <p:spPr bwMode="auto">
          <a:xfrm>
            <a:off x="4414098" y="4979942"/>
            <a:ext cx="2758637" cy="1384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695804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7033" y="871844"/>
            <a:ext cx="87129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BENEŠ, P., PUMPR, V.,BANÝR, J. Základy chemie 1. vyd. 1. Praha: Fortuna, 1993. </a:t>
            </a:r>
            <a:endParaRPr lang="cs-CZ" dirty="0" smtClean="0"/>
          </a:p>
          <a:p>
            <a:r>
              <a:rPr lang="cs-CZ" dirty="0" smtClean="0"/>
              <a:t>ISBN 80-7168-043-5. s. 109, 115 - 116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7033" y="548679"/>
            <a:ext cx="8582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1299" y="2164214"/>
            <a:ext cx="975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Ilustrace</a:t>
            </a:r>
          </a:p>
          <a:p>
            <a:endParaRPr lang="cs-CZ" u="sng" dirty="0"/>
          </a:p>
        </p:txBody>
      </p:sp>
      <p:sp>
        <p:nvSpPr>
          <p:cNvPr id="5" name="Obdélník 4"/>
          <p:cNvSpPr/>
          <p:nvPr/>
        </p:nvSpPr>
        <p:spPr>
          <a:xfrm>
            <a:off x="321299" y="2810545"/>
            <a:ext cx="28412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http://office.microsoft.com/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93463" y="3181775"/>
            <a:ext cx="21562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Vlastní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1520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342</TotalTime>
  <Words>742</Words>
  <Application>Microsoft Office PowerPoint</Application>
  <PresentationFormat>Předvádění na obrazovce (4:3)</PresentationFormat>
  <Paragraphs>173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Tok</vt:lpstr>
      <vt:lpstr>Motiv systému Office</vt:lpstr>
      <vt:lpstr>Prezentace aplikace PowerPoint</vt:lpstr>
      <vt:lpstr>Prezentace aplikace PowerPoint</vt:lpstr>
      <vt:lpstr> vlastnosti a použití solí</vt:lpstr>
      <vt:lpstr>Prezentace aplikace PowerPoint</vt:lpstr>
      <vt:lpstr>Prezentace aplikace PowerPoint</vt:lpstr>
      <vt:lpstr>Významné soli</vt:lpstr>
      <vt:lpstr>Opakování učiva 8. ročníku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vlastnosti a použití solí</dc:title>
  <dc:creator>ZS SLOVAN Zezulová</dc:creator>
  <cp:lastModifiedBy>EU12</cp:lastModifiedBy>
  <cp:revision>38</cp:revision>
  <dcterms:created xsi:type="dcterms:W3CDTF">2012-10-23T17:56:25Z</dcterms:created>
  <dcterms:modified xsi:type="dcterms:W3CDTF">2013-02-09T22:09:59Z</dcterms:modified>
</cp:coreProperties>
</file>