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5" r:id="rId6"/>
    <p:sldId id="261" r:id="rId7"/>
    <p:sldId id="262" r:id="rId8"/>
    <p:sldId id="263" r:id="rId9"/>
    <p:sldId id="26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</a:t>
            </a:r>
            <a:r>
              <a:rPr lang="cs-CZ" dirty="0" smtClean="0"/>
              <a:t>VIII.</a:t>
            </a:r>
            <a:endParaRPr lang="cs-CZ" dirty="0"/>
          </a:p>
          <a:p>
            <a:r>
              <a:rPr lang="cs-CZ" dirty="0"/>
              <a:t>TÉMA: LITERÁRNÍ POJMY - </a:t>
            </a:r>
            <a:r>
              <a:rPr lang="cs-CZ" dirty="0" smtClean="0"/>
              <a:t>KRONIKA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27.2.2012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VY_32_INOVACE_09_MZ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Anotace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Žáci se pokusí vyhledat význam slova „kronika“.</a:t>
            </a:r>
          </a:p>
          <a:p>
            <a:r>
              <a:rPr lang="cs-CZ" dirty="0" smtClean="0"/>
              <a:t>Žáci si osvojí pojem „kronika“ a „románová kronika“  a seznámí s významnými díly.</a:t>
            </a:r>
          </a:p>
          <a:p>
            <a:r>
              <a:rPr lang="cs-CZ" dirty="0" smtClean="0"/>
              <a:t>Žáci se pokusí zjistit, zda město či vesnice, ve které bydlí, má kroniku.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Zkušenosti z pilotáže:</a:t>
            </a:r>
          </a:p>
          <a:p>
            <a:r>
              <a:rPr lang="cs-CZ" dirty="0" smtClean="0"/>
              <a:t>Při pátrání po významu slova kronika využili všichni žáci internet, nikdo nesáhl po knize.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Klíčová slova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Kronika – význam slova</a:t>
            </a:r>
          </a:p>
          <a:p>
            <a:r>
              <a:rPr lang="cs-CZ" dirty="0" smtClean="0"/>
              <a:t>Prozaický (veršovaný) žánr</a:t>
            </a:r>
          </a:p>
          <a:p>
            <a:r>
              <a:rPr lang="cs-CZ" dirty="0" smtClean="0"/>
              <a:t>Události zachyceny chronologicky</a:t>
            </a:r>
          </a:p>
          <a:p>
            <a:r>
              <a:rPr lang="cs-CZ" dirty="0" smtClean="0"/>
              <a:t>Románová kronika (Mrštíkové, Neff, Dickens)</a:t>
            </a:r>
          </a:p>
          <a:p>
            <a:r>
              <a:rPr lang="cs-CZ" dirty="0" smtClean="0"/>
              <a:t>Kroniky: </a:t>
            </a:r>
            <a:r>
              <a:rPr lang="cs-CZ" dirty="0"/>
              <a:t>Kosmas – Kronika </a:t>
            </a:r>
            <a:r>
              <a:rPr lang="cs-CZ" dirty="0" smtClean="0"/>
              <a:t>česká, Kronika </a:t>
            </a:r>
            <a:r>
              <a:rPr lang="cs-CZ" dirty="0"/>
              <a:t>tak řečeného </a:t>
            </a:r>
            <a:r>
              <a:rPr lang="cs-CZ" dirty="0" smtClean="0"/>
              <a:t>Dalimila, Václav </a:t>
            </a:r>
            <a:r>
              <a:rPr lang="cs-CZ" dirty="0"/>
              <a:t>Hájek z Libočan – Kronika </a:t>
            </a:r>
            <a:r>
              <a:rPr lang="cs-CZ" dirty="0" smtClean="0"/>
              <a:t>česká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3"/>
                </a:solidFill>
              </a:rPr>
              <a:t>KRONIKA</a:t>
            </a:r>
            <a:endParaRPr lang="cs-CZ" sz="8000" dirty="0">
              <a:solidFill>
                <a:schemeClr val="accent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9404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???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jakého jazyka a slova bylo odvozeno slovo </a:t>
            </a:r>
            <a:r>
              <a:rPr lang="cs-CZ" b="1" dirty="0" smtClean="0"/>
              <a:t>kronika</a:t>
            </a:r>
            <a:r>
              <a:rPr lang="cs-CZ" dirty="0" smtClean="0"/>
              <a:t>? Co toto slovo znamená? O čem zřejmě budou tyto knihy pojednávat? (odpověď hledej na internetu či v encyklopedii)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3"/>
                </a:solidFill>
              </a:rPr>
              <a:t>Kronika</a:t>
            </a:r>
            <a:r>
              <a:rPr lang="cs-CZ" dirty="0" smtClean="0">
                <a:solidFill>
                  <a:schemeClr val="accent3"/>
                </a:solidFill>
              </a:rPr>
              <a:t> (</a:t>
            </a:r>
            <a:r>
              <a:rPr lang="cs-CZ" u="sng" dirty="0" smtClean="0">
                <a:solidFill>
                  <a:schemeClr val="accent3"/>
                </a:solidFill>
              </a:rPr>
              <a:t>řecky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i="1" dirty="0" err="1">
                <a:solidFill>
                  <a:schemeClr val="accent3"/>
                </a:solidFill>
              </a:rPr>
              <a:t>chronos</a:t>
            </a:r>
            <a:r>
              <a:rPr lang="cs-CZ" dirty="0">
                <a:solidFill>
                  <a:schemeClr val="accent3"/>
                </a:solidFill>
              </a:rPr>
              <a:t> – čas, </a:t>
            </a:r>
            <a:r>
              <a:rPr lang="cs-CZ" i="1" dirty="0">
                <a:solidFill>
                  <a:schemeClr val="accent3"/>
                </a:solidFill>
              </a:rPr>
              <a:t>chronika</a:t>
            </a:r>
            <a:r>
              <a:rPr lang="cs-CZ" dirty="0">
                <a:solidFill>
                  <a:schemeClr val="accent3"/>
                </a:solidFill>
              </a:rPr>
              <a:t> – </a:t>
            </a:r>
            <a:r>
              <a:rPr lang="cs-CZ" dirty="0" smtClean="0">
                <a:solidFill>
                  <a:schemeClr val="accent3"/>
                </a:solidFill>
              </a:rPr>
              <a:t>dějepisné knihy)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3268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Kronika: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Prozaick</a:t>
            </a:r>
            <a:r>
              <a:rPr lang="cs-CZ" dirty="0" smtClean="0"/>
              <a:t>ý žánr (</a:t>
            </a:r>
            <a:r>
              <a:rPr lang="cs-CZ" u="sng" dirty="0" smtClean="0"/>
              <a:t>někdy i veršovaný</a:t>
            </a:r>
            <a:r>
              <a:rPr lang="cs-CZ" dirty="0" smtClean="0"/>
              <a:t>).</a:t>
            </a:r>
          </a:p>
          <a:p>
            <a:r>
              <a:rPr lang="cs-CZ" b="1" dirty="0" smtClean="0"/>
              <a:t>Chronologicky zachycuje historické události </a:t>
            </a:r>
            <a:r>
              <a:rPr lang="cs-CZ" dirty="0" smtClean="0"/>
              <a:t>(postupně, jak přicházely za sebou).</a:t>
            </a:r>
          </a:p>
          <a:p>
            <a:r>
              <a:rPr lang="cs-CZ" dirty="0" smtClean="0"/>
              <a:t>Zaznamenává </a:t>
            </a:r>
            <a:r>
              <a:rPr lang="cs-CZ" b="1" dirty="0" smtClean="0"/>
              <a:t>větší časové úseky</a:t>
            </a:r>
            <a:r>
              <a:rPr lang="cs-CZ" dirty="0" smtClean="0"/>
              <a:t>, podává i </a:t>
            </a:r>
            <a:r>
              <a:rPr lang="cs-CZ" b="1" dirty="0" smtClean="0"/>
              <a:t>logické souvislosti </a:t>
            </a:r>
            <a:r>
              <a:rPr lang="cs-CZ" dirty="0" smtClean="0"/>
              <a:t>mezi jednotlivými událostmi.</a:t>
            </a:r>
          </a:p>
          <a:p>
            <a:r>
              <a:rPr lang="cs-CZ" dirty="0" smtClean="0"/>
              <a:t>Často začínají nějakým starozákonním příběhem, čerpají z národních mýtů a pověstí a končí autorovou smrtí.</a:t>
            </a:r>
          </a:p>
          <a:p>
            <a:r>
              <a:rPr lang="cs-CZ" dirty="0" smtClean="0"/>
              <a:t>Od 19. století se rozvíjí </a:t>
            </a:r>
            <a:r>
              <a:rPr lang="cs-CZ" b="1" dirty="0" smtClean="0"/>
              <a:t>román – kronika (románová kronika)</a:t>
            </a:r>
            <a:r>
              <a:rPr lang="cs-CZ" dirty="0" smtClean="0"/>
              <a:t>, žánr realistické literatury, sleduje události v určitém časovém okruhu, v určité rodině, rodu, místě…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7206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Významné kroniky: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Kosmas</a:t>
            </a:r>
            <a:r>
              <a:rPr lang="cs-CZ" b="1" dirty="0" smtClean="0"/>
              <a:t> – Kronika česká</a:t>
            </a:r>
          </a:p>
          <a:p>
            <a:r>
              <a:rPr lang="cs-CZ" b="1" dirty="0" smtClean="0"/>
              <a:t>Kronika tak řečeného Dalimila</a:t>
            </a:r>
          </a:p>
          <a:p>
            <a:r>
              <a:rPr lang="cs-CZ" u="sng" dirty="0" smtClean="0"/>
              <a:t>Václav Hájek z Libočan </a:t>
            </a:r>
            <a:r>
              <a:rPr lang="cs-CZ" b="1" dirty="0" smtClean="0"/>
              <a:t>– Kronika česká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32262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Románové kroniky: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Alois a Vilém Mrštíkové </a:t>
            </a:r>
            <a:r>
              <a:rPr lang="cs-CZ" dirty="0" smtClean="0"/>
              <a:t>– </a:t>
            </a:r>
            <a:r>
              <a:rPr lang="cs-CZ" b="1" dirty="0" smtClean="0"/>
              <a:t>Rok na vsi</a:t>
            </a:r>
          </a:p>
          <a:p>
            <a:r>
              <a:rPr lang="cs-CZ" u="sng" dirty="0" smtClean="0"/>
              <a:t>Vladimír Neff </a:t>
            </a:r>
            <a:r>
              <a:rPr lang="cs-CZ" dirty="0" smtClean="0"/>
              <a:t>– pentalogie </a:t>
            </a:r>
            <a:r>
              <a:rPr lang="cs-CZ" b="1" dirty="0" smtClean="0"/>
              <a:t>Sňatky z rozumu, Císařské fialky, Zlá krev, Veselá vdova, Královský vozataj</a:t>
            </a:r>
          </a:p>
          <a:p>
            <a:r>
              <a:rPr lang="cs-CZ" u="sng" dirty="0" smtClean="0"/>
              <a:t>Charles Dickens </a:t>
            </a:r>
            <a:r>
              <a:rPr lang="cs-CZ" dirty="0" smtClean="0"/>
              <a:t>– </a:t>
            </a:r>
            <a:r>
              <a:rPr lang="cs-CZ" b="1" dirty="0" smtClean="0"/>
              <a:t>Kronika </a:t>
            </a:r>
            <a:r>
              <a:rPr lang="cs-CZ" b="1" dirty="0" err="1" smtClean="0"/>
              <a:t>Pickwickova</a:t>
            </a:r>
            <a:r>
              <a:rPr lang="cs-CZ" b="1" dirty="0" smtClean="0"/>
              <a:t> klubu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954954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Má město či vesnice, ve které bydlíš, kroniku</a:t>
            </a:r>
            <a:r>
              <a:rPr lang="cs-CZ" dirty="0" smtClean="0"/>
              <a:t>? Z kterého roku </a:t>
            </a:r>
            <a:r>
              <a:rPr lang="cs-CZ" smtClean="0"/>
              <a:t>jsou v </a:t>
            </a:r>
            <a:r>
              <a:rPr lang="cs-CZ" dirty="0" smtClean="0"/>
              <a:t>ní první informace? Kdo ji v současnosti píše? Zkus zjistit tyto informace.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83163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Zdroje: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s. </a:t>
            </a:r>
            <a:r>
              <a:rPr lang="cs-CZ" dirty="0" smtClean="0"/>
              <a:t>27</a:t>
            </a:r>
            <a:endParaRPr lang="cs-CZ" dirty="0"/>
          </a:p>
          <a:p>
            <a:r>
              <a:rPr lang="cs-CZ" dirty="0"/>
              <a:t>Křivánek </a:t>
            </a:r>
            <a:r>
              <a:rPr lang="cs-CZ"/>
              <a:t>,</a:t>
            </a:r>
            <a:r>
              <a:rPr lang="cs-CZ" smtClean="0"/>
              <a:t>Vladimír; </a:t>
            </a:r>
            <a:r>
              <a:rPr lang="cs-CZ" dirty="0"/>
              <a:t>Helena</a:t>
            </a:r>
            <a:r>
              <a:rPr lang="cs-CZ"/>
              <a:t>, </a:t>
            </a:r>
            <a:r>
              <a:rPr lang="cs-CZ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27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16842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437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Klíčová slova</vt:lpstr>
      <vt:lpstr>KRONIKA</vt:lpstr>
      <vt:lpstr>???</vt:lpstr>
      <vt:lpstr>Kronika:</vt:lpstr>
      <vt:lpstr>Významné kroniky:</vt:lpstr>
      <vt:lpstr>Románové kroniky:</vt:lpstr>
      <vt:lpstr>???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26</cp:revision>
  <dcterms:created xsi:type="dcterms:W3CDTF">2012-01-10T08:43:05Z</dcterms:created>
  <dcterms:modified xsi:type="dcterms:W3CDTF">2012-05-31T12:03:01Z</dcterms:modified>
</cp:coreProperties>
</file>