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82" r:id="rId2"/>
    <p:sldId id="283" r:id="rId3"/>
    <p:sldId id="256" r:id="rId4"/>
    <p:sldId id="258" r:id="rId5"/>
    <p:sldId id="272" r:id="rId6"/>
    <p:sldId id="257" r:id="rId7"/>
    <p:sldId id="280" r:id="rId8"/>
    <p:sldId id="281" r:id="rId9"/>
    <p:sldId id="260" r:id="rId10"/>
    <p:sldId id="261" r:id="rId11"/>
    <p:sldId id="262" r:id="rId12"/>
    <p:sldId id="263" r:id="rId13"/>
    <p:sldId id="278" r:id="rId14"/>
    <p:sldId id="264" r:id="rId15"/>
    <p:sldId id="279" r:id="rId16"/>
    <p:sldId id="285" r:id="rId17"/>
    <p:sldId id="265" r:id="rId18"/>
    <p:sldId id="284" r:id="rId19"/>
    <p:sldId id="266" r:id="rId20"/>
    <p:sldId id="267" r:id="rId21"/>
    <p:sldId id="268" r:id="rId22"/>
    <p:sldId id="269" r:id="rId23"/>
    <p:sldId id="270" r:id="rId24"/>
    <p:sldId id="271" r:id="rId25"/>
    <p:sldId id="273" r:id="rId26"/>
    <p:sldId id="274" r:id="rId27"/>
    <p:sldId id="275" r:id="rId28"/>
    <p:sldId id="276" r:id="rId29"/>
    <p:sldId id="286" r:id="rId30"/>
    <p:sldId id="287" r:id="rId31"/>
    <p:sldId id="288" r:id="rId32"/>
    <p:sldId id="291" r:id="rId33"/>
    <p:sldId id="290" r:id="rId34"/>
    <p:sldId id="289" r:id="rId35"/>
    <p:sldId id="259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22B3B-FCE7-4A23-823A-DBB80D900452}" type="doc">
      <dgm:prSet loTypeId="urn:microsoft.com/office/officeart/2005/8/layout/arrow1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DF6A868F-A37A-4D9E-91B7-5F15212257AB}">
      <dgm:prSet phldrT="[Text]"/>
      <dgm:spPr/>
      <dgm:t>
        <a:bodyPr/>
        <a:lstStyle/>
        <a:p>
          <a:r>
            <a:rPr lang="cs-CZ" dirty="0" err="1" smtClean="0"/>
            <a:t>Oboupohlavný</a:t>
          </a:r>
          <a:r>
            <a:rPr lang="cs-CZ" dirty="0" smtClean="0"/>
            <a:t> květ</a:t>
          </a:r>
          <a:endParaRPr lang="cs-CZ" dirty="0"/>
        </a:p>
      </dgm:t>
    </dgm:pt>
    <dgm:pt modelId="{AC887BD2-01DF-4DCE-B48F-EA3B0F0E4F70}" type="parTrans" cxnId="{B232ED37-3C1B-4800-BA3A-3251286B35F1}">
      <dgm:prSet/>
      <dgm:spPr/>
      <dgm:t>
        <a:bodyPr/>
        <a:lstStyle/>
        <a:p>
          <a:endParaRPr lang="cs-CZ"/>
        </a:p>
      </dgm:t>
    </dgm:pt>
    <dgm:pt modelId="{DE010675-9E29-4FD2-A58E-A8625B9BD85A}" type="sibTrans" cxnId="{B232ED37-3C1B-4800-BA3A-3251286B35F1}">
      <dgm:prSet/>
      <dgm:spPr/>
      <dgm:t>
        <a:bodyPr/>
        <a:lstStyle/>
        <a:p>
          <a:endParaRPr lang="cs-CZ"/>
        </a:p>
      </dgm:t>
    </dgm:pt>
    <dgm:pt modelId="{9716AD59-6F3A-4733-9719-694864C76755}">
      <dgm:prSet phldrT="[Text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err="1" smtClean="0"/>
            <a:t>Jednopohlavný</a:t>
          </a:r>
          <a:r>
            <a:rPr lang="cs-CZ" dirty="0" smtClean="0"/>
            <a:t> květ</a:t>
          </a:r>
          <a:endParaRPr lang="cs-CZ" dirty="0"/>
        </a:p>
      </dgm:t>
    </dgm:pt>
    <dgm:pt modelId="{3B8CEEBD-EF1A-499B-B20A-9558A66A03E1}" type="parTrans" cxnId="{F43D4761-E41C-4864-92A7-AF45FAB29417}">
      <dgm:prSet/>
      <dgm:spPr/>
      <dgm:t>
        <a:bodyPr/>
        <a:lstStyle/>
        <a:p>
          <a:endParaRPr lang="cs-CZ"/>
        </a:p>
      </dgm:t>
    </dgm:pt>
    <dgm:pt modelId="{5E2DD360-0384-4E4E-A8D6-892A01F67FC7}" type="sibTrans" cxnId="{F43D4761-E41C-4864-92A7-AF45FAB29417}">
      <dgm:prSet/>
      <dgm:spPr/>
      <dgm:t>
        <a:bodyPr/>
        <a:lstStyle/>
        <a:p>
          <a:endParaRPr lang="cs-CZ"/>
        </a:p>
      </dgm:t>
    </dgm:pt>
    <dgm:pt modelId="{ED06265E-62D8-447A-8F86-C8CF50AC40E7}" type="pres">
      <dgm:prSet presAssocID="{8DD22B3B-FCE7-4A23-823A-DBB80D90045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CCDFF4-5D67-42E2-B6B2-86CF88FDC29B}" type="pres">
      <dgm:prSet presAssocID="{DF6A868F-A37A-4D9E-91B7-5F15212257AB}" presName="arrow" presStyleLbl="node1" presStyleIdx="0" presStyleCnt="2" custScaleX="210051" custScaleY="228141" custRadScaleRad="186003" custRadScaleInc="239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938B00-2CCF-4AAF-BF41-B19079C58B13}" type="pres">
      <dgm:prSet presAssocID="{9716AD59-6F3A-4733-9719-694864C76755}" presName="arrow" presStyleLbl="node1" presStyleIdx="1" presStyleCnt="2" custScaleX="197233" custScaleY="216820" custRadScaleRad="91103" custRadScaleInc="454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32ED37-3C1B-4800-BA3A-3251286B35F1}" srcId="{8DD22B3B-FCE7-4A23-823A-DBB80D900452}" destId="{DF6A868F-A37A-4D9E-91B7-5F15212257AB}" srcOrd="0" destOrd="0" parTransId="{AC887BD2-01DF-4DCE-B48F-EA3B0F0E4F70}" sibTransId="{DE010675-9E29-4FD2-A58E-A8625B9BD85A}"/>
    <dgm:cxn modelId="{0BEBD679-2BF9-4561-94BE-D07CA4F8C665}" type="presOf" srcId="{DF6A868F-A37A-4D9E-91B7-5F15212257AB}" destId="{8BCCDFF4-5D67-42E2-B6B2-86CF88FDC29B}" srcOrd="0" destOrd="0" presId="urn:microsoft.com/office/officeart/2005/8/layout/arrow1"/>
    <dgm:cxn modelId="{D6EF7654-1B5F-47F5-B7AD-FFBFE912E7B0}" type="presOf" srcId="{9716AD59-6F3A-4733-9719-694864C76755}" destId="{D9938B00-2CCF-4AAF-BF41-B19079C58B13}" srcOrd="0" destOrd="0" presId="urn:microsoft.com/office/officeart/2005/8/layout/arrow1"/>
    <dgm:cxn modelId="{8EC190A7-DB86-4C24-B872-283E3367D6EE}" type="presOf" srcId="{8DD22B3B-FCE7-4A23-823A-DBB80D900452}" destId="{ED06265E-62D8-447A-8F86-C8CF50AC40E7}" srcOrd="0" destOrd="0" presId="urn:microsoft.com/office/officeart/2005/8/layout/arrow1"/>
    <dgm:cxn modelId="{F43D4761-E41C-4864-92A7-AF45FAB29417}" srcId="{8DD22B3B-FCE7-4A23-823A-DBB80D900452}" destId="{9716AD59-6F3A-4733-9719-694864C76755}" srcOrd="1" destOrd="0" parTransId="{3B8CEEBD-EF1A-499B-B20A-9558A66A03E1}" sibTransId="{5E2DD360-0384-4E4E-A8D6-892A01F67FC7}"/>
    <dgm:cxn modelId="{5016A075-B3AB-455B-89CC-E4699EB147CA}" type="presParOf" srcId="{ED06265E-62D8-447A-8F86-C8CF50AC40E7}" destId="{8BCCDFF4-5D67-42E2-B6B2-86CF88FDC29B}" srcOrd="0" destOrd="0" presId="urn:microsoft.com/office/officeart/2005/8/layout/arrow1"/>
    <dgm:cxn modelId="{3FE139DA-1B82-4D72-815B-6BD3BD562BA5}" type="presParOf" srcId="{ED06265E-62D8-447A-8F86-C8CF50AC40E7}" destId="{D9938B00-2CCF-4AAF-BF41-B19079C58B13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D22B3B-FCE7-4A23-823A-DBB80D900452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06265E-62D8-447A-8F86-C8CF50AC40E7}" type="pres">
      <dgm:prSet presAssocID="{8DD22B3B-FCE7-4A23-823A-DBB80D90045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6A05EAE4-AECE-458E-B16C-517AEA2D55BA}" type="presOf" srcId="{8DD22B3B-FCE7-4A23-823A-DBB80D900452}" destId="{ED06265E-62D8-447A-8F86-C8CF50AC40E7}" srcOrd="0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D22B3B-FCE7-4A23-823A-DBB80D900452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06265E-62D8-447A-8F86-C8CF50AC40E7}" type="pres">
      <dgm:prSet presAssocID="{8DD22B3B-FCE7-4A23-823A-DBB80D90045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66590EF-1EB3-4E34-9A98-7AEB2AABC56D}" type="presOf" srcId="{8DD22B3B-FCE7-4A23-823A-DBB80D900452}" destId="{ED06265E-62D8-447A-8F86-C8CF50AC40E7}" srcOrd="0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059DF0-D71F-411B-BE51-3B8FC37BE655}" type="doc">
      <dgm:prSet loTypeId="urn:microsoft.com/office/officeart/2005/8/layout/process2" loCatId="process" qsTypeId="urn:microsoft.com/office/officeart/2005/8/quickstyle/simple1" qsCatId="simple" csTypeId="urn:microsoft.com/office/officeart/2005/8/colors/colorful1#1" csCatId="colorful" phldr="1"/>
      <dgm:spPr/>
    </dgm:pt>
    <dgm:pt modelId="{88E54E74-9602-4027-A411-0C72A22B66EA}">
      <dgm:prSet phldrT="[Text]"/>
      <dgm:spPr/>
      <dgm:t>
        <a:bodyPr/>
        <a:lstStyle/>
        <a:p>
          <a:r>
            <a:rPr lang="cs-CZ" dirty="0" smtClean="0"/>
            <a:t>pravidelný</a:t>
          </a:r>
          <a:endParaRPr lang="cs-CZ" dirty="0"/>
        </a:p>
      </dgm:t>
    </dgm:pt>
    <dgm:pt modelId="{1FB1B486-807C-449E-9499-4B99A19A4A36}" type="parTrans" cxnId="{ED14E7FB-F40F-43DA-9331-08F3416BACE8}">
      <dgm:prSet/>
      <dgm:spPr/>
      <dgm:t>
        <a:bodyPr/>
        <a:lstStyle/>
        <a:p>
          <a:endParaRPr lang="cs-CZ"/>
        </a:p>
      </dgm:t>
    </dgm:pt>
    <dgm:pt modelId="{B796CEB2-88F3-447A-BEC3-36EC1BDA2BE0}" type="sibTrans" cxnId="{ED14E7FB-F40F-43DA-9331-08F3416BACE8}">
      <dgm:prSet/>
      <dgm:spPr/>
      <dgm:t>
        <a:bodyPr/>
        <a:lstStyle/>
        <a:p>
          <a:endParaRPr lang="cs-CZ"/>
        </a:p>
      </dgm:t>
    </dgm:pt>
    <dgm:pt modelId="{0AB45FF1-995E-41C5-AD53-B8F22EE26F9A}">
      <dgm:prSet phldrT="[Text]"/>
      <dgm:spPr/>
      <dgm:t>
        <a:bodyPr/>
        <a:lstStyle/>
        <a:p>
          <a:r>
            <a:rPr lang="cs-CZ" dirty="0" smtClean="0"/>
            <a:t>nesouměrný</a:t>
          </a:r>
          <a:endParaRPr lang="cs-CZ" dirty="0"/>
        </a:p>
      </dgm:t>
    </dgm:pt>
    <dgm:pt modelId="{4F302D65-81F0-4999-BD6B-107B02445887}" type="parTrans" cxnId="{024ACAF2-687B-481A-B5E4-9BB1813ACF5D}">
      <dgm:prSet/>
      <dgm:spPr/>
      <dgm:t>
        <a:bodyPr/>
        <a:lstStyle/>
        <a:p>
          <a:endParaRPr lang="cs-CZ"/>
        </a:p>
      </dgm:t>
    </dgm:pt>
    <dgm:pt modelId="{5043FFB6-738E-43AD-A087-F43D9DA6C6B7}" type="sibTrans" cxnId="{024ACAF2-687B-481A-B5E4-9BB1813ACF5D}">
      <dgm:prSet/>
      <dgm:spPr/>
      <dgm:t>
        <a:bodyPr/>
        <a:lstStyle/>
        <a:p>
          <a:endParaRPr lang="cs-CZ"/>
        </a:p>
      </dgm:t>
    </dgm:pt>
    <dgm:pt modelId="{E5CDE7E2-07A4-4574-968B-2B3AF1DCA159}">
      <dgm:prSet phldrT="[Text]"/>
      <dgm:spPr/>
      <dgm:t>
        <a:bodyPr/>
        <a:lstStyle/>
        <a:p>
          <a:r>
            <a:rPr lang="cs-CZ" dirty="0" smtClean="0"/>
            <a:t>souměrný</a:t>
          </a:r>
          <a:endParaRPr lang="cs-CZ" dirty="0"/>
        </a:p>
      </dgm:t>
    </dgm:pt>
    <dgm:pt modelId="{AACF8D3C-55F1-4ECD-8A5D-23ACF96C0501}" type="parTrans" cxnId="{93F5A7D2-3A57-4354-8446-BCBB12EC0F3A}">
      <dgm:prSet/>
      <dgm:spPr/>
      <dgm:t>
        <a:bodyPr/>
        <a:lstStyle/>
        <a:p>
          <a:endParaRPr lang="cs-CZ"/>
        </a:p>
      </dgm:t>
    </dgm:pt>
    <dgm:pt modelId="{6D6FDEBF-1093-4C63-9154-6EFE3BAC4E7E}" type="sibTrans" cxnId="{93F5A7D2-3A57-4354-8446-BCBB12EC0F3A}">
      <dgm:prSet/>
      <dgm:spPr/>
      <dgm:t>
        <a:bodyPr/>
        <a:lstStyle/>
        <a:p>
          <a:endParaRPr lang="cs-CZ"/>
        </a:p>
      </dgm:t>
    </dgm:pt>
    <dgm:pt modelId="{7912C08E-29DC-46A6-8CF5-ACA08182A7D9}" type="pres">
      <dgm:prSet presAssocID="{8F059DF0-D71F-411B-BE51-3B8FC37BE655}" presName="linearFlow" presStyleCnt="0">
        <dgm:presLayoutVars>
          <dgm:resizeHandles val="exact"/>
        </dgm:presLayoutVars>
      </dgm:prSet>
      <dgm:spPr/>
    </dgm:pt>
    <dgm:pt modelId="{7AE454D8-81EF-4C16-A94D-A19294C49063}" type="pres">
      <dgm:prSet presAssocID="{88E54E74-9602-4027-A411-0C72A22B66E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C85B40-409C-4351-91AC-C59E7FCCD184}" type="pres">
      <dgm:prSet presAssocID="{B796CEB2-88F3-447A-BEC3-36EC1BDA2BE0}" presName="sibTrans" presStyleLbl="sibTrans2D1" presStyleIdx="0" presStyleCnt="2"/>
      <dgm:spPr/>
      <dgm:t>
        <a:bodyPr/>
        <a:lstStyle/>
        <a:p>
          <a:endParaRPr lang="cs-CZ"/>
        </a:p>
      </dgm:t>
    </dgm:pt>
    <dgm:pt modelId="{4A4F9E2D-0BA1-49CE-B846-088C0B851353}" type="pres">
      <dgm:prSet presAssocID="{B796CEB2-88F3-447A-BEC3-36EC1BDA2BE0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A77498E-02E7-4C91-B465-FF0CA5111850}" type="pres">
      <dgm:prSet presAssocID="{0AB45FF1-995E-41C5-AD53-B8F22EE26F9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E7C96-3E6F-4EBB-A2F3-D6BD6F4B9338}" type="pres">
      <dgm:prSet presAssocID="{5043FFB6-738E-43AD-A087-F43D9DA6C6B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3C2AA8BB-C530-40BE-9CA5-F0C7C7716140}" type="pres">
      <dgm:prSet presAssocID="{5043FFB6-738E-43AD-A087-F43D9DA6C6B7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FDCAC566-DEC6-4F1F-89B0-C90D6CB43870}" type="pres">
      <dgm:prSet presAssocID="{E5CDE7E2-07A4-4574-968B-2B3AF1DCA15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540C79-649F-472F-8464-64BCA8F61D6F}" type="presOf" srcId="{5043FFB6-738E-43AD-A087-F43D9DA6C6B7}" destId="{2ABE7C96-3E6F-4EBB-A2F3-D6BD6F4B9338}" srcOrd="0" destOrd="0" presId="urn:microsoft.com/office/officeart/2005/8/layout/process2"/>
    <dgm:cxn modelId="{7DA4B276-20A0-4DB5-BCB9-C8EB9A1B9100}" type="presOf" srcId="{8F059DF0-D71F-411B-BE51-3B8FC37BE655}" destId="{7912C08E-29DC-46A6-8CF5-ACA08182A7D9}" srcOrd="0" destOrd="0" presId="urn:microsoft.com/office/officeart/2005/8/layout/process2"/>
    <dgm:cxn modelId="{93F5A7D2-3A57-4354-8446-BCBB12EC0F3A}" srcId="{8F059DF0-D71F-411B-BE51-3B8FC37BE655}" destId="{E5CDE7E2-07A4-4574-968B-2B3AF1DCA159}" srcOrd="2" destOrd="0" parTransId="{AACF8D3C-55F1-4ECD-8A5D-23ACF96C0501}" sibTransId="{6D6FDEBF-1093-4C63-9154-6EFE3BAC4E7E}"/>
    <dgm:cxn modelId="{7E63E513-76B4-4D8F-AF15-C6BA9214D7BE}" type="presOf" srcId="{E5CDE7E2-07A4-4574-968B-2B3AF1DCA159}" destId="{FDCAC566-DEC6-4F1F-89B0-C90D6CB43870}" srcOrd="0" destOrd="0" presId="urn:microsoft.com/office/officeart/2005/8/layout/process2"/>
    <dgm:cxn modelId="{EE1B9EA2-DF46-4B1A-94C9-8ADBAF95A3A2}" type="presOf" srcId="{88E54E74-9602-4027-A411-0C72A22B66EA}" destId="{7AE454D8-81EF-4C16-A94D-A19294C49063}" srcOrd="0" destOrd="0" presId="urn:microsoft.com/office/officeart/2005/8/layout/process2"/>
    <dgm:cxn modelId="{091C2F7E-69B1-4F7A-9843-3960F6980D37}" type="presOf" srcId="{5043FFB6-738E-43AD-A087-F43D9DA6C6B7}" destId="{3C2AA8BB-C530-40BE-9CA5-F0C7C7716140}" srcOrd="1" destOrd="0" presId="urn:microsoft.com/office/officeart/2005/8/layout/process2"/>
    <dgm:cxn modelId="{43905B2C-27C8-43BD-969A-148CB3050A5B}" type="presOf" srcId="{0AB45FF1-995E-41C5-AD53-B8F22EE26F9A}" destId="{9A77498E-02E7-4C91-B465-FF0CA5111850}" srcOrd="0" destOrd="0" presId="urn:microsoft.com/office/officeart/2005/8/layout/process2"/>
    <dgm:cxn modelId="{EC3FB1D8-0BBA-4BEC-A1A9-6831B7706811}" type="presOf" srcId="{B796CEB2-88F3-447A-BEC3-36EC1BDA2BE0}" destId="{4A4F9E2D-0BA1-49CE-B846-088C0B851353}" srcOrd="1" destOrd="0" presId="urn:microsoft.com/office/officeart/2005/8/layout/process2"/>
    <dgm:cxn modelId="{024ACAF2-687B-481A-B5E4-9BB1813ACF5D}" srcId="{8F059DF0-D71F-411B-BE51-3B8FC37BE655}" destId="{0AB45FF1-995E-41C5-AD53-B8F22EE26F9A}" srcOrd="1" destOrd="0" parTransId="{4F302D65-81F0-4999-BD6B-107B02445887}" sibTransId="{5043FFB6-738E-43AD-A087-F43D9DA6C6B7}"/>
    <dgm:cxn modelId="{1B8C34B3-7916-4590-8374-ED505F45D3AE}" type="presOf" srcId="{B796CEB2-88F3-447A-BEC3-36EC1BDA2BE0}" destId="{51C85B40-409C-4351-91AC-C59E7FCCD184}" srcOrd="0" destOrd="0" presId="urn:microsoft.com/office/officeart/2005/8/layout/process2"/>
    <dgm:cxn modelId="{ED14E7FB-F40F-43DA-9331-08F3416BACE8}" srcId="{8F059DF0-D71F-411B-BE51-3B8FC37BE655}" destId="{88E54E74-9602-4027-A411-0C72A22B66EA}" srcOrd="0" destOrd="0" parTransId="{1FB1B486-807C-449E-9499-4B99A19A4A36}" sibTransId="{B796CEB2-88F3-447A-BEC3-36EC1BDA2BE0}"/>
    <dgm:cxn modelId="{ED921DB5-4C73-4CF3-ADC8-C72D9FA1ED55}" type="presParOf" srcId="{7912C08E-29DC-46A6-8CF5-ACA08182A7D9}" destId="{7AE454D8-81EF-4C16-A94D-A19294C49063}" srcOrd="0" destOrd="0" presId="urn:microsoft.com/office/officeart/2005/8/layout/process2"/>
    <dgm:cxn modelId="{F99BCAD9-0CA6-450D-A315-ADFCD3E80E7C}" type="presParOf" srcId="{7912C08E-29DC-46A6-8CF5-ACA08182A7D9}" destId="{51C85B40-409C-4351-91AC-C59E7FCCD184}" srcOrd="1" destOrd="0" presId="urn:microsoft.com/office/officeart/2005/8/layout/process2"/>
    <dgm:cxn modelId="{4E81DD6C-58F2-428E-92BC-359156577FE8}" type="presParOf" srcId="{51C85B40-409C-4351-91AC-C59E7FCCD184}" destId="{4A4F9E2D-0BA1-49CE-B846-088C0B851353}" srcOrd="0" destOrd="0" presId="urn:microsoft.com/office/officeart/2005/8/layout/process2"/>
    <dgm:cxn modelId="{622B7B71-A949-4451-A7D0-80201C7929EA}" type="presParOf" srcId="{7912C08E-29DC-46A6-8CF5-ACA08182A7D9}" destId="{9A77498E-02E7-4C91-B465-FF0CA5111850}" srcOrd="2" destOrd="0" presId="urn:microsoft.com/office/officeart/2005/8/layout/process2"/>
    <dgm:cxn modelId="{BF117924-A530-4502-9FB9-B1B7B82EFC11}" type="presParOf" srcId="{7912C08E-29DC-46A6-8CF5-ACA08182A7D9}" destId="{2ABE7C96-3E6F-4EBB-A2F3-D6BD6F4B9338}" srcOrd="3" destOrd="0" presId="urn:microsoft.com/office/officeart/2005/8/layout/process2"/>
    <dgm:cxn modelId="{DEF31210-61DC-4891-8426-1942C0F8800B}" type="presParOf" srcId="{2ABE7C96-3E6F-4EBB-A2F3-D6BD6F4B9338}" destId="{3C2AA8BB-C530-40BE-9CA5-F0C7C7716140}" srcOrd="0" destOrd="0" presId="urn:microsoft.com/office/officeart/2005/8/layout/process2"/>
    <dgm:cxn modelId="{1EA0D542-A31F-4EF3-9518-FD628B6AD0A7}" type="presParOf" srcId="{7912C08E-29DC-46A6-8CF5-ACA08182A7D9}" destId="{FDCAC566-DEC6-4F1F-89B0-C90D6CB43870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EBC3DB-B75E-4AD5-97D1-1B03C4423494}" type="doc">
      <dgm:prSet loTypeId="urn:microsoft.com/office/officeart/2005/8/layout/gear1" loCatId="process" qsTypeId="urn:microsoft.com/office/officeart/2005/8/quickstyle/simple1" qsCatId="simple" csTypeId="urn:microsoft.com/office/officeart/2005/8/colors/colorful1#2" csCatId="colorful" phldr="1"/>
      <dgm:spPr/>
    </dgm:pt>
    <dgm:pt modelId="{6A3C5793-AA40-4533-85CB-E91ED8F02A3A}">
      <dgm:prSet phldrT="[Text]"/>
      <dgm:spPr/>
      <dgm:t>
        <a:bodyPr/>
        <a:lstStyle/>
        <a:p>
          <a:r>
            <a:rPr lang="cs-CZ" dirty="0" smtClean="0"/>
            <a:t>pětičetné</a:t>
          </a:r>
          <a:endParaRPr lang="cs-CZ" dirty="0"/>
        </a:p>
      </dgm:t>
    </dgm:pt>
    <dgm:pt modelId="{26470FAD-AFA0-4AA5-83D1-0F700E3EA999}" type="parTrans" cxnId="{8E92E428-5D6D-41BA-8293-B456585C0493}">
      <dgm:prSet/>
      <dgm:spPr/>
      <dgm:t>
        <a:bodyPr/>
        <a:lstStyle/>
        <a:p>
          <a:endParaRPr lang="cs-CZ"/>
        </a:p>
      </dgm:t>
    </dgm:pt>
    <dgm:pt modelId="{F83C7EF5-282A-4A70-9ABC-57542DF43848}" type="sibTrans" cxnId="{8E92E428-5D6D-41BA-8293-B456585C0493}">
      <dgm:prSet/>
      <dgm:spPr/>
      <dgm:t>
        <a:bodyPr/>
        <a:lstStyle/>
        <a:p>
          <a:endParaRPr lang="cs-CZ"/>
        </a:p>
      </dgm:t>
    </dgm:pt>
    <dgm:pt modelId="{DBEC079B-B0D3-4E70-A393-9A2ABEA16A75}">
      <dgm:prSet phldrT="[Text]"/>
      <dgm:spPr/>
      <dgm:t>
        <a:bodyPr/>
        <a:lstStyle/>
        <a:p>
          <a:r>
            <a:rPr lang="cs-CZ" dirty="0" err="1" smtClean="0"/>
            <a:t>čtyřčetné</a:t>
          </a:r>
          <a:endParaRPr lang="cs-CZ" dirty="0"/>
        </a:p>
      </dgm:t>
    </dgm:pt>
    <dgm:pt modelId="{A63778B5-6B54-4476-9EC7-A210634F5224}" type="parTrans" cxnId="{0ED3CB9F-11A9-4523-A5CC-F76675E75A0A}">
      <dgm:prSet/>
      <dgm:spPr/>
      <dgm:t>
        <a:bodyPr/>
        <a:lstStyle/>
        <a:p>
          <a:endParaRPr lang="cs-CZ"/>
        </a:p>
      </dgm:t>
    </dgm:pt>
    <dgm:pt modelId="{93632748-4096-4EBD-A475-1CC0039B04C9}" type="sibTrans" cxnId="{0ED3CB9F-11A9-4523-A5CC-F76675E75A0A}">
      <dgm:prSet/>
      <dgm:spPr/>
      <dgm:t>
        <a:bodyPr/>
        <a:lstStyle/>
        <a:p>
          <a:endParaRPr lang="cs-CZ"/>
        </a:p>
      </dgm:t>
    </dgm:pt>
    <dgm:pt modelId="{595E61C9-AA4E-4AE3-9E00-909650992348}">
      <dgm:prSet phldrT="[Text]"/>
      <dgm:spPr/>
      <dgm:t>
        <a:bodyPr/>
        <a:lstStyle/>
        <a:p>
          <a:r>
            <a:rPr lang="cs-CZ" dirty="0" smtClean="0"/>
            <a:t>trojčetné</a:t>
          </a:r>
          <a:endParaRPr lang="cs-CZ" dirty="0"/>
        </a:p>
      </dgm:t>
    </dgm:pt>
    <dgm:pt modelId="{F81F0D9F-A8D0-46C1-9740-16C624A034FA}" type="parTrans" cxnId="{579958B5-9F53-4A26-B941-06FD83459BE0}">
      <dgm:prSet/>
      <dgm:spPr/>
      <dgm:t>
        <a:bodyPr/>
        <a:lstStyle/>
        <a:p>
          <a:endParaRPr lang="cs-CZ"/>
        </a:p>
      </dgm:t>
    </dgm:pt>
    <dgm:pt modelId="{A4524A9D-C537-4EB2-B089-0C7996100EB8}" type="sibTrans" cxnId="{579958B5-9F53-4A26-B941-06FD83459BE0}">
      <dgm:prSet/>
      <dgm:spPr/>
      <dgm:t>
        <a:bodyPr/>
        <a:lstStyle/>
        <a:p>
          <a:endParaRPr lang="cs-CZ"/>
        </a:p>
      </dgm:t>
    </dgm:pt>
    <dgm:pt modelId="{4B739FC1-0F08-4115-ABFA-6C41C2D8554E}" type="pres">
      <dgm:prSet presAssocID="{2FEBC3DB-B75E-4AD5-97D1-1B03C4423494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744D090B-84FC-43B7-A033-115404035102}" type="pres">
      <dgm:prSet presAssocID="{6A3C5793-AA40-4533-85CB-E91ED8F02A3A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96F82C-A0FA-4CC2-A539-F25B4F720D9B}" type="pres">
      <dgm:prSet presAssocID="{6A3C5793-AA40-4533-85CB-E91ED8F02A3A}" presName="gear1srcNode" presStyleLbl="node1" presStyleIdx="0" presStyleCnt="3"/>
      <dgm:spPr/>
      <dgm:t>
        <a:bodyPr/>
        <a:lstStyle/>
        <a:p>
          <a:endParaRPr lang="cs-CZ"/>
        </a:p>
      </dgm:t>
    </dgm:pt>
    <dgm:pt modelId="{E4ED4C16-221C-4FD3-B923-946254525D73}" type="pres">
      <dgm:prSet presAssocID="{6A3C5793-AA40-4533-85CB-E91ED8F02A3A}" presName="gear1dstNode" presStyleLbl="node1" presStyleIdx="0" presStyleCnt="3"/>
      <dgm:spPr/>
      <dgm:t>
        <a:bodyPr/>
        <a:lstStyle/>
        <a:p>
          <a:endParaRPr lang="cs-CZ"/>
        </a:p>
      </dgm:t>
    </dgm:pt>
    <dgm:pt modelId="{6F2B3943-58D2-403C-8D60-38896A212840}" type="pres">
      <dgm:prSet presAssocID="{DBEC079B-B0D3-4E70-A393-9A2ABEA16A75}" presName="gear2" presStyleLbl="node1" presStyleIdx="1" presStyleCnt="3" custScaleX="140000" custScaleY="115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A5ECEC-965E-4BBA-BC5E-BF8A74F3C1D8}" type="pres">
      <dgm:prSet presAssocID="{DBEC079B-B0D3-4E70-A393-9A2ABEA16A75}" presName="gear2srcNode" presStyleLbl="node1" presStyleIdx="1" presStyleCnt="3"/>
      <dgm:spPr/>
      <dgm:t>
        <a:bodyPr/>
        <a:lstStyle/>
        <a:p>
          <a:endParaRPr lang="cs-CZ"/>
        </a:p>
      </dgm:t>
    </dgm:pt>
    <dgm:pt modelId="{392C443C-A1C7-44B8-9C46-577DA78C8907}" type="pres">
      <dgm:prSet presAssocID="{DBEC079B-B0D3-4E70-A393-9A2ABEA16A75}" presName="gear2dstNode" presStyleLbl="node1" presStyleIdx="1" presStyleCnt="3"/>
      <dgm:spPr/>
      <dgm:t>
        <a:bodyPr/>
        <a:lstStyle/>
        <a:p>
          <a:endParaRPr lang="cs-CZ"/>
        </a:p>
      </dgm:t>
    </dgm:pt>
    <dgm:pt modelId="{A4C8BC4D-9FB2-4DC6-BDB4-ADD595BDBB5C}" type="pres">
      <dgm:prSet presAssocID="{595E61C9-AA4E-4AE3-9E00-909650992348}" presName="gear3" presStyleLbl="node1" presStyleIdx="2" presStyleCnt="3" custLinFactNeighborX="8333" custLinFactNeighborY="-10417"/>
      <dgm:spPr/>
      <dgm:t>
        <a:bodyPr/>
        <a:lstStyle/>
        <a:p>
          <a:endParaRPr lang="cs-CZ"/>
        </a:p>
      </dgm:t>
    </dgm:pt>
    <dgm:pt modelId="{128B64CA-4640-45AF-B4C2-88DCD8A6A488}" type="pres">
      <dgm:prSet presAssocID="{595E61C9-AA4E-4AE3-9E00-909650992348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D57F62-C20C-4FB6-A086-3713DAFF7A44}" type="pres">
      <dgm:prSet presAssocID="{595E61C9-AA4E-4AE3-9E00-909650992348}" presName="gear3srcNode" presStyleLbl="node1" presStyleIdx="2" presStyleCnt="3"/>
      <dgm:spPr/>
      <dgm:t>
        <a:bodyPr/>
        <a:lstStyle/>
        <a:p>
          <a:endParaRPr lang="cs-CZ"/>
        </a:p>
      </dgm:t>
    </dgm:pt>
    <dgm:pt modelId="{784E1718-ED41-4CA5-B1A7-CD6AE6D4C9E3}" type="pres">
      <dgm:prSet presAssocID="{595E61C9-AA4E-4AE3-9E00-909650992348}" presName="gear3dstNode" presStyleLbl="node1" presStyleIdx="2" presStyleCnt="3"/>
      <dgm:spPr/>
      <dgm:t>
        <a:bodyPr/>
        <a:lstStyle/>
        <a:p>
          <a:endParaRPr lang="cs-CZ"/>
        </a:p>
      </dgm:t>
    </dgm:pt>
    <dgm:pt modelId="{7BF2EB0A-DE7C-43AD-AC2A-7DE5A17C9FBA}" type="pres">
      <dgm:prSet presAssocID="{F83C7EF5-282A-4A70-9ABC-57542DF43848}" presName="connector1" presStyleLbl="sibTrans2D1" presStyleIdx="0" presStyleCnt="3"/>
      <dgm:spPr/>
      <dgm:t>
        <a:bodyPr/>
        <a:lstStyle/>
        <a:p>
          <a:endParaRPr lang="cs-CZ"/>
        </a:p>
      </dgm:t>
    </dgm:pt>
    <dgm:pt modelId="{66261307-B238-4B9E-9D60-A99302FB2C3A}" type="pres">
      <dgm:prSet presAssocID="{93632748-4096-4EBD-A475-1CC0039B04C9}" presName="connector2" presStyleLbl="sibTrans2D1" presStyleIdx="1" presStyleCnt="3"/>
      <dgm:spPr/>
      <dgm:t>
        <a:bodyPr/>
        <a:lstStyle/>
        <a:p>
          <a:endParaRPr lang="cs-CZ"/>
        </a:p>
      </dgm:t>
    </dgm:pt>
    <dgm:pt modelId="{CDD493DA-13CD-401C-88B5-BA5DE5279134}" type="pres">
      <dgm:prSet presAssocID="{A4524A9D-C537-4EB2-B089-0C7996100EB8}" presName="connector3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DF324C95-DD2F-473C-96DE-B0A4E5015C11}" type="presOf" srcId="{6A3C5793-AA40-4533-85CB-E91ED8F02A3A}" destId="{0396F82C-A0FA-4CC2-A539-F25B4F720D9B}" srcOrd="1" destOrd="0" presId="urn:microsoft.com/office/officeart/2005/8/layout/gear1"/>
    <dgm:cxn modelId="{4B6E66F0-C019-47B4-B6CB-865312C4C0BF}" type="presOf" srcId="{595E61C9-AA4E-4AE3-9E00-909650992348}" destId="{128B64CA-4640-45AF-B4C2-88DCD8A6A488}" srcOrd="1" destOrd="0" presId="urn:microsoft.com/office/officeart/2005/8/layout/gear1"/>
    <dgm:cxn modelId="{579958B5-9F53-4A26-B941-06FD83459BE0}" srcId="{2FEBC3DB-B75E-4AD5-97D1-1B03C4423494}" destId="{595E61C9-AA4E-4AE3-9E00-909650992348}" srcOrd="2" destOrd="0" parTransId="{F81F0D9F-A8D0-46C1-9740-16C624A034FA}" sibTransId="{A4524A9D-C537-4EB2-B089-0C7996100EB8}"/>
    <dgm:cxn modelId="{FAD8571C-9B46-414F-A340-283798C93784}" type="presOf" srcId="{2FEBC3DB-B75E-4AD5-97D1-1B03C4423494}" destId="{4B739FC1-0F08-4115-ABFA-6C41C2D8554E}" srcOrd="0" destOrd="0" presId="urn:microsoft.com/office/officeart/2005/8/layout/gear1"/>
    <dgm:cxn modelId="{0ED3CB9F-11A9-4523-A5CC-F76675E75A0A}" srcId="{2FEBC3DB-B75E-4AD5-97D1-1B03C4423494}" destId="{DBEC079B-B0D3-4E70-A393-9A2ABEA16A75}" srcOrd="1" destOrd="0" parTransId="{A63778B5-6B54-4476-9EC7-A210634F5224}" sibTransId="{93632748-4096-4EBD-A475-1CC0039B04C9}"/>
    <dgm:cxn modelId="{C51D6FBD-B9A1-475E-94A7-1D795FE3FA82}" type="presOf" srcId="{DBEC079B-B0D3-4E70-A393-9A2ABEA16A75}" destId="{6F2B3943-58D2-403C-8D60-38896A212840}" srcOrd="0" destOrd="0" presId="urn:microsoft.com/office/officeart/2005/8/layout/gear1"/>
    <dgm:cxn modelId="{6F882F6C-CE1B-498C-B9A2-7EFA1756DC73}" type="presOf" srcId="{595E61C9-AA4E-4AE3-9E00-909650992348}" destId="{4FD57F62-C20C-4FB6-A086-3713DAFF7A44}" srcOrd="2" destOrd="0" presId="urn:microsoft.com/office/officeart/2005/8/layout/gear1"/>
    <dgm:cxn modelId="{8A6FD5F0-6855-450B-88D2-4AEB87045B41}" type="presOf" srcId="{DBEC079B-B0D3-4E70-A393-9A2ABEA16A75}" destId="{41A5ECEC-965E-4BBA-BC5E-BF8A74F3C1D8}" srcOrd="1" destOrd="0" presId="urn:microsoft.com/office/officeart/2005/8/layout/gear1"/>
    <dgm:cxn modelId="{118BE692-9C0E-4FBB-BE2E-9E5685E75096}" type="presOf" srcId="{595E61C9-AA4E-4AE3-9E00-909650992348}" destId="{A4C8BC4D-9FB2-4DC6-BDB4-ADD595BDBB5C}" srcOrd="0" destOrd="0" presId="urn:microsoft.com/office/officeart/2005/8/layout/gear1"/>
    <dgm:cxn modelId="{8E92E428-5D6D-41BA-8293-B456585C0493}" srcId="{2FEBC3DB-B75E-4AD5-97D1-1B03C4423494}" destId="{6A3C5793-AA40-4533-85CB-E91ED8F02A3A}" srcOrd="0" destOrd="0" parTransId="{26470FAD-AFA0-4AA5-83D1-0F700E3EA999}" sibTransId="{F83C7EF5-282A-4A70-9ABC-57542DF43848}"/>
    <dgm:cxn modelId="{1A13EA6C-F2FD-4E62-BF0D-88C4A7F2BCE8}" type="presOf" srcId="{A4524A9D-C537-4EB2-B089-0C7996100EB8}" destId="{CDD493DA-13CD-401C-88B5-BA5DE5279134}" srcOrd="0" destOrd="0" presId="urn:microsoft.com/office/officeart/2005/8/layout/gear1"/>
    <dgm:cxn modelId="{145E0855-D771-4259-878B-ADAC8DBFB86E}" type="presOf" srcId="{595E61C9-AA4E-4AE3-9E00-909650992348}" destId="{784E1718-ED41-4CA5-B1A7-CD6AE6D4C9E3}" srcOrd="3" destOrd="0" presId="urn:microsoft.com/office/officeart/2005/8/layout/gear1"/>
    <dgm:cxn modelId="{B04E90FC-D265-4A13-9220-854D23BB446B}" type="presOf" srcId="{DBEC079B-B0D3-4E70-A393-9A2ABEA16A75}" destId="{392C443C-A1C7-44B8-9C46-577DA78C8907}" srcOrd="2" destOrd="0" presId="urn:microsoft.com/office/officeart/2005/8/layout/gear1"/>
    <dgm:cxn modelId="{E279176F-A7FF-4E27-9C33-8D298FB8F01F}" type="presOf" srcId="{6A3C5793-AA40-4533-85CB-E91ED8F02A3A}" destId="{744D090B-84FC-43B7-A033-115404035102}" srcOrd="0" destOrd="0" presId="urn:microsoft.com/office/officeart/2005/8/layout/gear1"/>
    <dgm:cxn modelId="{B78FF930-E30E-490B-AF25-8BB702EEDF76}" type="presOf" srcId="{6A3C5793-AA40-4533-85CB-E91ED8F02A3A}" destId="{E4ED4C16-221C-4FD3-B923-946254525D73}" srcOrd="2" destOrd="0" presId="urn:microsoft.com/office/officeart/2005/8/layout/gear1"/>
    <dgm:cxn modelId="{A2BD5EF8-11E3-40C8-B1A8-65DB67DAB1E4}" type="presOf" srcId="{93632748-4096-4EBD-A475-1CC0039B04C9}" destId="{66261307-B238-4B9E-9D60-A99302FB2C3A}" srcOrd="0" destOrd="0" presId="urn:microsoft.com/office/officeart/2005/8/layout/gear1"/>
    <dgm:cxn modelId="{71DCECC2-FC95-48E2-93B5-F1A7A0BBFA13}" type="presOf" srcId="{F83C7EF5-282A-4A70-9ABC-57542DF43848}" destId="{7BF2EB0A-DE7C-43AD-AC2A-7DE5A17C9FBA}" srcOrd="0" destOrd="0" presId="urn:microsoft.com/office/officeart/2005/8/layout/gear1"/>
    <dgm:cxn modelId="{9DA59619-1960-4052-BA04-021C01755A94}" type="presParOf" srcId="{4B739FC1-0F08-4115-ABFA-6C41C2D8554E}" destId="{744D090B-84FC-43B7-A033-115404035102}" srcOrd="0" destOrd="0" presId="urn:microsoft.com/office/officeart/2005/8/layout/gear1"/>
    <dgm:cxn modelId="{9B3FCBB9-8CB4-4AB1-BB1B-30066317DC66}" type="presParOf" srcId="{4B739FC1-0F08-4115-ABFA-6C41C2D8554E}" destId="{0396F82C-A0FA-4CC2-A539-F25B4F720D9B}" srcOrd="1" destOrd="0" presId="urn:microsoft.com/office/officeart/2005/8/layout/gear1"/>
    <dgm:cxn modelId="{AD1A4E9B-E3A1-4359-B3E7-59739FC3762F}" type="presParOf" srcId="{4B739FC1-0F08-4115-ABFA-6C41C2D8554E}" destId="{E4ED4C16-221C-4FD3-B923-946254525D73}" srcOrd="2" destOrd="0" presId="urn:microsoft.com/office/officeart/2005/8/layout/gear1"/>
    <dgm:cxn modelId="{5E35F10E-D032-4ACA-B18D-EDA6BCDA56E3}" type="presParOf" srcId="{4B739FC1-0F08-4115-ABFA-6C41C2D8554E}" destId="{6F2B3943-58D2-403C-8D60-38896A212840}" srcOrd="3" destOrd="0" presId="urn:microsoft.com/office/officeart/2005/8/layout/gear1"/>
    <dgm:cxn modelId="{71EAB8F3-42B3-4ECC-BC54-B36C6584A89A}" type="presParOf" srcId="{4B739FC1-0F08-4115-ABFA-6C41C2D8554E}" destId="{41A5ECEC-965E-4BBA-BC5E-BF8A74F3C1D8}" srcOrd="4" destOrd="0" presId="urn:microsoft.com/office/officeart/2005/8/layout/gear1"/>
    <dgm:cxn modelId="{44F21748-9B1E-4871-AFEF-59125565E28B}" type="presParOf" srcId="{4B739FC1-0F08-4115-ABFA-6C41C2D8554E}" destId="{392C443C-A1C7-44B8-9C46-577DA78C8907}" srcOrd="5" destOrd="0" presId="urn:microsoft.com/office/officeart/2005/8/layout/gear1"/>
    <dgm:cxn modelId="{6C491F72-DB5B-48FE-B9A4-175BAF88AF17}" type="presParOf" srcId="{4B739FC1-0F08-4115-ABFA-6C41C2D8554E}" destId="{A4C8BC4D-9FB2-4DC6-BDB4-ADD595BDBB5C}" srcOrd="6" destOrd="0" presId="urn:microsoft.com/office/officeart/2005/8/layout/gear1"/>
    <dgm:cxn modelId="{EF0D0C36-ABC0-4902-A76E-9389033505BA}" type="presParOf" srcId="{4B739FC1-0F08-4115-ABFA-6C41C2D8554E}" destId="{128B64CA-4640-45AF-B4C2-88DCD8A6A488}" srcOrd="7" destOrd="0" presId="urn:microsoft.com/office/officeart/2005/8/layout/gear1"/>
    <dgm:cxn modelId="{26809FEE-4B82-4AEB-B6DD-BB9C7CBC6DDE}" type="presParOf" srcId="{4B739FC1-0F08-4115-ABFA-6C41C2D8554E}" destId="{4FD57F62-C20C-4FB6-A086-3713DAFF7A44}" srcOrd="8" destOrd="0" presId="urn:microsoft.com/office/officeart/2005/8/layout/gear1"/>
    <dgm:cxn modelId="{653967B2-65E9-47B0-8E4D-B707EAA2209A}" type="presParOf" srcId="{4B739FC1-0F08-4115-ABFA-6C41C2D8554E}" destId="{784E1718-ED41-4CA5-B1A7-CD6AE6D4C9E3}" srcOrd="9" destOrd="0" presId="urn:microsoft.com/office/officeart/2005/8/layout/gear1"/>
    <dgm:cxn modelId="{EB079154-3C13-43E0-BE2A-2174FBF7588D}" type="presParOf" srcId="{4B739FC1-0F08-4115-ABFA-6C41C2D8554E}" destId="{7BF2EB0A-DE7C-43AD-AC2A-7DE5A17C9FBA}" srcOrd="10" destOrd="0" presId="urn:microsoft.com/office/officeart/2005/8/layout/gear1"/>
    <dgm:cxn modelId="{C7D8CC73-048D-474E-8E2F-050C7A312250}" type="presParOf" srcId="{4B739FC1-0F08-4115-ABFA-6C41C2D8554E}" destId="{66261307-B238-4B9E-9D60-A99302FB2C3A}" srcOrd="11" destOrd="0" presId="urn:microsoft.com/office/officeart/2005/8/layout/gear1"/>
    <dgm:cxn modelId="{8A8A665E-F403-40D5-8B44-07F6623CBDDA}" type="presParOf" srcId="{4B739FC1-0F08-4115-ABFA-6C41C2D8554E}" destId="{CDD493DA-13CD-401C-88B5-BA5DE5279134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CDFF4-5D67-42E2-B6B2-86CF88FDC29B}">
      <dsp:nvSpPr>
        <dsp:cNvPr id="0" name=""/>
        <dsp:cNvSpPr/>
      </dsp:nvSpPr>
      <dsp:spPr>
        <a:xfrm rot="16200000">
          <a:off x="-532855" y="-93021"/>
          <a:ext cx="2160237" cy="2346280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Oboupohlavný</a:t>
          </a:r>
          <a:r>
            <a:rPr lang="cs-CZ" sz="2000" kern="1200" dirty="0" smtClean="0"/>
            <a:t> květ</a:t>
          </a:r>
          <a:endParaRPr lang="cs-CZ" sz="2000" kern="1200" dirty="0"/>
        </a:p>
      </dsp:txBody>
      <dsp:txXfrm rot="5400000">
        <a:off x="-247835" y="540059"/>
        <a:ext cx="1968239" cy="1080119"/>
      </dsp:txXfrm>
    </dsp:sp>
    <dsp:sp modelId="{D9938B00-2CCF-4AAF-BF41-B19079C58B13}">
      <dsp:nvSpPr>
        <dsp:cNvPr id="0" name=""/>
        <dsp:cNvSpPr/>
      </dsp:nvSpPr>
      <dsp:spPr>
        <a:xfrm rot="5400000">
          <a:off x="172735" y="751187"/>
          <a:ext cx="2028412" cy="2229851"/>
        </a:xfrm>
        <a:prstGeom prst="upArrow">
          <a:avLst>
            <a:gd name="adj1" fmla="val 50000"/>
            <a:gd name="adj2" fmla="val 35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Jednopohlavný</a:t>
          </a:r>
          <a:r>
            <a:rPr lang="cs-CZ" sz="2000" kern="1200" dirty="0" smtClean="0"/>
            <a:t> květ</a:t>
          </a:r>
          <a:endParaRPr lang="cs-CZ" sz="2000" kern="1200" dirty="0"/>
        </a:p>
      </dsp:txBody>
      <dsp:txXfrm rot="-5400000">
        <a:off x="72016" y="1359009"/>
        <a:ext cx="1874879" cy="1014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454D8-81EF-4C16-A94D-A19294C49063}">
      <dsp:nvSpPr>
        <dsp:cNvPr id="0" name=""/>
        <dsp:cNvSpPr/>
      </dsp:nvSpPr>
      <dsp:spPr>
        <a:xfrm>
          <a:off x="947531" y="0"/>
          <a:ext cx="1345297" cy="6300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pravidelný</a:t>
          </a:r>
          <a:endParaRPr lang="cs-CZ" sz="1800" kern="1200" dirty="0"/>
        </a:p>
      </dsp:txBody>
      <dsp:txXfrm>
        <a:off x="965985" y="18454"/>
        <a:ext cx="1308389" cy="593161"/>
      </dsp:txXfrm>
    </dsp:sp>
    <dsp:sp modelId="{51C85B40-409C-4351-91AC-C59E7FCCD184}">
      <dsp:nvSpPr>
        <dsp:cNvPr id="0" name=""/>
        <dsp:cNvSpPr/>
      </dsp:nvSpPr>
      <dsp:spPr>
        <a:xfrm rot="5400000">
          <a:off x="1502041" y="645821"/>
          <a:ext cx="236276" cy="283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535120" y="669449"/>
        <a:ext cx="170119" cy="165393"/>
      </dsp:txXfrm>
    </dsp:sp>
    <dsp:sp modelId="{9A77498E-02E7-4C91-B465-FF0CA5111850}">
      <dsp:nvSpPr>
        <dsp:cNvPr id="0" name=""/>
        <dsp:cNvSpPr/>
      </dsp:nvSpPr>
      <dsp:spPr>
        <a:xfrm>
          <a:off x="947531" y="945105"/>
          <a:ext cx="1345297" cy="6300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nesouměrný</a:t>
          </a:r>
          <a:endParaRPr lang="cs-CZ" sz="1800" kern="1200" dirty="0"/>
        </a:p>
      </dsp:txBody>
      <dsp:txXfrm>
        <a:off x="965985" y="963559"/>
        <a:ext cx="1308389" cy="593161"/>
      </dsp:txXfrm>
    </dsp:sp>
    <dsp:sp modelId="{2ABE7C96-3E6F-4EBB-A2F3-D6BD6F4B9338}">
      <dsp:nvSpPr>
        <dsp:cNvPr id="0" name=""/>
        <dsp:cNvSpPr/>
      </dsp:nvSpPr>
      <dsp:spPr>
        <a:xfrm rot="5400000">
          <a:off x="1502041" y="1590926"/>
          <a:ext cx="236276" cy="283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-5400000">
        <a:off x="1535120" y="1614554"/>
        <a:ext cx="170119" cy="165393"/>
      </dsp:txXfrm>
    </dsp:sp>
    <dsp:sp modelId="{FDCAC566-DEC6-4F1F-89B0-C90D6CB43870}">
      <dsp:nvSpPr>
        <dsp:cNvPr id="0" name=""/>
        <dsp:cNvSpPr/>
      </dsp:nvSpPr>
      <dsp:spPr>
        <a:xfrm>
          <a:off x="947531" y="1890209"/>
          <a:ext cx="1345297" cy="6300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souměrný</a:t>
          </a:r>
          <a:endParaRPr lang="cs-CZ" sz="1800" kern="1200" dirty="0"/>
        </a:p>
      </dsp:txBody>
      <dsp:txXfrm>
        <a:off x="965985" y="1908663"/>
        <a:ext cx="1308389" cy="5931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D090B-84FC-43B7-A033-115404035102}">
      <dsp:nvSpPr>
        <dsp:cNvPr id="0" name=""/>
        <dsp:cNvSpPr/>
      </dsp:nvSpPr>
      <dsp:spPr>
        <a:xfrm>
          <a:off x="1681386" y="1393354"/>
          <a:ext cx="1702989" cy="1702989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pětičetné</a:t>
          </a:r>
          <a:endParaRPr lang="cs-CZ" sz="1300" kern="1200" dirty="0"/>
        </a:p>
      </dsp:txBody>
      <dsp:txXfrm>
        <a:off x="2023763" y="1792271"/>
        <a:ext cx="1018235" cy="875372"/>
      </dsp:txXfrm>
    </dsp:sp>
    <dsp:sp modelId="{6F2B3943-58D2-403C-8D60-38896A212840}">
      <dsp:nvSpPr>
        <dsp:cNvPr id="0" name=""/>
        <dsp:cNvSpPr/>
      </dsp:nvSpPr>
      <dsp:spPr>
        <a:xfrm>
          <a:off x="442849" y="897939"/>
          <a:ext cx="1733952" cy="1424318"/>
        </a:xfrm>
        <a:prstGeom prst="gear6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err="1" smtClean="0"/>
            <a:t>čtyřčetné</a:t>
          </a:r>
          <a:endParaRPr lang="cs-CZ" sz="1300" kern="1200" dirty="0"/>
        </a:p>
      </dsp:txBody>
      <dsp:txXfrm>
        <a:off x="846434" y="1258683"/>
        <a:ext cx="926782" cy="702830"/>
      </dsp:txXfrm>
    </dsp:sp>
    <dsp:sp modelId="{A4C8BC4D-9FB2-4DC6-BDB4-ADD595BDBB5C}">
      <dsp:nvSpPr>
        <dsp:cNvPr id="0" name=""/>
        <dsp:cNvSpPr/>
      </dsp:nvSpPr>
      <dsp:spPr>
        <a:xfrm rot="20700000">
          <a:off x="1508112" y="136365"/>
          <a:ext cx="1213514" cy="1213514"/>
        </a:xfrm>
        <a:prstGeom prst="gear6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trojčetné</a:t>
          </a:r>
          <a:endParaRPr lang="cs-CZ" sz="1300" kern="1200" dirty="0"/>
        </a:p>
      </dsp:txBody>
      <dsp:txXfrm rot="-20700000">
        <a:off x="1774272" y="402524"/>
        <a:ext cx="681195" cy="681195"/>
      </dsp:txXfrm>
    </dsp:sp>
    <dsp:sp modelId="{7BF2EB0A-DE7C-43AD-AC2A-7DE5A17C9FBA}">
      <dsp:nvSpPr>
        <dsp:cNvPr id="0" name=""/>
        <dsp:cNvSpPr/>
      </dsp:nvSpPr>
      <dsp:spPr>
        <a:xfrm>
          <a:off x="1538771" y="1142944"/>
          <a:ext cx="2179826" cy="2179826"/>
        </a:xfrm>
        <a:prstGeom prst="circularArrow">
          <a:avLst>
            <a:gd name="adj1" fmla="val 4687"/>
            <a:gd name="adj2" fmla="val 299029"/>
            <a:gd name="adj3" fmla="val 2482661"/>
            <a:gd name="adj4" fmla="val 15935437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61307-B238-4B9E-9D60-A99302FB2C3A}">
      <dsp:nvSpPr>
        <dsp:cNvPr id="0" name=""/>
        <dsp:cNvSpPr/>
      </dsp:nvSpPr>
      <dsp:spPr>
        <a:xfrm>
          <a:off x="471214" y="721500"/>
          <a:ext cx="1583779" cy="158377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493DA-13CD-401C-88B5-BA5DE5279134}">
      <dsp:nvSpPr>
        <dsp:cNvPr id="0" name=""/>
        <dsp:cNvSpPr/>
      </dsp:nvSpPr>
      <dsp:spPr>
        <a:xfrm>
          <a:off x="1103565" y="-124727"/>
          <a:ext cx="1707633" cy="1707633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67BEFC-64D8-4530-AE5B-FCABA4674B2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5D2C57-4E8E-46EC-AF0F-974689170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88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53668-9AE8-42CD-8F39-0C249FC42CD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05469-E88A-4225-A5F2-484253F67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1/12/Bluete-Schema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MORFOLOGIE KVĚTU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12. 1. 2012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VY_32_INOVACE_13_RP </a:t>
            </a:r>
            <a:endParaRPr lang="cs-CZ" sz="72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Anotace </a:t>
            </a:r>
            <a:endParaRPr lang="cs-CZ" sz="24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003232" cy="5088628"/>
          </a:xfrm>
        </p:spPr>
        <p:style>
          <a:lnRef idx="2">
            <a:schemeClr val="accent1"/>
          </a:lnRef>
          <a:fillRef idx="1002">
            <a:schemeClr val="dk2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400" u="sng" dirty="0" smtClean="0">
                <a:solidFill>
                  <a:schemeClr val="bg1"/>
                </a:solidFill>
              </a:rPr>
              <a:t>Prezentace je vytvořena </a:t>
            </a:r>
            <a:r>
              <a:rPr lang="cs-CZ" sz="1400" dirty="0" smtClean="0">
                <a:solidFill>
                  <a:schemeClr val="bg1"/>
                </a:solidFill>
              </a:rPr>
              <a:t>jako doplněk k učivu 7. ročníku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u="sng" dirty="0" smtClean="0">
                <a:solidFill>
                  <a:schemeClr val="bg1"/>
                </a:solidFill>
              </a:rPr>
              <a:t>Prezentace je určena </a:t>
            </a:r>
            <a:r>
              <a:rPr lang="cs-CZ" sz="1400" dirty="0" smtClean="0">
                <a:solidFill>
                  <a:schemeClr val="bg1"/>
                </a:solidFill>
              </a:rPr>
              <a:t>pro práci na interaktivní tabuli s připojením na internet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u="sng" dirty="0" smtClean="0">
                <a:solidFill>
                  <a:schemeClr val="bg1"/>
                </a:solidFill>
              </a:rPr>
              <a:t>Cílem prezentace je </a:t>
            </a:r>
            <a:r>
              <a:rPr lang="cs-CZ" sz="1400" dirty="0" smtClean="0">
                <a:solidFill>
                  <a:schemeClr val="bg1"/>
                </a:solidFill>
              </a:rPr>
              <a:t>hlubší poznání přírody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u="sng" dirty="0" smtClean="0">
                <a:solidFill>
                  <a:schemeClr val="bg1"/>
                </a:solidFill>
              </a:rPr>
              <a:t>Prezentace obsahuje </a:t>
            </a:r>
            <a:r>
              <a:rPr lang="cs-CZ" sz="1400" dirty="0" smtClean="0">
                <a:solidFill>
                  <a:schemeClr val="bg1"/>
                </a:solidFill>
              </a:rPr>
              <a:t>obrázky různých druhů rostlin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u="sng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učebnice Přírodopis pro 7. ročník (Fraus) </a:t>
            </a:r>
          </a:p>
          <a:p>
            <a:pPr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400" u="sng" dirty="0" smtClean="0">
                <a:solidFill>
                  <a:schemeClr val="bg1"/>
                </a:solidFill>
              </a:rPr>
              <a:t>Délka aktivity </a:t>
            </a:r>
            <a:r>
              <a:rPr lang="cs-CZ" sz="1400" dirty="0" smtClean="0">
                <a:solidFill>
                  <a:schemeClr val="bg1"/>
                </a:solidFill>
              </a:rPr>
              <a:t> 20 minut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u="sng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Vhodné jako doplněk k učivu z učebnice.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Prezentaci je dobré doplnit ukázkami přírodnin.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Osvědčilo se mi po prezentaci zařadit laboratorní práci zaměřenou na vnitřní stavbu květu a pozorování tyčinek a pestíků pod mikroskopem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Obrázky květin mohou sloužit i k procvičení praktického poznávání jednotlivých druhů</a:t>
            </a:r>
          </a:p>
          <a:p>
            <a:endParaRPr lang="cs-CZ" sz="1200" u="sng" dirty="0" smtClean="0"/>
          </a:p>
          <a:p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008111"/>
          </a:xfrm>
        </p:spPr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700808"/>
            <a:ext cx="7344816" cy="2016224"/>
          </a:xfrm>
        </p:spPr>
        <p:txBody>
          <a:bodyPr>
            <a:normAutofit fontScale="925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dirty="0" smtClean="0"/>
              <a:t> orgán semenných rostlin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smtClean="0"/>
              <a:t> slouží k pohlavnímu rozmnožování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smtClean="0"/>
              <a:t> květenství – soubor většího množství květů</a:t>
            </a:r>
          </a:p>
          <a:p>
            <a:pPr algn="l">
              <a:buFont typeface="Wingdings" pitchFamily="2" charset="2"/>
              <a:buChar char="Ø"/>
            </a:pPr>
            <a:endParaRPr lang="cs-CZ" dirty="0" smtClean="0"/>
          </a:p>
          <a:p>
            <a:pPr algn="l"/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827584" y="3573016"/>
          <a:ext cx="2160240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3203848" y="3573016"/>
          <a:ext cx="2016224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5652120" y="3573016"/>
          <a:ext cx="208823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2771800" y="3789040"/>
          <a:ext cx="3240360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5076056" y="3212976"/>
          <a:ext cx="367240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KVĚTU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2276872"/>
            <a:ext cx="3250704" cy="38492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 kalich</a:t>
            </a:r>
            <a:endParaRPr lang="cs-CZ" dirty="0"/>
          </a:p>
          <a:p>
            <a:pPr>
              <a:buNone/>
            </a:pPr>
            <a:r>
              <a:rPr lang="cs-CZ" dirty="0" smtClean="0"/>
              <a:t>2 kališní lístky</a:t>
            </a:r>
          </a:p>
          <a:p>
            <a:pPr>
              <a:buNone/>
            </a:pPr>
            <a:r>
              <a:rPr lang="cs-CZ" dirty="0" smtClean="0"/>
              <a:t>3 koruna, okvětní plátky </a:t>
            </a:r>
          </a:p>
          <a:p>
            <a:pPr>
              <a:buNone/>
            </a:pPr>
            <a:r>
              <a:rPr lang="cs-CZ" dirty="0" smtClean="0"/>
              <a:t>4 tyčinky </a:t>
            </a:r>
          </a:p>
          <a:p>
            <a:pPr>
              <a:buNone/>
            </a:pPr>
            <a:r>
              <a:rPr lang="cs-CZ" dirty="0" smtClean="0"/>
              <a:t>5 pestík</a:t>
            </a:r>
          </a:p>
          <a:p>
            <a:endParaRPr lang="cs-CZ" dirty="0"/>
          </a:p>
        </p:txBody>
      </p:sp>
      <p:pic>
        <p:nvPicPr>
          <p:cNvPr id="3074" name="Picture 2" descr="Soubor:Bluete-Schema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764705"/>
            <a:ext cx="4824536" cy="51743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4320480" cy="778098"/>
          </a:xfrm>
        </p:spPr>
        <p:style>
          <a:lnRef idx="1">
            <a:schemeClr val="dk1"/>
          </a:lnRef>
          <a:fillRef idx="1002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FF00"/>
                </a:solidFill>
              </a:rPr>
              <a:t>K</a:t>
            </a:r>
            <a:r>
              <a:rPr lang="cs-CZ" dirty="0" smtClean="0">
                <a:solidFill>
                  <a:srgbClr val="00B0F0"/>
                </a:solidFill>
              </a:rPr>
              <a:t>V</a:t>
            </a:r>
            <a:r>
              <a:rPr lang="cs-CZ" dirty="0" smtClean="0"/>
              <a:t>Ě</a:t>
            </a:r>
            <a:r>
              <a:rPr lang="cs-CZ" dirty="0" smtClean="0">
                <a:solidFill>
                  <a:srgbClr val="FFC00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482" name="Picture 2" descr="C:\Documents and Settings\uzivatel\Dokumenty\Obrázky\OLYMPUS Master 2\2012\04\18\P4184022.JPG"/>
          <p:cNvPicPr>
            <a:picLocks noChangeAspect="1" noChangeArrowheads="1"/>
          </p:cNvPicPr>
          <p:nvPr/>
        </p:nvPicPr>
        <p:blipFill>
          <a:blip r:embed="rId2" cstate="print"/>
          <a:srcRect l="14264"/>
          <a:stretch>
            <a:fillRect/>
          </a:stretch>
        </p:blipFill>
        <p:spPr bwMode="auto">
          <a:xfrm rot="5400000">
            <a:off x="3932515" y="1836237"/>
            <a:ext cx="5613241" cy="4190257"/>
          </a:xfrm>
          <a:prstGeom prst="rect">
            <a:avLst/>
          </a:prstGeom>
          <a:noFill/>
        </p:spPr>
      </p:pic>
      <p:pic>
        <p:nvPicPr>
          <p:cNvPr id="20483" name="Picture 3" descr="C:\Documents and Settings\uzivatel\Dokumenty\Obrázky\OLYMPUS Master 2\2012\04\25\P425427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-447135" y="1823399"/>
            <a:ext cx="5589240" cy="41919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274638"/>
            <a:ext cx="3538736" cy="178621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KALICH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bg1"/>
                </a:solidFill>
              </a:rPr>
              <a:t>KORUNA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539552" y="3573016"/>
            <a:ext cx="2232248" cy="25531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Documents and Settings\uzivatel\Dokumenty\Obrázky\OLYMPUS Master 2\2012\03\23\P32332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-561764" y="1217948"/>
            <a:ext cx="6307088" cy="4536504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Dokumenty\Obrázky\OLYMPUS Master 2\2012\03\18\P31829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284984"/>
            <a:ext cx="3873624" cy="29052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TYČINKY </a:t>
            </a:r>
            <a:r>
              <a:rPr lang="cs-CZ" dirty="0" smtClean="0">
                <a:solidFill>
                  <a:schemeClr val="bg1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PESTÍK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916833"/>
            <a:ext cx="5256584" cy="37444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3" descr="C:\Documents and Settings\uzivatel\Dokumenty\Obrázky\OLYMPUS Master 2\2012\04\25\P42542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865" y="1556792"/>
            <a:ext cx="6048671" cy="45365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SAMČÍ A SAMIČÍ ČÁST KVĚTU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samičí část květu - PESTÍK</a:t>
            </a:r>
          </a:p>
          <a:p>
            <a:r>
              <a:rPr lang="cs-CZ" dirty="0" smtClean="0"/>
              <a:t>blizna, čnělka, semeník (vajíčka)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u="sng" dirty="0" smtClean="0"/>
              <a:t>samčí část květu - TYČINKA</a:t>
            </a:r>
          </a:p>
          <a:p>
            <a:r>
              <a:rPr lang="cs-CZ" dirty="0" smtClean="0"/>
              <a:t>prašník, nitka, pylová zrna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8674" name="Picture 2" descr="C:\Documents and Settings\uzivatel\Dokumenty\Obrázky\OLYMPUS Master 2\2012\04\29\P42943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2505472" cy="1879104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4\25\P425427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484784"/>
            <a:ext cx="2507771" cy="1880828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 rot="5400000">
            <a:off x="7071128" y="1721960"/>
            <a:ext cx="618368" cy="432048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372200" y="4437112"/>
            <a:ext cx="546360" cy="484632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6624736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916833"/>
            <a:ext cx="6552728" cy="38164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Documents and Settings\uzivatel\Dokumenty\Obrázky\OLYMPUS Master 2\2012\03\23\P32332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3608" y="1772816"/>
            <a:ext cx="6408712" cy="5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1" y="1600201"/>
            <a:ext cx="6408712" cy="39170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Documents and Settings\uzivatel\Dokumenty\Obrázky\OLYMPUS Master 2\2012\05\20\P52048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Documents and Settings\uzivatel\Dokumenty\Obrázky\OLYMPUS Master 2\2012\05\08\P50845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 t="3143" r="-538" b="31665"/>
          <a:stretch>
            <a:fillRect/>
          </a:stretch>
        </p:blipFill>
        <p:spPr bwMode="auto">
          <a:xfrm>
            <a:off x="971600" y="433917"/>
            <a:ext cx="7128792" cy="6163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C:\Documents and Settings\uzivatel\Dokumenty\Obrázky\OLYMPUS Master 2\2012\05\02\P50244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4464496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600200"/>
            <a:ext cx="432048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290" name="Picture 2" descr="C:\Documents and Settings\uzivatel\Dokumenty\Obrázky\OLYMPUS Master 2\2012\05\08\P50845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326341" y="1058035"/>
            <a:ext cx="6379096" cy="47843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C:\Documents and Settings\uzivatel\Dokumenty\Obrázky\OLYMPUS Master 2\2012\05\26\P52651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196752"/>
            <a:ext cx="6336704" cy="22088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2204865"/>
            <a:ext cx="5904656" cy="34563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uzivatel\Dokumenty\Obrázky\OLYMPUS Master 2\2012\05\26\P52651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4638"/>
            <a:ext cx="417646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1988841"/>
            <a:ext cx="3600400" cy="36724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3314" name="Picture 2" descr="C:\Documents and Settings\uzivatel\Dokumenty\Obrázky\OLYMPUS Master 2\2012\05\08\P50845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317340" y="1067036"/>
            <a:ext cx="6451104" cy="4838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764704"/>
            <a:ext cx="5400600" cy="6529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600201"/>
            <a:ext cx="5112568" cy="39170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9116" t="12600" r="17529" b="5501"/>
          <a:stretch>
            <a:fillRect/>
          </a:stretch>
        </p:blipFill>
        <p:spPr bwMode="auto">
          <a:xfrm>
            <a:off x="1187624" y="188640"/>
            <a:ext cx="6624736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340768"/>
            <a:ext cx="5832648" cy="768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988841"/>
            <a:ext cx="6768752" cy="36004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4338" name="Picture 2" descr="C:\Documents and Settings\uzivatel\Dokumenty\Obrázky\OLYMPUS Master 2\2011\07\14\P71426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6696744" cy="14887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480720" cy="40653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5362" name="Picture 2" descr="C:\Documents and Settings\uzivatel\Dokumenty\Obrázky\OLYMPUS Master 2\2012\03\21\P32131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4248472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600201"/>
            <a:ext cx="4464496" cy="37730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6386" name="Picture 2" descr="C:\Documents and Settings\uzivatel\Dokumenty\Obrázky\OLYMPUS Master 2\2012\04\22\P42242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944596" y="935724"/>
            <a:ext cx="6552730" cy="49145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764704"/>
            <a:ext cx="5832648" cy="6529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600201"/>
            <a:ext cx="5616624" cy="42050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 t="608" b="29675"/>
          <a:stretch>
            <a:fillRect/>
          </a:stretch>
        </p:blipFill>
        <p:spPr bwMode="auto">
          <a:xfrm>
            <a:off x="1475656" y="404663"/>
            <a:ext cx="6336704" cy="5890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74638"/>
            <a:ext cx="4032448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600201"/>
            <a:ext cx="4176464" cy="42050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88640"/>
            <a:ext cx="4698522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74638"/>
            <a:ext cx="432048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600200"/>
            <a:ext cx="396044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9458" name="Picture 2" descr="C:\Documents and Settings\uzivatel\Dokumenty\Obrázky\OLYMPUS Master 2\2012\04\22\P42242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329341" y="983027"/>
            <a:ext cx="6355093" cy="4766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C:\Documents and Settings\uzivatel\Dokumenty\Obrázky\OLYMPUS Master 2\2012\04\20\P42041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36004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600200"/>
            <a:ext cx="4248472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2531" name="Picture 3" descr="C:\Documents and Settings\uzivatel\Dokumenty\Obrázky\OLYMPUS Master 2\2012\04\20\P42041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415650" y="1040735"/>
            <a:ext cx="6240693" cy="4680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C:\Documents and Settings\uzivatel\Dokumenty\Obrázky\OLYMPUS Master 2\2012\04\20\P42041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381642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2420889"/>
            <a:ext cx="4680520" cy="34563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4578" name="Picture 2" descr="C:\Documents and Settings\uzivatel\Dokumenty\Obrázky\OLYMPUS Master 2\2011\10\01\PA014237.JPG"/>
          <p:cNvPicPr>
            <a:picLocks noChangeAspect="1" noChangeArrowheads="1"/>
          </p:cNvPicPr>
          <p:nvPr/>
        </p:nvPicPr>
        <p:blipFill>
          <a:blip r:embed="rId2" cstate="print"/>
          <a:srcRect l="7721"/>
          <a:stretch>
            <a:fillRect/>
          </a:stretch>
        </p:blipFill>
        <p:spPr bwMode="auto">
          <a:xfrm rot="5400000">
            <a:off x="1230156" y="783234"/>
            <a:ext cx="6467662" cy="52565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371918"/>
            <a:ext cx="468052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2780928"/>
            <a:ext cx="4392488" cy="334523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uzivatel\Dokumenty\Obrázky\OLYMPUS Master 2\2012\06\01\P60155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Documents and Settings\uzivatel\Dokumenty\Obrázky\OLYMPUS Master 2\2012\06\01\P60155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Documents and Settings\uzivatel\Dokumenty\Obrázky\OLYMPUS Master 2\2012\06\01\P60155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908720"/>
            <a:ext cx="5112568" cy="5089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600201"/>
            <a:ext cx="3816424" cy="42050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Documents and Settings\uzivatel\Dokumenty\Obrázky\OLYMPUS Master 2\2009\09\19\P9194454_01.JPG"/>
          <p:cNvPicPr>
            <a:picLocks noChangeAspect="1" noChangeArrowheads="1"/>
          </p:cNvPicPr>
          <p:nvPr/>
        </p:nvPicPr>
        <p:blipFill>
          <a:blip r:embed="rId2" cstate="print"/>
          <a:srcRect l="1565" r="10139"/>
          <a:stretch>
            <a:fillRect/>
          </a:stretch>
        </p:blipFill>
        <p:spPr bwMode="auto">
          <a:xfrm rot="5400000">
            <a:off x="980220" y="612068"/>
            <a:ext cx="6580112" cy="5589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Documents and Settings\uzivatel\Dokumenty\Obrázky\OLYMPUS Master 2\2012\06\01\P60155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Documents and Settings\uzivatel\Dokumenty\Obrázky\OLYMPUS Master 2\2012\06\01\P60155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1002">
            <a:schemeClr val="dk2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Popis květu – obrázek - uživatel: Petr Dlouhý. http://cs </a:t>
            </a:r>
            <a:r>
              <a:rPr lang="cs-CZ" dirty="0" err="1" smtClean="0"/>
              <a:t>wikipedia.org</a:t>
            </a:r>
            <a:r>
              <a:rPr lang="cs-CZ" dirty="0" smtClean="0"/>
              <a:t> [online]. 28. 8. 2006, 3:17 [cit. 2012-01-12]. File:Bluete – </a:t>
            </a:r>
            <a:r>
              <a:rPr lang="cs-CZ" dirty="0" err="1" smtClean="0"/>
              <a:t>Schema.svg</a:t>
            </a:r>
            <a:r>
              <a:rPr lang="cs-CZ" dirty="0" smtClean="0"/>
              <a:t>. Dostupné z WWW: http://upload.wikimedia.org/wikipedia/commons/thumb/1/12/Bluete-Schema.svg/600px-Bluete-Schema.svg.png</a:t>
            </a:r>
          </a:p>
          <a:p>
            <a:r>
              <a:rPr lang="cs-CZ" dirty="0" smtClean="0"/>
              <a:t>Rostliny – vlastní tvorba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132</Words>
  <Application>Microsoft Office PowerPoint</Application>
  <PresentationFormat>Předvádění na obrazovce (4:3)</PresentationFormat>
  <Paragraphs>74</Paragraphs>
  <Slides>35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Prezentace aplikace PowerPoint</vt:lpstr>
      <vt:lpstr>Anotace </vt:lpstr>
      <vt:lpstr>KVĚT</vt:lpstr>
      <vt:lpstr>ČÁSTI KVĚTU</vt:lpstr>
      <vt:lpstr>OKVĚTÍ</vt:lpstr>
      <vt:lpstr>KALICH A KORUNA</vt:lpstr>
      <vt:lpstr>TYČINKY A PESTÍK</vt:lpstr>
      <vt:lpstr>SAMČÍ A SAMIČÍ ČÁST KVĚTU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MORFOLOGIE KVĚTU</dc:title>
  <dc:creator>uzivatel</dc:creator>
  <cp:lastModifiedBy>EU14</cp:lastModifiedBy>
  <cp:revision>19</cp:revision>
  <dcterms:created xsi:type="dcterms:W3CDTF">2012-05-31T00:12:58Z</dcterms:created>
  <dcterms:modified xsi:type="dcterms:W3CDTF">2012-06-21T08:43:39Z</dcterms:modified>
</cp:coreProperties>
</file>